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D4097-A35A-8F4A-A4BD-8099283AF289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354EF-C1DA-E248-8A20-78858D96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IPFS is not a blockchain. It’s a system for storing and sharing hypermedia content rather than a distributed ledger for information.</a:t>
            </a:r>
          </a:p>
          <a:p>
            <a:endParaRPr lang="en-US" dirty="0"/>
          </a:p>
          <a:p>
            <a:r>
              <a:rPr lang="en-US" dirty="0"/>
              <a:t>- Cons: IPFS is able to scale easily horizontally (more nodes), but hardware could become a problem</a:t>
            </a:r>
          </a:p>
          <a:p>
            <a:r>
              <a:rPr lang="en-US" dirty="0"/>
              <a:t>- Because IPFS relies on multiple nodes to serve data, large file storage and sharing could become a problem</a:t>
            </a:r>
          </a:p>
          <a:p>
            <a:r>
              <a:rPr lang="en-US" dirty="0"/>
              <a:t>– IPFS is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354EF-C1DA-E248-8A20-78858D968B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1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Hybrid solution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IPFS for content addressing and data discovery, </a:t>
            </a:r>
            <a:r>
              <a:rPr lang="en-US" dirty="0" err="1"/>
              <a:t>Filecoin</a:t>
            </a:r>
            <a:r>
              <a:rPr lang="en-US" dirty="0"/>
              <a:t> for long-term persistence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Last point: From my research, </a:t>
            </a:r>
            <a:r>
              <a:rPr lang="en-US" dirty="0" err="1"/>
              <a:t>Filecoin</a:t>
            </a:r>
            <a:r>
              <a:rPr lang="en-US" dirty="0"/>
              <a:t> is good if you want to partake in their marketplace. If you are a large entity (NASA), then you probably have a good amount of storage already. In my opinion, IPFS would </a:t>
            </a:r>
            <a:r>
              <a:rPr lang="en-US" dirty="0" err="1"/>
              <a:t>wor</a:t>
            </a:r>
            <a:r>
              <a:rPr lang="en-US" dirty="0"/>
              <a:t> better because you have enough vertical capacity to pin data on your IPFS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354EF-C1DA-E248-8A20-78858D968B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Proof of access -&gt; miners compete to provide as many replications of data held as they can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 efficient because of its consensus protocol</a:t>
            </a:r>
          </a:p>
          <a:p>
            <a:pPr marL="171450" indent="-171450">
              <a:buFontTx/>
              <a:buChar char="-"/>
            </a:pPr>
            <a:r>
              <a:rPr lang="en-US" dirty="0"/>
              <a:t>Wildfire: </a:t>
            </a:r>
            <a:r>
              <a:rPr lang="en-US" dirty="0" err="1"/>
              <a:t>Arweave’s</a:t>
            </a:r>
            <a:r>
              <a:rPr lang="en-US" dirty="0"/>
              <a:t> network topology system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While miners are incentivized to store data, they are also incentivized to share data as quickly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354EF-C1DA-E248-8A20-78858D968B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6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3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6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38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1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2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0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9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4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9F55FD1-95FA-98DA-84AA-145D29A5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23AFDBB6-6303-B9BD-720F-E1345C38D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7722" b="1668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3AC9EE06-57AF-0FF5-450C-2A606C23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906214"/>
            <a:ext cx="12192000" cy="4957314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61814">
                <a:schemeClr val="accent1">
                  <a:lumMod val="60000"/>
                  <a:lumOff val="40000"/>
                  <a:alpha val="89000"/>
                </a:schemeClr>
              </a:gs>
              <a:gs pos="94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86C2E-EF85-561F-9D51-B42F0E0C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4445"/>
            <a:ext cx="7355457" cy="15601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High-Level Comparison of Blockchain-Based Storage vs. Traditional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7E15-63F1-FB3B-4FD5-2C24B6448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/>
          <a:p>
            <a:r>
              <a:rPr lang="en-US"/>
              <a:t>Nathaniel Nemenzo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2574" y="460241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4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A0AA-AE0A-97E1-FA5A-1D9288BD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Blockchain-based storage vs. traditional storage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066BB-3DE9-93B3-3698-204FE11E144A}"/>
              </a:ext>
            </a:extLst>
          </p:cNvPr>
          <p:cNvSpPr txBox="1">
            <a:spLocks/>
          </p:cNvSpPr>
          <p:nvPr/>
        </p:nvSpPr>
        <p:spPr>
          <a:xfrm>
            <a:off x="6096000" y="2285997"/>
            <a:ext cx="4607472" cy="4146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b="0" dirty="0"/>
              <a:t>Traditional storage: centralized, owned by a single entity</a:t>
            </a:r>
          </a:p>
          <a:p>
            <a:pPr marL="806958" lvl="2" indent="-285750"/>
            <a:r>
              <a:rPr lang="en-US" dirty="0"/>
              <a:t>Fast retrieval</a:t>
            </a:r>
          </a:p>
          <a:p>
            <a:pPr marL="806958" lvl="2" indent="-285750"/>
            <a:r>
              <a:rPr lang="en-US" b="0" dirty="0"/>
              <a:t>Easy to set up and use</a:t>
            </a:r>
            <a:endParaRPr lang="en-US" dirty="0"/>
          </a:p>
          <a:p>
            <a:pPr marL="806958" lvl="2" indent="-285750"/>
            <a:r>
              <a:rPr lang="en-US" dirty="0"/>
              <a:t>Vulnerable to data breaches and censorship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522599-FECC-8595-3620-C44DB72ED7AA}"/>
              </a:ext>
            </a:extLst>
          </p:cNvPr>
          <p:cNvSpPr txBox="1">
            <a:spLocks/>
          </p:cNvSpPr>
          <p:nvPr/>
        </p:nvSpPr>
        <p:spPr>
          <a:xfrm>
            <a:off x="952500" y="2285997"/>
            <a:ext cx="4607472" cy="237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b="0" dirty="0"/>
              <a:t>Blockchain-based storage: decentralized and distributed across a network of nodes</a:t>
            </a:r>
          </a:p>
          <a:p>
            <a:pPr marL="806958" lvl="2" indent="-285750"/>
            <a:r>
              <a:rPr lang="en-US" dirty="0"/>
              <a:t>More resilient to censorship and tampering</a:t>
            </a:r>
          </a:p>
          <a:p>
            <a:pPr marL="806958" lvl="2" indent="-285750"/>
            <a:r>
              <a:rPr lang="en-US" b="0" dirty="0"/>
              <a:t>More resilient to data breaches</a:t>
            </a:r>
            <a:endParaRPr lang="en-US" dirty="0"/>
          </a:p>
          <a:p>
            <a:pPr marL="806958" lvl="2" indent="-285750"/>
            <a:r>
              <a:rPr lang="en-US" b="0" dirty="0"/>
              <a:t>Scalability issues</a:t>
            </a:r>
            <a:endParaRPr lang="en-US" dirty="0"/>
          </a:p>
          <a:p>
            <a:pPr marL="806958" lvl="2" indent="-285750"/>
            <a:r>
              <a:rPr lang="en-US" b="0" dirty="0"/>
              <a:t>Higher latency in data retrieval</a:t>
            </a:r>
          </a:p>
          <a:p>
            <a:pPr marL="806958" lvl="2" indent="-285750"/>
            <a:r>
              <a:rPr lang="en-US" dirty="0"/>
              <a:t>More complex to setup and use</a:t>
            </a:r>
            <a:endParaRPr lang="en-US" b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43551B-9C24-B9DE-4F76-1F77C161AFCA}"/>
              </a:ext>
            </a:extLst>
          </p:cNvPr>
          <p:cNvSpPr txBox="1">
            <a:spLocks/>
          </p:cNvSpPr>
          <p:nvPr/>
        </p:nvSpPr>
        <p:spPr>
          <a:xfrm>
            <a:off x="952500" y="4915719"/>
            <a:ext cx="4607472" cy="2370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b="0" dirty="0"/>
              <a:t>The pros and cons above may differ from storage system to storage system</a:t>
            </a:r>
          </a:p>
          <a:p>
            <a:pPr marL="806958" lvl="2" indent="-285750"/>
            <a:r>
              <a:rPr lang="en-US" dirty="0"/>
              <a:t>I.e. IPFS </a:t>
            </a:r>
            <a:endParaRPr lang="en-US" b="0" dirty="0"/>
          </a:p>
          <a:p>
            <a:pPr marL="541782" lvl="1" indent="-285750">
              <a:buFont typeface="Arial" panose="020B0604020202020204" pitchFamily="34" charset="0"/>
              <a:buChar char="•"/>
            </a:pPr>
            <a:r>
              <a:rPr lang="en-US" b="0" dirty="0"/>
              <a:t>Blockchain technology is new and is still being researched</a:t>
            </a:r>
          </a:p>
        </p:txBody>
      </p:sp>
    </p:spTree>
    <p:extLst>
      <p:ext uri="{BB962C8B-B14F-4D97-AF65-F5344CB8AC3E}">
        <p14:creationId xmlns:p14="http://schemas.microsoft.com/office/powerpoint/2010/main" val="23578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CA0E-EAC2-5F02-D312-34E79AD4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IPFS 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52FBF-A33A-C27A-9826-49F0D8BBFF78}"/>
              </a:ext>
            </a:extLst>
          </p:cNvPr>
          <p:cNvSpPr txBox="1"/>
          <p:nvPr/>
        </p:nvSpPr>
        <p:spPr>
          <a:xfrm>
            <a:off x="952500" y="2312275"/>
            <a:ext cx="771057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Peer-to-peer protocol for storing and sharing hypermedia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IPFS is </a:t>
            </a:r>
            <a:r>
              <a:rPr lang="en-US" sz="1600" b="1" dirty="0"/>
              <a:t>not a </a:t>
            </a:r>
            <a:r>
              <a:rPr lang="en-US" sz="1600" dirty="0"/>
              <a:t>blockchain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IPFS is designed to be more efficient and scalable than traditional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Content-based addressing instead of location-based addressing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P2P network allows for bandwidth savings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Each node stores </a:t>
            </a:r>
            <a:r>
              <a:rPr lang="en-US" sz="1600" b="1" dirty="0"/>
              <a:t>only what it is interested in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IPFS benefits from decentralization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Resistant to tampering and censorship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New versions of files get own CID (content identifier)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addition, IPFS has no cost, compared to cloud costs or traditional storage upkeep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IPFS (and other decentralized storage solutions) suffer from hardware limitations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Able to scale horizontally (more nodes) but this could reach a limit</a:t>
            </a:r>
          </a:p>
        </p:txBody>
      </p:sp>
    </p:spTree>
    <p:extLst>
      <p:ext uri="{BB962C8B-B14F-4D97-AF65-F5344CB8AC3E}">
        <p14:creationId xmlns:p14="http://schemas.microsoft.com/office/powerpoint/2010/main" val="143209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6A75-D873-66B7-1E3D-B2ED96A6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Filecoin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16AE0-72BE-327C-CFCF-B2F925AC703B}"/>
              </a:ext>
            </a:extLst>
          </p:cNvPr>
          <p:cNvSpPr txBox="1"/>
          <p:nvPr/>
        </p:nvSpPr>
        <p:spPr>
          <a:xfrm>
            <a:off x="952500" y="2438401"/>
            <a:ext cx="1116876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Filecoin</a:t>
            </a:r>
            <a:r>
              <a:rPr lang="en-US" sz="1600" dirty="0"/>
              <a:t> is a decentralized protocol enabling a peer-to-peer storage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includes a blockchain and a native cryptocurrency (FIL)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Filecoin</a:t>
            </a:r>
            <a:r>
              <a:rPr lang="en-US" sz="1600" dirty="0"/>
              <a:t> ‘miners’ store data for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Filecoin</a:t>
            </a:r>
            <a:r>
              <a:rPr lang="en-US" sz="1600" dirty="0"/>
              <a:t> is built on top of IPFS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Filecoin</a:t>
            </a:r>
            <a:r>
              <a:rPr lang="en-US" sz="1600" dirty="0"/>
              <a:t> aims to solve the problem of incentivizing the storage of data for </a:t>
            </a:r>
            <a:r>
              <a:rPr lang="en-US" sz="1600" b="1" dirty="0"/>
              <a:t>other </a:t>
            </a:r>
            <a:r>
              <a:rPr lang="en-US" sz="1600" dirty="0"/>
              <a:t>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addition, </a:t>
            </a:r>
            <a:r>
              <a:rPr lang="en-US" sz="1600" dirty="0" err="1"/>
              <a:t>Filecoin</a:t>
            </a:r>
            <a:r>
              <a:rPr lang="en-US" sz="1600" dirty="0"/>
              <a:t> aims to add longer persistent to large amounts of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storage-based solutions combine IPFS with </a:t>
            </a:r>
            <a:r>
              <a:rPr lang="en-US" sz="1600" dirty="0" err="1"/>
              <a:t>Filecoin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Filecoin</a:t>
            </a:r>
            <a:r>
              <a:rPr lang="en-US" sz="1600" dirty="0"/>
              <a:t> is worth looking into if you don’t have access to good hardware OR have good hardware and are willing to rent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560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21B3-D17A-2633-B4CD-3245FB9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Arweave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5EA3F-965F-C6B3-3142-2562CE8B0BB5}"/>
              </a:ext>
            </a:extLst>
          </p:cNvPr>
          <p:cNvSpPr txBox="1"/>
          <p:nvPr/>
        </p:nvSpPr>
        <p:spPr>
          <a:xfrm>
            <a:off x="952500" y="2312276"/>
            <a:ext cx="10516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Arweave</a:t>
            </a:r>
            <a:r>
              <a:rPr lang="en-US" sz="1600" dirty="0"/>
              <a:t> is (like </a:t>
            </a:r>
            <a:r>
              <a:rPr lang="en-US" sz="1600" dirty="0" err="1"/>
              <a:t>Filecoin</a:t>
            </a:r>
            <a:r>
              <a:rPr lang="en-US" sz="1600" dirty="0"/>
              <a:t>) a decentralized protocol enabling a peer-to-peer storage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Arweave</a:t>
            </a:r>
            <a:r>
              <a:rPr lang="en-US" sz="1600" dirty="0"/>
              <a:t> uses a different consensus algorithm (proof of access) and has different token economics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Arweave</a:t>
            </a:r>
            <a:r>
              <a:rPr lang="en-US" sz="1600" dirty="0"/>
              <a:t> claims to be cheaper than </a:t>
            </a:r>
            <a:r>
              <a:rPr lang="en-US" sz="1600" dirty="0" err="1"/>
              <a:t>Filecoin</a:t>
            </a:r>
            <a:r>
              <a:rPr lang="en-US" sz="1600" dirty="0"/>
              <a:t> (depending on lifetime of storage)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addition, </a:t>
            </a:r>
            <a:r>
              <a:rPr lang="en-US" sz="1600" dirty="0" err="1"/>
              <a:t>Arweave</a:t>
            </a:r>
            <a:r>
              <a:rPr lang="en-US" sz="1600" dirty="0"/>
              <a:t> could be more efficient (TPS) and provide faster data retrieval than </a:t>
            </a:r>
            <a:r>
              <a:rPr lang="en-US" sz="1600" dirty="0" err="1"/>
              <a:t>Filecoin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Arweave</a:t>
            </a:r>
            <a:r>
              <a:rPr lang="en-US" sz="1600" dirty="0"/>
              <a:t> is designed to work as a standalone platform (</a:t>
            </a:r>
            <a:r>
              <a:rPr lang="en-US" sz="1600" dirty="0" err="1"/>
              <a:t>Filecoin</a:t>
            </a:r>
            <a:r>
              <a:rPr lang="en-US" sz="1600" dirty="0"/>
              <a:t> is used with IPFS to create comprehensive solutions)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means less complexity in setup than </a:t>
            </a:r>
            <a:r>
              <a:rPr lang="en-US" sz="1600" dirty="0" err="1"/>
              <a:t>Filecoin</a:t>
            </a:r>
            <a:r>
              <a:rPr lang="en-US" sz="1600" dirty="0"/>
              <a:t> / IPFS</a:t>
            </a:r>
          </a:p>
        </p:txBody>
      </p:sp>
    </p:spTree>
    <p:extLst>
      <p:ext uri="{BB962C8B-B14F-4D97-AF65-F5344CB8AC3E}">
        <p14:creationId xmlns:p14="http://schemas.microsoft.com/office/powerpoint/2010/main" val="20663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727F-DD4E-C9DC-E932-1230620C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7CE8-B476-1F92-7414-9943ECE51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3872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LightSeedRightStep">
      <a:dk1>
        <a:srgbClr val="000000"/>
      </a:dk1>
      <a:lt1>
        <a:srgbClr val="FFFFFF"/>
      </a:lt1>
      <a:dk2>
        <a:srgbClr val="412429"/>
      </a:dk2>
      <a:lt2>
        <a:srgbClr val="E4E8E2"/>
      </a:lt2>
      <a:accent1>
        <a:srgbClr val="B396C6"/>
      </a:accent1>
      <a:accent2>
        <a:srgbClr val="BA7FB9"/>
      </a:accent2>
      <a:accent3>
        <a:srgbClr val="C696B1"/>
      </a:accent3>
      <a:accent4>
        <a:srgbClr val="BA7F88"/>
      </a:accent4>
      <a:accent5>
        <a:srgbClr val="C29C8E"/>
      </a:accent5>
      <a:accent6>
        <a:srgbClr val="B4A27B"/>
      </a:accent6>
      <a:hlink>
        <a:srgbClr val="6B8D55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24270</TotalTime>
  <Words>598</Words>
  <Application>Microsoft Macintosh PowerPoint</Application>
  <PresentationFormat>Widescreen</PresentationFormat>
  <Paragraphs>71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Trade Gothic Next Cond</vt:lpstr>
      <vt:lpstr>Trade Gothic Next Light</vt:lpstr>
      <vt:lpstr>AfterglowVTI</vt:lpstr>
      <vt:lpstr>High-Level Comparison of Blockchain-Based Storage vs. Traditional Storage</vt:lpstr>
      <vt:lpstr>Blockchain-based storage vs. traditional storage</vt:lpstr>
      <vt:lpstr>IPFS Protocol</vt:lpstr>
      <vt:lpstr>Filecoin</vt:lpstr>
      <vt:lpstr>Arweave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High-Level Comparison of Blockchain-Based Storage vs. Traditional Storage</dc:title>
  <dc:creator>Nemenzo, Nathaniel</dc:creator>
  <cp:lastModifiedBy>Nemenzo, Nathaniel</cp:lastModifiedBy>
  <cp:revision>1</cp:revision>
  <dcterms:created xsi:type="dcterms:W3CDTF">2023-01-30T04:07:48Z</dcterms:created>
  <dcterms:modified xsi:type="dcterms:W3CDTF">2023-02-16T00:38:45Z</dcterms:modified>
</cp:coreProperties>
</file>