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7" r:id="rId6"/>
    <p:sldId id="304" r:id="rId7"/>
    <p:sldId id="315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4966" autoAdjust="0"/>
  </p:normalViewPr>
  <p:slideViewPr>
    <p:cSldViewPr snapToGrid="0">
      <p:cViewPr varScale="1">
        <p:scale>
          <a:sx n="108" d="100"/>
          <a:sy n="108" d="100"/>
        </p:scale>
        <p:origin x="984" y="1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1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 for blockchain-based storage for satellite observation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Nathaniel </a:t>
            </a:r>
            <a:r>
              <a:rPr lang="en-US" sz="2000" dirty="0" err="1">
                <a:solidFill>
                  <a:schemeClr val="bg1"/>
                </a:solidFill>
              </a:rPr>
              <a:t>Nemenzo</a:t>
            </a:r>
            <a:r>
              <a:rPr lang="en-US" sz="2000" dirty="0">
                <a:solidFill>
                  <a:schemeClr val="bg1"/>
                </a:solidFill>
              </a:rPr>
              <a:t> – Intern (GSFC)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EBD0-D668-D861-9104-DD979642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for blockchain-based storage of satellite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772E-5D68-52D6-8BDF-AC2D23ABF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with emerging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15A9F-3A90-8AC8-BEFB-10EC08EF3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The integration of blockchain-based storage with emerging technologies such as AI, machine learning, and big data analytics can enhance the value and utility of satellite observation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By leveraging the security and immutability of blockchain, these technologies can make sure that the data going through their systems are accurate and valid.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78BC8-6AA4-1932-7707-0F1F7A404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Scalability and Cost-Effectiveness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3ED2-9233-3F40-F115-A6B4AA858B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Addressing scalability and cost-effectiveness issues can further promote the adoption and use of blockchain-based storage solutions for satellite observation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development of more efficient consensus algorithms can reduce the computational and energy costs of blockchain-based storage, making it a more viable option for large-scale satellite observation data applications.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C056-1B16-C288-EFD6-461D6845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43F2D-5267-0F2F-DF00-A1410EBC0A1D}"/>
              </a:ext>
            </a:extLst>
          </p:cNvPr>
          <p:cNvSpPr txBox="1"/>
          <p:nvPr/>
        </p:nvSpPr>
        <p:spPr>
          <a:xfrm>
            <a:off x="839788" y="1772392"/>
            <a:ext cx="6792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Univers" panose="020B0503020202020204" pitchFamily="34" charset="0"/>
              </a:rPr>
              <a:t>Blockchain-based storage has the potential to address many of the challenges of traditional centralized storage solutions for satellite observation data.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Univers" panose="020B0503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Univers" panose="020B0503020202020204" pitchFamily="34" charset="0"/>
              </a:rPr>
              <a:t>By leveraging the benefits of decentralization, transparency, and security, blockchain-based storage can improve data availability, accessibility, and sharing, while enabling more efficient and cost-effective data management and processing.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Univers" panose="020B0503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However, implementing blockchain-based storage for satellite observation data also involves several challenges and requires careful consideration of technical, regulatory, and governance issues.</a:t>
            </a:r>
          </a:p>
          <a:p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Univers" panose="020B0503020202020204" pitchFamily="34" charset="0"/>
            </a:endParaRPr>
          </a:p>
          <a:p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E26C4-7798-DE51-BB15-371EE54A0A3A}"/>
              </a:ext>
            </a:extLst>
          </p:cNvPr>
          <p:cNvSpPr txBox="1"/>
          <p:nvPr/>
        </p:nvSpPr>
        <p:spPr>
          <a:xfrm>
            <a:off x="7632474" y="1772390"/>
            <a:ext cx="3494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0" dirty="0">
                <a:effectLst/>
              </a:rPr>
              <a:t>future of blockchain-based storage for satellite observation data looks promising, with many ongoing initiatives and collaborations aiming to explore and develop new solutions and applications in this space.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Introduction</a:t>
            </a:r>
          </a:p>
          <a:p>
            <a:r>
              <a:rPr lang="en-US" dirty="0"/>
              <a:t>- Challenges of traditional storage solutions</a:t>
            </a:r>
          </a:p>
          <a:p>
            <a:r>
              <a:rPr lang="en-US" dirty="0"/>
              <a:t>- Overview of blockchain technology</a:t>
            </a:r>
          </a:p>
          <a:p>
            <a:r>
              <a:rPr lang="en-US" dirty="0"/>
              <a:t>- Benefits of blockchain-based storage solutions</a:t>
            </a:r>
          </a:p>
          <a:p>
            <a:r>
              <a:rPr lang="en-US" dirty="0"/>
              <a:t>- Use cases for blockchain-based storage of satellite data</a:t>
            </a:r>
          </a:p>
          <a:p>
            <a:r>
              <a:rPr lang="en-US" dirty="0"/>
              <a:t>- Challenges of implementing blockchain-based storage solutions</a:t>
            </a:r>
          </a:p>
          <a:p>
            <a:r>
              <a:rPr lang="en-US" dirty="0"/>
              <a:t>- Future directions</a:t>
            </a:r>
          </a:p>
          <a:p>
            <a:r>
              <a:rPr lang="en-US" dirty="0"/>
              <a:t>- Conclusion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Growth of Satellite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satellites orbiting our planet has nearly doubled in the last two years.</a:t>
            </a:r>
          </a:p>
          <a:p>
            <a:r>
              <a:rPr lang="en-US" dirty="0"/>
              <a:t>The amount of satellite data available for consumption is increasing dramatically.</a:t>
            </a:r>
          </a:p>
          <a:p>
            <a:r>
              <a:rPr lang="en-US" sz="2000" dirty="0"/>
              <a:t>T</a:t>
            </a:r>
            <a:r>
              <a:rPr lang="en-US" dirty="0"/>
              <a:t>raditional storage solutions having glaring downsides in security, tampering, and inefficient data sharing.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Blockchain-based alternative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Blockchain-based storage offers an alternative solution that can address some of the challenges posed by the increasing volume of satellite observation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this presentation, we will explore the benefits of using blockchain-based storage for satellite observation data and examine how it can improve data management, security, and accessibility.</a:t>
            </a: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he explosive growth in satellites could impact life on ...">
            <a:extLst>
              <a:ext uri="{FF2B5EF4-FFF2-40B4-BE49-F238E27FC236}">
                <a16:creationId xmlns:a16="http://schemas.microsoft.com/office/drawing/2014/main" id="{997D1279-F4E8-CC98-6FEF-2ED4B390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8350"/>
            <a:ext cx="7620000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2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338-3D98-68F0-8934-CB6B5E1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traditional storage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B791-BA57-F9BB-AFAB-E9070C320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Centralized storage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F460-D435-719D-7D78-879DA1298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Centralized storage solutions for satellite observation data can be slow, insecure, and difficult to access and share.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Large volumes of data can strain centralized systems, leading to delays and inefficiencies.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Centralized storage solutions have a single point of failure and are vulnerable to cyber attacks.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A3A6B-3567-47F0-C469-ABF6B3972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Blockchain-based storage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28E7D-348B-74F1-8EE1-832227DC8E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Improved </a:t>
            </a:r>
            <a:r>
              <a:rPr lang="en-US" b="0" i="0" dirty="0">
                <a:effectLst/>
              </a:rPr>
              <a:t>data availability and accessibility.</a:t>
            </a:r>
          </a:p>
          <a:p>
            <a:r>
              <a:rPr lang="en-US" dirty="0"/>
              <a:t>Enabling of more efficient data retrieval and sharing.</a:t>
            </a:r>
          </a:p>
          <a:p>
            <a:r>
              <a:rPr lang="en-US" dirty="0"/>
              <a:t>Can enable faster data processing and decision making.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E2E3-F35D-B771-719E-C657A59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blockchain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78AA-19AF-5F57-FC68-4DAA26DE5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021D-B85F-9EBB-7C46-7E88647EB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Blockchain is a decentralized, distributed ledger records transactions in a secure and transparent way.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The technology is based on cryptographic algorithms and a network of nodes that verify and validate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Each block in the blockchain contains a timestamp, a unique identifier, and a cryptographic hash of the previous block.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Once a block is added to the chain, it cannot be altered or deleted without the consensus of the network.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96A6-6E89-6EDB-A59A-9EA985A98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A86D0-0F48-98B8-0230-4770F73EBD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Univers" panose="020B0503020202020204" pitchFamily="34" charset="0"/>
              </a:rPr>
              <a:t>This immutability and transparency make blockchain technology ideal for applications where trust and security are essential.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nivers" panose="020B0503020202020204" pitchFamily="34" charset="0"/>
              </a:rPr>
              <a:t>Blockchain technology is being explored for a variety of use cases, including supply chain management, financial services, and healthcare, among others.</a:t>
            </a:r>
            <a:br>
              <a:rPr lang="en-US" b="0" i="0" dirty="0">
                <a:effectLst/>
                <a:latin typeface="Univers" panose="020B0503020202020204" pitchFamily="34" charset="0"/>
              </a:rPr>
            </a:br>
            <a:endParaRPr lang="en-US" b="0" i="0" dirty="0">
              <a:effectLst/>
              <a:latin typeface="Univers" panose="020B0503020202020204" pitchFamily="34" charset="0"/>
            </a:endParaRPr>
          </a:p>
          <a:p>
            <a:endParaRPr lang="en-US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2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3294-9C43-9505-80F8-CAC9BC2F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blockchain-based storage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DA46-DE22-B1EC-FF0C-592F7210B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 Storage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095D8-398E-C433-19C5-10D11AE461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Satellite observation data can be stored in a decentralized and distributed network of nodes, rather than being held in a single central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Decentralized storage can improve data availability and accessibility, as the data is replicated across multiple nodes, making it less vulnerable to a single point of failure.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Decentralized storage can also provide enhanced security by utilizing cryptographic techniques to ensure that data is securely stored and transmitted.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39AE3-8DBC-F25B-0002-7016B1F56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Efficient Data Retrieval and Sharing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07204-855F-F29B-B8EB-9545C46BC6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Blockchain-based storage can enable more efficient data retrieval and sharing by utilizing a P2P network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Smart contracts can be used to automate the sharing of data between different stakeholders, eliminating the need for intermediaries and streamlining the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By utilizing blockchain-based storage, satellite observation data can be shared and accessed more easily and quickly, leading to improved collaboration and decision-making.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7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1AF5-1D8C-E705-A848-0CFE22D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cases of blockchain-based storage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A738-F54D-BDE7-D4D2-E1B4AFF7C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Disaster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BDCA-3DE0-9E04-7A9C-C63FFD4BB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</a:rPr>
              <a:t>In the event of a natural disaster, timely access to satellite observation data can help first responders and aid organizations to assess the damage and coordinate relief efforts. Blockchain-based storage can ensure that the data is available to all stakeholders in real-time and securely.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E436D-AF7A-D201-9C09-B7E085AFD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Climate Change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9355D-48E0-AB4A-71DB-7ABA008F9C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</a:rPr>
              <a:t>Satellite observation data is critical for climate change research and policy-making. By using blockchain-based storage, researchers can ensure the integrity and transparency of the data, allowing for more accurate and reliable analysis and removing the possibility of data poisoning from a threat actor.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6B9B-0779-5791-E52F-B5FB903E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implementing blockchain-based storage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85B6-1318-D8B5-C6D5-D2BDDD4A2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1253-D385-ABBD-A58C-338FBD490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Scalability: The large amount of satellite data may pose issues for the blockchain at scale.</a:t>
            </a:r>
          </a:p>
          <a:p>
            <a:r>
              <a:rPr lang="en-US" dirty="0"/>
              <a:t>Latency: Bloating (too much data stored on the chain) may slow down the blockchain.</a:t>
            </a:r>
          </a:p>
          <a:p>
            <a:r>
              <a:rPr lang="en-US" dirty="0"/>
              <a:t>Infrastructure: Integration with existing data management systems may require changes to existing infrastructure.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4188A-CE95-86C2-9DB6-A4C9B83E3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Regulatory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4CB12-9110-5536-35DB-321D556953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The use of blockchain-based storage for satellite observation data may raise regulatory issues related to data privacy and security.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There are currently no established standards for blockchain-based storage in the context of satellite observation data, which may make it difficult to ensure interoperability between different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997</Words>
  <Application>Microsoft Macintosh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Söhne</vt:lpstr>
      <vt:lpstr>Arial</vt:lpstr>
      <vt:lpstr>Calibri</vt:lpstr>
      <vt:lpstr>Univers</vt:lpstr>
      <vt:lpstr>GradientUnivers</vt:lpstr>
      <vt:lpstr>Motivation for blockchain-based storage for satellite observation data</vt:lpstr>
      <vt:lpstr>Agenda</vt:lpstr>
      <vt:lpstr>Introduction</vt:lpstr>
      <vt:lpstr>PowerPoint Presentation</vt:lpstr>
      <vt:lpstr>Challenges of traditional storage solutions</vt:lpstr>
      <vt:lpstr>Overview of blockchain technology</vt:lpstr>
      <vt:lpstr>Benefits of blockchain-based storage solutions</vt:lpstr>
      <vt:lpstr>Uses cases of blockchain-based storage solutions</vt:lpstr>
      <vt:lpstr>Challenges of implementing blockchain-based storage solutions</vt:lpstr>
      <vt:lpstr>Future directions for blockchain-based storage of satellite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2023-02-27T21:53:19Z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