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88675A-76BD-41C2-9D4A-FAB167FE0080}">
          <p14:sldIdLst>
            <p14:sldId id="256"/>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5/31/2021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Design </a:t>
            </a:r>
            <a:r>
              <a:rPr lang="en-US" dirty="0"/>
              <a:t>and Development of a Database Driven Web and Mobile Application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8722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Costing</a:t>
            </a:r>
            <a:endParaRPr lang="en-US" dirty="0"/>
          </a:p>
        </p:txBody>
      </p:sp>
      <p:sp>
        <p:nvSpPr>
          <p:cNvPr id="3" name="Content Placeholder 2"/>
          <p:cNvSpPr>
            <a:spLocks noGrp="1"/>
          </p:cNvSpPr>
          <p:nvPr>
            <p:ph sz="quarter" idx="13"/>
          </p:nvPr>
        </p:nvSpPr>
        <p:spPr/>
        <p:txBody>
          <a:bodyPr/>
          <a:lstStyle/>
          <a:p>
            <a:r>
              <a:rPr lang="en-US" dirty="0"/>
              <a:t>Cost estimation in project management is the process of forecasting the cost and other resources needed to complete a project within a defined </a:t>
            </a:r>
            <a:r>
              <a:rPr lang="en-US" dirty="0" err="1"/>
              <a:t>scope.The</a:t>
            </a:r>
            <a:r>
              <a:rPr lang="en-US" dirty="0"/>
              <a:t> software makes an estimation which accounts for each element required for the project and calculates a total amount that determines a project’s budget</a:t>
            </a:r>
            <a:r>
              <a:rPr lang="en-US" b="1" dirty="0"/>
              <a:t> </a:t>
            </a:r>
            <a:endParaRPr lang="en-US" dirty="0"/>
          </a:p>
        </p:txBody>
      </p:sp>
    </p:spTree>
    <p:extLst>
      <p:ext uri="{BB962C8B-B14F-4D97-AF65-F5344CB8AC3E}">
        <p14:creationId xmlns:p14="http://schemas.microsoft.com/office/powerpoint/2010/main" val="120962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scheduling </a:t>
            </a:r>
            <a:endParaRPr lang="en-US" dirty="0"/>
          </a:p>
        </p:txBody>
      </p:sp>
      <p:sp>
        <p:nvSpPr>
          <p:cNvPr id="3" name="Content Placeholder 2"/>
          <p:cNvSpPr>
            <a:spLocks noGrp="1"/>
          </p:cNvSpPr>
          <p:nvPr>
            <p:ph sz="quarter" idx="13"/>
          </p:nvPr>
        </p:nvSpPr>
        <p:spPr/>
        <p:txBody>
          <a:bodyPr/>
          <a:lstStyle/>
          <a:p>
            <a:r>
              <a:rPr lang="en-US" dirty="0"/>
              <a:t>This is the time within which the project </a:t>
            </a:r>
            <a:r>
              <a:rPr lang="en-US" dirty="0" err="1"/>
              <a:t>operates.A</a:t>
            </a:r>
            <a:r>
              <a:rPr lang="en-US" dirty="0"/>
              <a:t> schedule also usually includes a planned start and finish date, duration and resources </a:t>
            </a:r>
            <a:r>
              <a:rPr lang="en-US" dirty="0" err="1"/>
              <a:t>assiigned</a:t>
            </a:r>
            <a:r>
              <a:rPr lang="en-US" dirty="0"/>
              <a:t> to each activity.</a:t>
            </a:r>
            <a:r>
              <a:rPr lang="en-US" b="1" dirty="0"/>
              <a:t> </a:t>
            </a:r>
            <a:endParaRPr lang="en-US" dirty="0"/>
          </a:p>
        </p:txBody>
      </p:sp>
    </p:spTree>
    <p:extLst>
      <p:ext uri="{BB962C8B-B14F-4D97-AF65-F5344CB8AC3E}">
        <p14:creationId xmlns:p14="http://schemas.microsoft.com/office/powerpoint/2010/main" val="67668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US" dirty="0"/>
          </a:p>
        </p:txBody>
      </p:sp>
      <p:sp>
        <p:nvSpPr>
          <p:cNvPr id="3" name="Content Placeholder 2"/>
          <p:cNvSpPr>
            <a:spLocks noGrp="1"/>
          </p:cNvSpPr>
          <p:nvPr>
            <p:ph sz="quarter" idx="13"/>
          </p:nvPr>
        </p:nvSpPr>
        <p:spPr/>
        <p:txBody>
          <a:bodyPr/>
          <a:lstStyle/>
          <a:p>
            <a:r>
              <a:rPr lang="en-US" dirty="0"/>
              <a:t>This project will improve the services of the Chocolate-IN restaurant by making booking service online through an online reservation system. This will eliminate the time taken in queues by customers and save on resources such as extra expenditure incurred in hiring new employees to cater for increasing number of customers.</a:t>
            </a:r>
          </a:p>
        </p:txBody>
      </p:sp>
    </p:spTree>
    <p:extLst>
      <p:ext uri="{BB962C8B-B14F-4D97-AF65-F5344CB8AC3E}">
        <p14:creationId xmlns:p14="http://schemas.microsoft.com/office/powerpoint/2010/main" val="6108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a:t>
            </a:r>
            <a:endParaRPr lang="en-US" dirty="0"/>
          </a:p>
        </p:txBody>
      </p:sp>
      <p:sp>
        <p:nvSpPr>
          <p:cNvPr id="3" name="Content Placeholder 2"/>
          <p:cNvSpPr>
            <a:spLocks noGrp="1"/>
          </p:cNvSpPr>
          <p:nvPr>
            <p:ph sz="quarter" idx="13"/>
          </p:nvPr>
        </p:nvSpPr>
        <p:spPr/>
        <p:txBody>
          <a:bodyPr/>
          <a:lstStyle/>
          <a:p>
            <a:pPr marL="0" lvl="0" indent="0">
              <a:buNone/>
            </a:pPr>
            <a:r>
              <a:rPr lang="en-US" b="1" dirty="0"/>
              <a:t>User </a:t>
            </a:r>
            <a:r>
              <a:rPr lang="en-US" b="1" dirty="0" err="1"/>
              <a:t>Requiremnts</a:t>
            </a:r>
            <a:r>
              <a:rPr lang="en-US" b="1" dirty="0"/>
              <a:t> </a:t>
            </a:r>
            <a:endParaRPr lang="en-US" dirty="0"/>
          </a:p>
          <a:p>
            <a:pPr lvl="0"/>
            <a:r>
              <a:rPr lang="en-US" dirty="0"/>
              <a:t>User should be able to sign </a:t>
            </a:r>
            <a:r>
              <a:rPr lang="en-US" dirty="0" err="1"/>
              <a:t>in,sign</a:t>
            </a:r>
            <a:r>
              <a:rPr lang="en-US" dirty="0"/>
              <a:t> out and log in of the system</a:t>
            </a:r>
          </a:p>
          <a:p>
            <a:pPr lvl="0"/>
            <a:r>
              <a:rPr lang="en-US" dirty="0"/>
              <a:t>User should be able to make reservations </a:t>
            </a:r>
          </a:p>
          <a:p>
            <a:pPr lvl="0"/>
            <a:r>
              <a:rPr lang="en-US" dirty="0"/>
              <a:t>User should be able to select the number of guest that will be present at a table </a:t>
            </a:r>
          </a:p>
          <a:p>
            <a:r>
              <a:rPr lang="en-US" dirty="0"/>
              <a:t>User should be able to select time and date </a:t>
            </a:r>
          </a:p>
        </p:txBody>
      </p:sp>
    </p:spTree>
    <p:extLst>
      <p:ext uri="{BB962C8B-B14F-4D97-AF65-F5344CB8AC3E}">
        <p14:creationId xmlns:p14="http://schemas.microsoft.com/office/powerpoint/2010/main" val="419715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System Requirements </a:t>
            </a:r>
            <a:endParaRPr lang="en-US" dirty="0"/>
          </a:p>
        </p:txBody>
      </p:sp>
      <p:sp>
        <p:nvSpPr>
          <p:cNvPr id="3" name="Content Placeholder 2"/>
          <p:cNvSpPr>
            <a:spLocks noGrp="1"/>
          </p:cNvSpPr>
          <p:nvPr>
            <p:ph sz="quarter" idx="13"/>
          </p:nvPr>
        </p:nvSpPr>
        <p:spPr/>
        <p:txBody>
          <a:bodyPr>
            <a:normAutofit fontScale="70000" lnSpcReduction="20000"/>
          </a:bodyPr>
          <a:lstStyle/>
          <a:p>
            <a:pPr lvl="0"/>
            <a:r>
              <a:rPr lang="en-US" b="1" dirty="0"/>
              <a:t>OS: Windows 7 with SP1;  Recommended: Windows 10</a:t>
            </a:r>
            <a:endParaRPr lang="en-US" dirty="0"/>
          </a:p>
          <a:p>
            <a:pPr lvl="0"/>
            <a:r>
              <a:rPr lang="en-US" b="1" dirty="0"/>
              <a:t>CPU: Intel or AMD processor with 64-bit support;  Recommended: 2.8 GHz or faster processor</a:t>
            </a:r>
            <a:endParaRPr lang="en-US" dirty="0"/>
          </a:p>
          <a:p>
            <a:pPr lvl="0"/>
            <a:r>
              <a:rPr lang="en-US" b="1" dirty="0"/>
              <a:t>GPU: </a:t>
            </a:r>
            <a:r>
              <a:rPr lang="en-US" b="1" dirty="0" err="1"/>
              <a:t>nVidia</a:t>
            </a:r>
            <a:r>
              <a:rPr lang="en-US" b="1" dirty="0"/>
              <a:t> GeForce GTX 1050 or equivalent;  Recommended: </a:t>
            </a:r>
            <a:r>
              <a:rPr lang="en-US" b="1" dirty="0" err="1"/>
              <a:t>nVidia</a:t>
            </a:r>
            <a:r>
              <a:rPr lang="en-US" b="1" dirty="0"/>
              <a:t> GeForce GTX 1660 or </a:t>
            </a:r>
            <a:r>
              <a:rPr lang="en-US" b="1" dirty="0" err="1"/>
              <a:t>Quadro</a:t>
            </a:r>
            <a:r>
              <a:rPr lang="en-US" b="1" dirty="0"/>
              <a:t> T1000</a:t>
            </a:r>
            <a:endParaRPr lang="en-US" dirty="0"/>
          </a:p>
          <a:p>
            <a:pPr lvl="0"/>
            <a:r>
              <a:rPr lang="en-US" b="1" dirty="0"/>
              <a:t>Disk Storage: 4 GB of free disk space</a:t>
            </a:r>
            <a:endParaRPr lang="en-US" dirty="0"/>
          </a:p>
          <a:p>
            <a:pPr lvl="0"/>
            <a:r>
              <a:rPr lang="en-US" b="1" dirty="0"/>
              <a:t>Monitor Resolution: 1280x800;  Recommended: 1920x1080</a:t>
            </a:r>
            <a:endParaRPr lang="en-US" dirty="0"/>
          </a:p>
          <a:p>
            <a:pPr lvl="0"/>
            <a:r>
              <a:rPr lang="en-US" b="1" dirty="0"/>
              <a:t>Internet: Internet connection required for software activation making new reservations.</a:t>
            </a:r>
            <a:endParaRPr lang="en-US" dirty="0"/>
          </a:p>
          <a:p>
            <a:pPr lvl="0"/>
            <a:r>
              <a:rPr lang="en-US" b="1" dirty="0"/>
              <a:t>Languages used; </a:t>
            </a:r>
            <a:r>
              <a:rPr lang="en-US" b="1" dirty="0" err="1"/>
              <a:t>PHP,JavaScript,HTML</a:t>
            </a:r>
            <a:r>
              <a:rPr lang="en-US" b="1" dirty="0"/>
              <a:t> and CSS</a:t>
            </a:r>
            <a:endParaRPr lang="en-US" dirty="0"/>
          </a:p>
          <a:p>
            <a:pPr lvl="0"/>
            <a:r>
              <a:rPr lang="en-US" b="1" dirty="0"/>
              <a:t>A web hosting site </a:t>
            </a:r>
            <a:endParaRPr lang="en-US" dirty="0"/>
          </a:p>
          <a:p>
            <a:pPr lvl="0"/>
            <a:r>
              <a:rPr lang="en-US" b="1" dirty="0" err="1"/>
              <a:t>Database:MySQL</a:t>
            </a:r>
            <a:endParaRPr lang="en-US" dirty="0"/>
          </a:p>
        </p:txBody>
      </p:sp>
    </p:spTree>
    <p:extLst>
      <p:ext uri="{BB962C8B-B14F-4D97-AF65-F5344CB8AC3E}">
        <p14:creationId xmlns:p14="http://schemas.microsoft.com/office/powerpoint/2010/main" val="240952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PROCESS</a:t>
            </a:r>
            <a:endParaRPr lang="en-US" dirty="0"/>
          </a:p>
        </p:txBody>
      </p:sp>
      <p:sp>
        <p:nvSpPr>
          <p:cNvPr id="3" name="Content Placeholder 2"/>
          <p:cNvSpPr>
            <a:spLocks noGrp="1"/>
          </p:cNvSpPr>
          <p:nvPr>
            <p:ph sz="quarter" idx="13"/>
          </p:nvPr>
        </p:nvSpPr>
        <p:spPr/>
        <p:txBody>
          <a:bodyPr/>
          <a:lstStyle/>
          <a:p>
            <a:r>
              <a:rPr lang="en-US" dirty="0"/>
              <a:t>The software process used here is the agile method. This way the system can be updated </a:t>
            </a:r>
            <a:endParaRPr lang="en-US" dirty="0" smtClean="0"/>
          </a:p>
          <a:p>
            <a:r>
              <a:rPr lang="en-US" b="1" dirty="0"/>
              <a:t>SOFTWARE MODELLING</a:t>
            </a:r>
            <a:endParaRPr lang="en-US" dirty="0"/>
          </a:p>
          <a:p>
            <a:r>
              <a:rPr lang="en-US" b="1" dirty="0"/>
              <a:t>	</a:t>
            </a:r>
            <a:r>
              <a:rPr lang="en-US" dirty="0"/>
              <a:t>The agile model is used here, it allows the designer to make changes which also adds value to the system.</a:t>
            </a:r>
          </a:p>
          <a:p>
            <a:endParaRPr lang="en-US" dirty="0"/>
          </a:p>
        </p:txBody>
      </p:sp>
    </p:spTree>
    <p:extLst>
      <p:ext uri="{BB962C8B-B14F-4D97-AF65-F5344CB8AC3E}">
        <p14:creationId xmlns:p14="http://schemas.microsoft.com/office/powerpoint/2010/main" val="140200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210" y="618517"/>
            <a:ext cx="9598016" cy="913103"/>
          </a:xfrm>
        </p:spPr>
        <p:txBody>
          <a:bodyPr/>
          <a:lstStyle/>
          <a:p>
            <a:r>
              <a:rPr lang="en-US" b="1" dirty="0"/>
              <a:t>SOFTWARE ARCHITECTURE</a:t>
            </a:r>
            <a:endParaRPr lang="en-US" dirty="0"/>
          </a:p>
        </p:txBody>
      </p:sp>
      <p:sp>
        <p:nvSpPr>
          <p:cNvPr id="3" name="Content Placeholder 2"/>
          <p:cNvSpPr>
            <a:spLocks noGrp="1"/>
          </p:cNvSpPr>
          <p:nvPr>
            <p:ph sz="quarter" idx="13"/>
          </p:nvPr>
        </p:nvSpPr>
        <p:spPr>
          <a:xfrm>
            <a:off x="1291590" y="2671894"/>
            <a:ext cx="9986635" cy="3457575"/>
          </a:xfrm>
        </p:spPr>
        <p:txBody>
          <a:bodyPr/>
          <a:lstStyle/>
          <a:p>
            <a:r>
              <a:rPr lang="en-US" dirty="0"/>
              <a:t>The model-view-controller design pattern was used here;                                                                                                                   </a:t>
            </a:r>
          </a:p>
        </p:txBody>
      </p:sp>
      <p:sp>
        <p:nvSpPr>
          <p:cNvPr id="4" name="Rectangle 2"/>
          <p:cNvSpPr>
            <a:spLocks noChangeArrowheads="1"/>
          </p:cNvSpPr>
          <p:nvPr/>
        </p:nvSpPr>
        <p:spPr bwMode="auto">
          <a:xfrm>
            <a:off x="3516206" y="22146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710" y="3187557"/>
            <a:ext cx="4922096" cy="24847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16206" y="56722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smtClean="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Figure 1MVC sofftware design pattern of the Choclolate-In restaurant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086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AND IMPLEMENTATION</a:t>
            </a:r>
            <a:endParaRPr lang="en-US" dirty="0"/>
          </a:p>
        </p:txBody>
      </p:sp>
      <p:sp>
        <p:nvSpPr>
          <p:cNvPr id="3" name="Content Placeholder 2"/>
          <p:cNvSpPr>
            <a:spLocks noGrp="1"/>
          </p:cNvSpPr>
          <p:nvPr>
            <p:ph sz="quarter" idx="13"/>
          </p:nvPr>
        </p:nvSpPr>
        <p:spPr/>
        <p:txBody>
          <a:bodyPr/>
          <a:lstStyle/>
          <a:p>
            <a:r>
              <a:rPr lang="en-US" dirty="0"/>
              <a:t>After the purpose and specifications of software are determined, software developer designs or develop a plan for a solution</a:t>
            </a:r>
            <a:r>
              <a:rPr lang="en-US" dirty="0" smtClean="0"/>
              <a:t>. The </a:t>
            </a:r>
            <a:r>
              <a:rPr lang="en-US" dirty="0"/>
              <a:t>Software designer put solution to the problem in hand using the available capabilities.</a:t>
            </a:r>
          </a:p>
        </p:txBody>
      </p:sp>
    </p:spTree>
    <p:extLst>
      <p:ext uri="{BB962C8B-B14F-4D97-AF65-F5344CB8AC3E}">
        <p14:creationId xmlns:p14="http://schemas.microsoft.com/office/powerpoint/2010/main" val="231940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a:t>
            </a:r>
            <a:endParaRPr lang="en-US" dirty="0"/>
          </a:p>
        </p:txBody>
      </p:sp>
      <p:sp>
        <p:nvSpPr>
          <p:cNvPr id="3" name="Content Placeholder 2"/>
          <p:cNvSpPr>
            <a:spLocks noGrp="1"/>
          </p:cNvSpPr>
          <p:nvPr>
            <p:ph sz="quarter" idx="13"/>
          </p:nvPr>
        </p:nvSpPr>
        <p:spPr/>
        <p:txBody>
          <a:bodyPr/>
          <a:lstStyle/>
          <a:p>
            <a:r>
              <a:rPr lang="en-US" dirty="0"/>
              <a:t>Software testing can be stated as the process of validating and verifying that a software application:                                                                                                                               1.meets the requirements that guided its design and development                                                                     2.works as expected                                                                                                                                                        3.Can be implemented with the same characteristics.</a:t>
            </a:r>
            <a:r>
              <a:rPr lang="en-US" b="1" dirty="0"/>
              <a:t> </a:t>
            </a:r>
            <a:endParaRPr lang="en-US" dirty="0"/>
          </a:p>
        </p:txBody>
      </p:sp>
    </p:spTree>
    <p:extLst>
      <p:ext uri="{BB962C8B-B14F-4D97-AF65-F5344CB8AC3E}">
        <p14:creationId xmlns:p14="http://schemas.microsoft.com/office/powerpoint/2010/main" val="305011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Planning </a:t>
            </a:r>
            <a:endParaRPr lang="en-US" dirty="0"/>
          </a:p>
        </p:txBody>
      </p:sp>
      <p:sp>
        <p:nvSpPr>
          <p:cNvPr id="3" name="Content Placeholder 2"/>
          <p:cNvSpPr>
            <a:spLocks noGrp="1"/>
          </p:cNvSpPr>
          <p:nvPr>
            <p:ph sz="quarter" idx="13"/>
          </p:nvPr>
        </p:nvSpPr>
        <p:spPr/>
        <p:txBody>
          <a:bodyPr/>
          <a:lstStyle/>
          <a:p>
            <a:r>
              <a:rPr lang="en-US" dirty="0"/>
              <a:t>Software designer develops a procedure or plan to </a:t>
            </a:r>
            <a:r>
              <a:rPr lang="en-US" dirty="0" smtClean="0"/>
              <a:t>analyze </a:t>
            </a:r>
            <a:r>
              <a:rPr lang="en-US" dirty="0"/>
              <a:t>the total size of the project, that is the resources or everything that was used in the development of the project</a:t>
            </a:r>
            <a:endParaRPr lang="en-US" dirty="0"/>
          </a:p>
        </p:txBody>
      </p:sp>
    </p:spTree>
    <p:extLst>
      <p:ext uri="{BB962C8B-B14F-4D97-AF65-F5344CB8AC3E}">
        <p14:creationId xmlns:p14="http://schemas.microsoft.com/office/powerpoint/2010/main" val="2377743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214</TotalTime>
  <Words>431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Droplet</vt:lpstr>
      <vt:lpstr>A Design and Development of a Database Driven Web and Mobile Application</vt:lpstr>
      <vt:lpstr>PROBLEM STATEMENT</vt:lpstr>
      <vt:lpstr>REQUIREMENTS</vt:lpstr>
      <vt:lpstr>System Requirements </vt:lpstr>
      <vt:lpstr>SOFTWARE PROCESS</vt:lpstr>
      <vt:lpstr>SOFTWARE ARCHITECTURE</vt:lpstr>
      <vt:lpstr>DESIGN AND IMPLEMENTATION</vt:lpstr>
      <vt:lpstr>TESTING</vt:lpstr>
      <vt:lpstr>Planning </vt:lpstr>
      <vt:lpstr>Costing</vt:lpstr>
      <vt:lpstr>scheduling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Design and Development of a Database Driven Web and Mobile Application</dc:title>
  <dc:creator>Microsoft account</dc:creator>
  <cp:lastModifiedBy>Microsoft account</cp:lastModifiedBy>
  <cp:revision>6</cp:revision>
  <dcterms:created xsi:type="dcterms:W3CDTF">2021-05-31T16:54:29Z</dcterms:created>
  <dcterms:modified xsi:type="dcterms:W3CDTF">2021-05-31T20:29:21Z</dcterms:modified>
</cp:coreProperties>
</file>