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7C1-241A-06F2-4264-18243CBD0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C461A-7C54-BCF2-B9D2-B71BBFFA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FB02-7144-5669-E508-963E639A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AA10-3C17-1377-3E20-F4400DB6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6264-53A0-8315-6303-4B245494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47B6-C2CA-C49C-0345-2A858380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B123-8FBB-0E18-ABC4-51E8EB1E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6440-2941-8A34-3990-0A346111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40EE-8378-9317-44DF-732056D2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BE78-B772-E3C0-201A-A568A75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6D938-95B2-F6F0-EDAC-F85CF999C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665D4-3E97-87A5-0815-04790350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8EC0-1800-9EBB-75A2-CD9766BE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ED6F-BA72-3F37-1ACE-0C3B1408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73E2-1C95-0898-96FC-26ABAA13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61D-C9CF-6462-83F1-45F3A1C1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6416-E0D9-7FB5-695F-B17B52A0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0CEC-D31F-AF77-9C1D-D22C05A2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E12-00FE-D2ED-EB4D-E285210C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CAAB-D8FB-7A7E-599A-3CF71178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FB64-9751-9783-1589-89FACB8D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6410E-E1DF-C7AF-DC0D-0A8E745A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9964-74ED-D91D-246C-19CE7DA1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C28B-9C6A-CB22-B35C-F3AAEFD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CA89-FFEE-3113-A6C7-A4C4F5D1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9206-274F-737C-9FA6-C7BBBBAD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6661-435E-2562-A15C-3C944B87A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BAEA-5DF9-5B54-4B7C-6FE8A471D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1EF2-D423-9C4D-B44B-74B802C2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2234E-54A7-F2FF-EDF5-8E1656D2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6DD2-30FF-8BE2-0186-B1EA46D4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6409-B7B5-B292-DF35-8580D8B3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5EDC-43E1-7796-535A-04BFE03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4742C-D9E8-9DCB-6D72-CE3C6646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0709E-7066-ABF1-95EE-ABC1FCDA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31E41-6836-6B9D-2929-C9A55CED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A575E-52AA-724E-2D51-B076A9D6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C3CA2-3376-96EF-42E6-FF501030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05C83-70B9-619B-F1AD-0175A62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8DE1-29CE-2B41-9FEF-77A9F510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5609C-AC41-7A52-8756-CB107AB9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41083-25C9-D9D2-731E-93B40BC5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7B119-47BC-EEBF-863D-2BE65DEE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82F89-AA59-8737-C9C8-461F29D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601EF-2E74-CE29-E8A5-0BCD6872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03AC-CA50-028E-00E1-EB31441E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8165-427E-0E3E-C9EC-B3FBF167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6D00-B7F5-ADA7-EDE8-2429A613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E5C25-6260-88BA-465D-5A7C1C796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4ACC-48CC-2160-1197-78979EE4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53104-E6EA-FBA5-C80C-6AF5202A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9325-38A0-0950-3FDC-80BFC820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77F0-F9B7-32BC-010E-76CE8AB1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C092B-085C-9BDE-B579-38A183A7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E5472-6C92-72BC-FE03-715620A0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70C3-B835-2074-8151-D1B3CACB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7A549-D235-24A9-59E3-DCD4C998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67BFD-510B-8F3E-8CC1-621A03BB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2CC1C-516B-6205-F1C4-70BBD235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DEA65-127B-AA81-AD11-6DF08D3C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4621-54B4-70F4-AE09-7274A7A6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596A-42F9-489B-9688-02A94F78F6E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896B-047A-BED3-B2A2-11845EFBF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CE39-533A-A866-2654-08DD77EBE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9570-E7DE-469E-9C56-0A7DB088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3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">
            <a:extLst>
              <a:ext uri="{FF2B5EF4-FFF2-40B4-BE49-F238E27FC236}">
                <a16:creationId xmlns:a16="http://schemas.microsoft.com/office/drawing/2014/main" id="{A65C2EAC-8C8E-0604-5EC4-5ED4618E83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68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8">
            <a:extLst>
              <a:ext uri="{FF2B5EF4-FFF2-40B4-BE49-F238E27FC236}">
                <a16:creationId xmlns:a16="http://schemas.microsoft.com/office/drawing/2014/main" id="{C00C8AA1-A1DA-6AAC-0599-555DC84F48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314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9">
            <a:extLst>
              <a:ext uri="{FF2B5EF4-FFF2-40B4-BE49-F238E27FC236}">
                <a16:creationId xmlns:a16="http://schemas.microsoft.com/office/drawing/2014/main" id="{A32EF26D-E6AF-96EC-E94A-A18A1DE526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985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0">
            <a:extLst>
              <a:ext uri="{FF2B5EF4-FFF2-40B4-BE49-F238E27FC236}">
                <a16:creationId xmlns:a16="http://schemas.microsoft.com/office/drawing/2014/main" id="{A856A6FD-AF33-4951-8E52-5FE6081A6F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42980" cy="6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1">
            <a:extLst>
              <a:ext uri="{FF2B5EF4-FFF2-40B4-BE49-F238E27FC236}">
                <a16:creationId xmlns:a16="http://schemas.microsoft.com/office/drawing/2014/main" id="{FC9556CD-F8B3-07A3-FC5D-3B6DC95341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289"/>
            <a:ext cx="12192000" cy="70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809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2">
            <a:extLst>
              <a:ext uri="{FF2B5EF4-FFF2-40B4-BE49-F238E27FC236}">
                <a16:creationId xmlns:a16="http://schemas.microsoft.com/office/drawing/2014/main" id="{D0555087-BDF8-407F-FE19-6D2A9D8C2A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32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3">
            <a:extLst>
              <a:ext uri="{FF2B5EF4-FFF2-40B4-BE49-F238E27FC236}">
                <a16:creationId xmlns:a16="http://schemas.microsoft.com/office/drawing/2014/main" id="{550CDDC2-036E-8C48-96F0-21D15946F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40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4">
            <a:extLst>
              <a:ext uri="{FF2B5EF4-FFF2-40B4-BE49-F238E27FC236}">
                <a16:creationId xmlns:a16="http://schemas.microsoft.com/office/drawing/2014/main" id="{189D1532-14D2-61B1-ECAA-A90670D41B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1312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5">
            <a:extLst>
              <a:ext uri="{FF2B5EF4-FFF2-40B4-BE49-F238E27FC236}">
                <a16:creationId xmlns:a16="http://schemas.microsoft.com/office/drawing/2014/main" id="{B2975589-25D4-E162-5A5D-20F4734C63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45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6">
            <a:extLst>
              <a:ext uri="{FF2B5EF4-FFF2-40B4-BE49-F238E27FC236}">
                <a16:creationId xmlns:a16="http://schemas.microsoft.com/office/drawing/2014/main" id="{EF330DBC-787B-B721-3D9F-AA886ECBCA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10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7">
            <a:extLst>
              <a:ext uri="{FF2B5EF4-FFF2-40B4-BE49-F238E27FC236}">
                <a16:creationId xmlns:a16="http://schemas.microsoft.com/office/drawing/2014/main" id="{8730353D-D26C-DD85-3AD9-593D4ADE3B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16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2CDBC4-35AF-0E4B-3583-E6C146EC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92D050">
              <a:alpha val="85000"/>
            </a:srgbClr>
          </a:solidFill>
        </p:spPr>
        <p:txBody>
          <a:bodyPr>
            <a:normAutofit/>
          </a:bodyPr>
          <a:lstStyle/>
          <a:p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</a:t>
            </a:r>
          </a:p>
          <a:p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6691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18">
            <a:extLst>
              <a:ext uri="{FF2B5EF4-FFF2-40B4-BE49-F238E27FC236}">
                <a16:creationId xmlns:a16="http://schemas.microsoft.com/office/drawing/2014/main" id="{90740B40-3FCD-BF92-0C66-01E8224135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0"/>
            <a:ext cx="12157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296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2CDBC4-35AF-0E4B-3583-E6C146EC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13025535" cy="6858000"/>
          </a:xfrm>
          <a:solidFill>
            <a:srgbClr val="92D050">
              <a:alpha val="85000"/>
            </a:srgbClr>
          </a:solidFill>
        </p:spPr>
        <p:txBody>
          <a:bodyPr>
            <a:normAutofit/>
          </a:bodyPr>
          <a:lstStyle/>
          <a:p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reeform 42">
            <a:extLst>
              <a:ext uri="{FF2B5EF4-FFF2-40B4-BE49-F238E27FC236}">
                <a16:creationId xmlns:a16="http://schemas.microsoft.com/office/drawing/2014/main" id="{36D48DF7-82EE-4F9E-9BF7-159EA747D314}"/>
              </a:ext>
            </a:extLst>
          </p:cNvPr>
          <p:cNvSpPr/>
          <p:nvPr/>
        </p:nvSpPr>
        <p:spPr>
          <a:xfrm>
            <a:off x="5271271" y="4978659"/>
            <a:ext cx="1148191" cy="989531"/>
          </a:xfrm>
          <a:custGeom>
            <a:avLst/>
            <a:gdLst/>
            <a:ahLst/>
            <a:cxnLst/>
            <a:rect l="l" t="t" r="r" b="b"/>
            <a:pathLst>
              <a:path w="1148191" h="989531">
                <a:moveTo>
                  <a:pt x="0" y="0"/>
                </a:moveTo>
                <a:lnTo>
                  <a:pt x="1148190" y="0"/>
                </a:lnTo>
                <a:lnTo>
                  <a:pt x="1148190" y="989532"/>
                </a:lnTo>
                <a:lnTo>
                  <a:pt x="0" y="989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2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2CDBC4-35AF-0E4B-3583-E6C146EC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330" y="149290"/>
            <a:ext cx="12192000" cy="6858000"/>
          </a:xfrm>
          <a:solidFill>
            <a:srgbClr val="92D050">
              <a:alpha val="85000"/>
            </a:srgbClr>
          </a:solidFill>
        </p:spPr>
        <p:txBody>
          <a:bodyPr>
            <a:normAutofit/>
          </a:bodyPr>
          <a:lstStyle/>
          <a:p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</a:t>
            </a:r>
          </a:p>
          <a:p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D87B8-C7B1-4885-A6C3-9161AD17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563" y="-520177"/>
            <a:ext cx="12642980" cy="94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2">
            <a:extLst>
              <a:ext uri="{FF2B5EF4-FFF2-40B4-BE49-F238E27FC236}">
                <a16:creationId xmlns:a16="http://schemas.microsoft.com/office/drawing/2014/main" id="{45EDA3E1-7001-DE19-32A4-31F36DC969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1119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3">
            <a:extLst>
              <a:ext uri="{FF2B5EF4-FFF2-40B4-BE49-F238E27FC236}">
                <a16:creationId xmlns:a16="http://schemas.microsoft.com/office/drawing/2014/main" id="{9DA17132-510B-E5A8-8150-11DE9A9F1D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49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4">
            <a:extLst>
              <a:ext uri="{FF2B5EF4-FFF2-40B4-BE49-F238E27FC236}">
                <a16:creationId xmlns:a16="http://schemas.microsoft.com/office/drawing/2014/main" id="{097C2B77-A117-C5F7-99CC-B748027E1B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49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5">
            <a:extLst>
              <a:ext uri="{FF2B5EF4-FFF2-40B4-BE49-F238E27FC236}">
                <a16:creationId xmlns:a16="http://schemas.microsoft.com/office/drawing/2014/main" id="{3894A734-F99A-EB2C-BF2F-BCB8F115DB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878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6">
            <a:extLst>
              <a:ext uri="{FF2B5EF4-FFF2-40B4-BE49-F238E27FC236}">
                <a16:creationId xmlns:a16="http://schemas.microsoft.com/office/drawing/2014/main" id="{73E5BB20-92E8-53B5-F913-FF739DED4D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80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7">
            <a:extLst>
              <a:ext uri="{FF2B5EF4-FFF2-40B4-BE49-F238E27FC236}">
                <a16:creationId xmlns:a16="http://schemas.microsoft.com/office/drawing/2014/main" id="{56719F86-5990-B591-049F-397AEA8F44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07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Widescreen</PresentationFormat>
  <Paragraphs>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Oluwadamilare Opawole</dc:creator>
  <cp:lastModifiedBy>HP</cp:lastModifiedBy>
  <cp:revision>7</cp:revision>
  <dcterms:created xsi:type="dcterms:W3CDTF">2024-05-31T11:19:37Z</dcterms:created>
  <dcterms:modified xsi:type="dcterms:W3CDTF">2024-05-31T14:14:52Z</dcterms:modified>
</cp:coreProperties>
</file>