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22A5-C06F-4644-B061-38D19B37873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FE8F-AC47-475E-8BD1-EB30C55C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35023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60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 </a:t>
            </a:r>
            <a:r>
              <a:rPr lang="en-US" sz="6000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FitHub</a:t>
            </a:r>
            <a:r>
              <a:rPr lang="en-US" sz="60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endParaRPr lang="en-US" sz="6000" b="1" dirty="0" smtClean="0">
              <a:solidFill>
                <a:srgbClr val="60A9F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r>
              <a:rPr lang="en-US" sz="3600" b="1" dirty="0" smtClean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Revolutionizing Wellness with Intelligent Fitness Guidance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840819" y="3228289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</a:t>
            </a:r>
            <a:r>
              <a:rPr lang="en-US" sz="20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FitHub</a:t>
            </a: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 smtClean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changing </a:t>
            </a: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fitness with AI. It uses machine learning and data analysis to give personalized fitness solutions that adapt to each person. From custom workouts to nutrition tips and recovery help, AI </a:t>
            </a:r>
            <a:r>
              <a:rPr lang="en-US" sz="20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FitHub</a:t>
            </a: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covers everything for peak health. Our goal is to make AI your virtual fitness buddy, guiding you to your best self.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840819" y="6298813"/>
            <a:ext cx="392668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MUKKUNDHAN N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MOHAMED </a:t>
            </a: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HUSSAIN 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13447" y="13447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073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ABSTRACT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1760220" y="27196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51196" y="2761298"/>
            <a:ext cx="117991" cy="41648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 smtClean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79594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2795945"/>
            <a:ext cx="2833092" cy="40262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00" dirty="0">
                <a:solidFill>
                  <a:schemeClr val="bg1"/>
                </a:solidFill>
                <a:latin typeface="Montserrat"/>
                <a:ea typeface="Montserrat"/>
              </a:rPr>
              <a:t>The application harnesses the power of artificial intelligence (AI) to provide tailored fitness solutions, including personalized workout routines, nutritional recommendations, and progress </a:t>
            </a:r>
            <a:r>
              <a:rPr lang="en-US" sz="1700" dirty="0" err="1" smtClean="0">
                <a:solidFill>
                  <a:schemeClr val="bg1"/>
                </a:solidFill>
                <a:latin typeface="Montserrat"/>
                <a:ea typeface="Montserrat"/>
              </a:rPr>
              <a:t>tracking.Provision</a:t>
            </a:r>
            <a:r>
              <a:rPr lang="en-US" sz="1700" dirty="0" smtClean="0">
                <a:solidFill>
                  <a:schemeClr val="bg1"/>
                </a:solidFill>
                <a:latin typeface="Montserrat"/>
                <a:ea typeface="Montserrat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Montserrat"/>
                <a:ea typeface="Montserrat"/>
              </a:rPr>
              <a:t>of real-time feedback and insights to users for enhanced </a:t>
            </a:r>
            <a:r>
              <a:rPr lang="en-US" sz="1700" dirty="0" smtClean="0">
                <a:solidFill>
                  <a:schemeClr val="bg1"/>
                </a:solidFill>
                <a:latin typeface="Montserrat"/>
                <a:ea typeface="Montserrat"/>
              </a:rPr>
              <a:t>guidance.</a:t>
            </a:r>
            <a:endParaRPr lang="en-US" sz="1700" dirty="0">
              <a:solidFill>
                <a:schemeClr val="bg1"/>
              </a:solidFill>
              <a:latin typeface="Montserrat"/>
              <a:ea typeface="Montserrat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537597" y="27196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5694164" y="276129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6259711" y="2795945"/>
            <a:ext cx="2833092" cy="40262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00" dirty="0">
                <a:solidFill>
                  <a:schemeClr val="bg1"/>
                </a:solidFill>
                <a:latin typeface="Montserrat"/>
                <a:ea typeface="Montserrat"/>
              </a:rPr>
              <a:t>By integrating machine learning algorithms, the platform adapts to users' evolving needs and preferences, offering real-time feedback and insights. With a user-friendly interface and seamless integration of AI </a:t>
            </a:r>
            <a:r>
              <a:rPr lang="en-US" sz="1700" dirty="0" smtClean="0">
                <a:solidFill>
                  <a:schemeClr val="bg1"/>
                </a:solidFill>
                <a:latin typeface="Montserrat"/>
                <a:ea typeface="Montserrat"/>
              </a:rPr>
              <a:t>technologies. </a:t>
            </a:r>
            <a:endParaRPr lang="en-US" sz="1700" dirty="0">
              <a:solidFill>
                <a:schemeClr val="bg1"/>
              </a:solidFill>
              <a:latin typeface="Montserrat"/>
              <a:ea typeface="Montserrat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9314974" y="271962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9474875" y="2761298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10037088" y="2795946"/>
            <a:ext cx="2833092" cy="29682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00" dirty="0">
                <a:solidFill>
                  <a:schemeClr val="bg1"/>
                </a:solidFill>
                <a:latin typeface="Montserrat"/>
                <a:ea typeface="Montserrat"/>
              </a:rPr>
              <a:t>T</a:t>
            </a:r>
            <a:r>
              <a:rPr lang="en-US" sz="1700" dirty="0" smtClean="0">
                <a:solidFill>
                  <a:schemeClr val="bg1"/>
                </a:solidFill>
                <a:latin typeface="Montserrat"/>
                <a:ea typeface="Montserrat"/>
              </a:rPr>
              <a:t>he </a:t>
            </a:r>
            <a:r>
              <a:rPr lang="en-US" sz="1700" dirty="0">
                <a:solidFill>
                  <a:schemeClr val="bg1"/>
                </a:solidFill>
                <a:latin typeface="Montserrat"/>
                <a:ea typeface="Montserrat"/>
              </a:rPr>
              <a:t>application aims to empower users to achieve their fitness goals efficiently and effectively. Through this innovative approach, the AI-enabled fitness web application seeks to redefine the way individuals engage with their health and wellness journey.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61304"/>
            <a:ext cx="55175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PROBLEM STATEMENT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1760220" y="3111103"/>
            <a:ext cx="33038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Personalization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Challenges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680460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Individuals often struggle with finding personalized exercise programs that align with their unique preferences, body types, and health statuses in the current fitness landscape.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1103"/>
            <a:ext cx="2969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One-Size-Fits-All Issues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680460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common approach of modifying traditional fitness programs can lead to frustration and discontinuity in fitness pursuits due to its lack of customization.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1103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Need for Intelligent Programming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27646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There is a clear need for comprehensive, flexible, and intelligent programming to overcome these challenges and cater to individual needs.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54655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308711" y="398146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44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OBJECTIVES</a:t>
            </a:r>
            <a:endParaRPr lang="en-US" sz="4400" dirty="0"/>
          </a:p>
        </p:txBody>
      </p:sp>
      <p:sp>
        <p:nvSpPr>
          <p:cNvPr id="5" name="Shape 3"/>
          <p:cNvSpPr/>
          <p:nvPr/>
        </p:nvSpPr>
        <p:spPr>
          <a:xfrm>
            <a:off x="3625096" y="1224677"/>
            <a:ext cx="69890" cy="7894201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6" name="Shape 4"/>
          <p:cNvSpPr/>
          <p:nvPr/>
        </p:nvSpPr>
        <p:spPr>
          <a:xfrm>
            <a:off x="3834944" y="1486079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7" name="Shape 5"/>
          <p:cNvSpPr/>
          <p:nvPr/>
        </p:nvSpPr>
        <p:spPr>
          <a:xfrm>
            <a:off x="3485019" y="1346121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8" name="Text 6"/>
          <p:cNvSpPr/>
          <p:nvPr/>
        </p:nvSpPr>
        <p:spPr>
          <a:xfrm>
            <a:off x="1182743" y="1340226"/>
            <a:ext cx="82629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1481784" y="1386871"/>
            <a:ext cx="1788081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Data-Driven Analysis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481786" y="1763411"/>
            <a:ext cx="6277168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 smtClean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an AI-powered platform capable of analyzing user-specific data, such as health  history, fitness levels, preferences, and goals.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3834944" y="2786241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12" name="Shape 10"/>
          <p:cNvSpPr/>
          <p:nvPr/>
        </p:nvSpPr>
        <p:spPr>
          <a:xfrm>
            <a:off x="3485019" y="2646283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7991424" y="1338175"/>
            <a:ext cx="13073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2"/>
          <p:cNvSpPr/>
          <p:nvPr/>
        </p:nvSpPr>
        <p:spPr>
          <a:xfrm>
            <a:off x="8174653" y="1399579"/>
            <a:ext cx="243363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 smtClean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</a:t>
            </a:r>
            <a:r>
              <a:rPr lang="en-US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Learning Efficiency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092023" y="1804174"/>
            <a:ext cx="6688217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machine learning algorithms to ensure the efficiency and quality of exercise programs, nutrition plans, and recovery strategies based on continuous progression and feedback.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3834944" y="4335125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17" name="Shape 15"/>
          <p:cNvSpPr/>
          <p:nvPr/>
        </p:nvSpPr>
        <p:spPr>
          <a:xfrm>
            <a:off x="3485019" y="4195167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1182743" y="3202242"/>
            <a:ext cx="12596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7"/>
          <p:cNvSpPr/>
          <p:nvPr/>
        </p:nvSpPr>
        <p:spPr>
          <a:xfrm>
            <a:off x="1481784" y="3250938"/>
            <a:ext cx="172688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Analytics</a:t>
            </a: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1481784" y="3617357"/>
            <a:ext cx="6254791" cy="577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real-time analytics to provide immediate performance feedback, fostering accountability and motivation.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3834944" y="5635288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22" name="Shape 20"/>
          <p:cNvSpPr/>
          <p:nvPr/>
        </p:nvSpPr>
        <p:spPr>
          <a:xfrm>
            <a:off x="3485019" y="5495330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23" name="Text 21"/>
          <p:cNvSpPr/>
          <p:nvPr/>
        </p:nvSpPr>
        <p:spPr>
          <a:xfrm>
            <a:off x="7991424" y="3202242"/>
            <a:ext cx="14120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1837" dirty="0"/>
          </a:p>
        </p:txBody>
      </p:sp>
      <p:sp>
        <p:nvSpPr>
          <p:cNvPr id="24" name="Text 22"/>
          <p:cNvSpPr/>
          <p:nvPr/>
        </p:nvSpPr>
        <p:spPr>
          <a:xfrm>
            <a:off x="8174653" y="3250937"/>
            <a:ext cx="184225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User-Friendly Access</a:t>
            </a: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8062028" y="3630210"/>
            <a:ext cx="668821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Guarantee user-friendly interfaces to enhance user experience and make AI FitHub accessible to a diverse audience of fitness enthusiasts.</a:t>
            </a:r>
            <a:endParaRPr lang="en-US" sz="1600" dirty="0"/>
          </a:p>
        </p:txBody>
      </p:sp>
      <p:sp>
        <p:nvSpPr>
          <p:cNvPr id="26" name="Shape 24"/>
          <p:cNvSpPr/>
          <p:nvPr/>
        </p:nvSpPr>
        <p:spPr>
          <a:xfrm>
            <a:off x="3834944" y="6935450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27" name="Shape 25"/>
          <p:cNvSpPr/>
          <p:nvPr/>
        </p:nvSpPr>
        <p:spPr>
          <a:xfrm>
            <a:off x="3485019" y="6795492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28" name="Text 26"/>
          <p:cNvSpPr/>
          <p:nvPr/>
        </p:nvSpPr>
        <p:spPr>
          <a:xfrm>
            <a:off x="1187615" y="4932250"/>
            <a:ext cx="12573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</a:t>
            </a:r>
            <a:endParaRPr lang="en-US" sz="1837" dirty="0"/>
          </a:p>
        </p:txBody>
      </p:sp>
      <p:sp>
        <p:nvSpPr>
          <p:cNvPr id="29" name="Text 27"/>
          <p:cNvSpPr/>
          <p:nvPr/>
        </p:nvSpPr>
        <p:spPr>
          <a:xfrm>
            <a:off x="1481786" y="4967227"/>
            <a:ext cx="203501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Collaborative Validation</a:t>
            </a: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1481783" y="5347812"/>
            <a:ext cx="668821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 with fitness professionals, nutritionists, and health experts to validate and refine AI FitHub's programs for scientific accuracy and compliance with health guidelines.</a:t>
            </a:r>
            <a:endParaRPr lang="en-US" sz="1600" dirty="0"/>
          </a:p>
        </p:txBody>
      </p:sp>
      <p:sp>
        <p:nvSpPr>
          <p:cNvPr id="31" name="Shape 29"/>
          <p:cNvSpPr/>
          <p:nvPr/>
        </p:nvSpPr>
        <p:spPr>
          <a:xfrm>
            <a:off x="3834944" y="8235613"/>
            <a:ext cx="544354" cy="69890"/>
          </a:xfrm>
          <a:prstGeom prst="roundRect">
            <a:avLst>
              <a:gd name="adj" fmla="val 133529"/>
            </a:avLst>
          </a:prstGeom>
          <a:solidFill>
            <a:srgbClr val="282C32"/>
          </a:solidFill>
          <a:ln/>
        </p:spPr>
      </p:sp>
      <p:sp>
        <p:nvSpPr>
          <p:cNvPr id="32" name="Shape 30"/>
          <p:cNvSpPr/>
          <p:nvPr/>
        </p:nvSpPr>
        <p:spPr>
          <a:xfrm>
            <a:off x="3485019" y="8095655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</p:sp>
      <p:sp>
        <p:nvSpPr>
          <p:cNvPr id="33" name="Text 31"/>
          <p:cNvSpPr/>
          <p:nvPr/>
        </p:nvSpPr>
        <p:spPr>
          <a:xfrm>
            <a:off x="4308542" y="6784201"/>
            <a:ext cx="632699" cy="504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</a:rPr>
              <a:t>7</a:t>
            </a:r>
            <a:endParaRPr lang="en-US" sz="1837" dirty="0"/>
          </a:p>
        </p:txBody>
      </p:sp>
      <p:sp>
        <p:nvSpPr>
          <p:cNvPr id="34" name="Text 32"/>
          <p:cNvSpPr/>
          <p:nvPr/>
        </p:nvSpPr>
        <p:spPr>
          <a:xfrm>
            <a:off x="4825891" y="6804619"/>
            <a:ext cx="176188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Privacy and Security</a:t>
            </a:r>
            <a:endParaRPr lang="en-US" dirty="0"/>
          </a:p>
        </p:txBody>
      </p:sp>
      <p:sp>
        <p:nvSpPr>
          <p:cNvPr id="35" name="Text 33"/>
          <p:cNvSpPr/>
          <p:nvPr/>
        </p:nvSpPr>
        <p:spPr>
          <a:xfrm>
            <a:off x="4825891" y="7164268"/>
            <a:ext cx="668821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Emphasize user privacy and data security by implementing strong measures to safeguard sensitive health information and ensure adherence to relevant laws.</a:t>
            </a:r>
            <a:endParaRPr lang="en-US" sz="1600" dirty="0"/>
          </a:p>
        </p:txBody>
      </p:sp>
      <p:sp>
        <p:nvSpPr>
          <p:cNvPr id="36" name="Text 26"/>
          <p:cNvSpPr/>
          <p:nvPr/>
        </p:nvSpPr>
        <p:spPr>
          <a:xfrm>
            <a:off x="7969045" y="4876628"/>
            <a:ext cx="12573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</a:rPr>
              <a:t>6</a:t>
            </a:r>
            <a:endParaRPr lang="en-US" sz="1837" dirty="0"/>
          </a:p>
        </p:txBody>
      </p:sp>
      <p:sp>
        <p:nvSpPr>
          <p:cNvPr id="37" name="Text 27"/>
          <p:cNvSpPr/>
          <p:nvPr/>
        </p:nvSpPr>
        <p:spPr>
          <a:xfrm>
            <a:off x="8174653" y="4918915"/>
            <a:ext cx="203501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b="1" dirty="0" smtClean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Results</a:t>
            </a:r>
            <a:endParaRPr lang="en-US" dirty="0"/>
          </a:p>
        </p:txBody>
      </p:sp>
      <p:sp>
        <p:nvSpPr>
          <p:cNvPr id="38" name="Text 28"/>
          <p:cNvSpPr/>
          <p:nvPr/>
        </p:nvSpPr>
        <p:spPr>
          <a:xfrm>
            <a:off x="8215141" y="5359452"/>
            <a:ext cx="668821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 with fitness professionals, nutritionists, and health experts to validate and refine AI FitHub's programs for scientific accuracy and compliance with health guidelines.</a:t>
            </a:r>
            <a:endParaRPr 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460</Words>
  <Application>Microsoft Office PowerPoint</Application>
  <PresentationFormat>Custom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11</cp:revision>
  <dcterms:created xsi:type="dcterms:W3CDTF">2024-02-07T03:15:41Z</dcterms:created>
  <dcterms:modified xsi:type="dcterms:W3CDTF">2024-02-07T05:26:47Z</dcterms:modified>
</cp:coreProperties>
</file>