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6849C-D44C-4F0B-AFC9-3E4A0528791C}" v="258" dt="2021-05-17T14:05:25.543"/>
    <p1510:client id="{92ADD590-B940-4C40-8767-105D16E5676A}" v="1858" dt="2021-05-17T14:38:59.169"/>
    <p1510:client id="{95EE8A77-A55C-4304-A87B-0862BC5913A6}" v="268" dt="2021-05-17T13:25:07.461"/>
    <p1510:client id="{C6B90C0F-10A8-5EF5-C3C5-DDE25FEBE337}" v="29" dt="2021-05-17T14:34:47.235"/>
    <p1510:client id="{D310B6C5-E30C-49C1-A592-FE5EB7D3D0E4}" v="405" dt="2021-05-17T13:59:38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4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110F-1B76-8242-AE2F-5F83B5239CF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9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obe.com/creativecloud/video/discover/best-audio-format.htm" TargetMode="External"/><Relationship Id="rId2" Type="http://schemas.openxmlformats.org/officeDocument/2006/relationships/hyperlink" Target="https://wicg.github.io/se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iuse.com/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Calibri Light"/>
              </a:rPr>
              <a:t>2.1 </a:t>
            </a:r>
            <a:r>
              <a:rPr lang="en-US" sz="5400">
                <a:ea typeface="+mj-lt"/>
                <a:cs typeface="+mj-lt"/>
              </a:rPr>
              <a:t>Web Design Tools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cs typeface="Calibri"/>
              </a:rPr>
              <a:t>Nathaniel Breeden, Bryce Moore, Jonathan Winston, Da'Montaye Snipes, Jeffrey Reigel</a:t>
            </a:r>
            <a:endParaRPr 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6F12B2BB-49C2-48B6-B51D-55E79D6CF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4" r="4" b="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4251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D666C-F967-4C2A-93E6-31DFBEAF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Web Serial API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6D80-764F-4CE6-9D85-A63B4999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latin typeface="Calibri"/>
                <a:cs typeface="Calibri Light"/>
              </a:rPr>
              <a:t>What are some creative uses for the tools/features you’ve selected on a website?</a:t>
            </a:r>
            <a:endParaRPr lang="en-US" sz="2400">
              <a:latin typeface="Calibri"/>
              <a:cs typeface="Calibri"/>
            </a:endParaRPr>
          </a:p>
          <a:p>
            <a:pPr lvl="1"/>
            <a:r>
              <a:rPr lang="en-US">
                <a:cs typeface="Calibri"/>
              </a:rPr>
              <a:t>Web serial API is </a:t>
            </a:r>
            <a:r>
              <a:rPr lang="en-US">
                <a:ea typeface="+mn-lt"/>
                <a:cs typeface="+mn-lt"/>
              </a:rPr>
              <a:t>a bidirectional communication interface that allows sending and receiving data byte by byte.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Devices may be connected via a serial port, USB, or Bluetooth devices that emulate a serial port.</a:t>
            </a:r>
            <a:endParaRPr lang="en-US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70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59B8B-0D5A-44F4-B46A-E147850C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Web Serial API</a:t>
            </a:r>
          </a:p>
          <a:p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DF7E-6590-4AF8-A74D-A250574E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latin typeface="Calibri"/>
                <a:cs typeface="Calibri Light"/>
              </a:rPr>
              <a:t>What information could have been added to your selected tools/features based on other sources of information you’ve found?</a:t>
            </a:r>
            <a:endParaRPr lang="en-US" sz="2200">
              <a:latin typeface="Calibri"/>
              <a:cs typeface="Calibri"/>
            </a:endParaRPr>
          </a:p>
          <a:p>
            <a:pPr lvl="1"/>
            <a:r>
              <a:rPr lang="en-US" sz="2200">
                <a:cs typeface="Calibri"/>
              </a:rPr>
              <a:t>Web Serial API acts as a bridge between the web and the real world by allowing websites to communicate with serial devices like microcontrollers and 3D printers. </a:t>
            </a:r>
          </a:p>
          <a:p>
            <a:pPr lvl="1"/>
            <a:r>
              <a:rPr lang="en-US" sz="2200">
                <a:cs typeface="Calibri"/>
              </a:rPr>
              <a:t>It provides websites a way to read from and write to a serial device with JavaScript.</a:t>
            </a:r>
          </a:p>
          <a:p>
            <a:pPr lvl="1"/>
            <a:r>
              <a:rPr lang="en-US" sz="2200">
                <a:cs typeface="Calibri"/>
              </a:rPr>
              <a:t>The API is also a great companion to Web USB as operating systems require applications to communicate </a:t>
            </a:r>
            <a:r>
              <a:rPr lang="en-US" sz="2200">
                <a:ea typeface="+mn-lt"/>
                <a:cs typeface="+mn-lt"/>
              </a:rPr>
              <a:t>with some serial ports using their higher-level serial API rather than the low-level USB API.</a:t>
            </a:r>
          </a:p>
        </p:txBody>
      </p:sp>
    </p:spTree>
    <p:extLst>
      <p:ext uri="{BB962C8B-B14F-4D97-AF65-F5344CB8AC3E}">
        <p14:creationId xmlns:p14="http://schemas.microsoft.com/office/powerpoint/2010/main" val="49689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9A9B0-39DA-4DA1-9E61-FFFB455D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MP3 audio format</a:t>
            </a:r>
            <a:endParaRPr lang="en-US" sz="5400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C4687066-9144-44F4-82CE-134DDE7AC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49" r="22486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1931-3710-4BD8-9ECF-55AC751D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700" b="1">
                <a:latin typeface="Calibri Light"/>
                <a:cs typeface="Calibri Light"/>
              </a:rPr>
              <a:t>What are some creative uses for the tools/features you’ve selected on a website?</a:t>
            </a:r>
            <a:endParaRPr lang="en-US" sz="1700" b="1">
              <a:latin typeface="Calibri Light"/>
              <a:ea typeface="+mn-lt"/>
              <a:cs typeface="+mn-lt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latin typeface="Calibri Light"/>
                <a:ea typeface="+mn-lt"/>
                <a:cs typeface="Calibri Light"/>
              </a:rPr>
              <a:t>The MP3 audio format is used in various ways in our everyday life ranging from listening to music to recording educational information.</a:t>
            </a:r>
          </a:p>
          <a:p>
            <a:pPr lvl="2"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latin typeface="Calibri Light"/>
                <a:ea typeface="+mn-lt"/>
                <a:cs typeface="Calibri Light"/>
              </a:rPr>
              <a:t>MP3 is the most popular Lossy audio formats currently available.</a:t>
            </a:r>
          </a:p>
          <a:p>
            <a:pPr lvl="2"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latin typeface="Calibri Light"/>
                <a:ea typeface="+mn-lt"/>
                <a:cs typeface="Calibri Light"/>
              </a:rPr>
              <a:t>From a development view the use of a MP3 audio file can be helpful on sites to convey information or to possibly help set a mood of a site. </a:t>
            </a:r>
          </a:p>
          <a:p>
            <a:pPr lvl="2"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latin typeface="Calibri Light"/>
                <a:cs typeface="Calibri Light"/>
              </a:rPr>
              <a:t>MP3 audio files can also be used for music streaming services.</a:t>
            </a:r>
          </a:p>
          <a:p>
            <a:pPr lvl="2">
              <a:spcBef>
                <a:spcPct val="0"/>
              </a:spcBef>
              <a:spcAft>
                <a:spcPts val="600"/>
              </a:spcAft>
            </a:pPr>
            <a:endParaRPr lang="en-US" sz="1700">
              <a:latin typeface="Calibri Light"/>
              <a:cs typeface="Calibri Light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</a:pPr>
            <a:endParaRPr lang="en-US" sz="1700">
              <a:latin typeface="Calibri Light"/>
              <a:cs typeface="Calibri Light"/>
            </a:endParaRPr>
          </a:p>
          <a:p>
            <a:pPr lvl="2">
              <a:spcBef>
                <a:spcPct val="0"/>
              </a:spcBef>
              <a:spcAft>
                <a:spcPts val="600"/>
              </a:spcAft>
            </a:pPr>
            <a:endParaRPr lang="en-US" sz="17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19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C0454-7AE6-4FC3-AC19-93288FD0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0" y="325369"/>
            <a:ext cx="5613820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sz="5400">
                <a:cs typeface="Calibri Light"/>
              </a:rPr>
              <a:t>MP3 audio format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07AA-F337-4595-B051-D2D14D26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0" y="2872899"/>
            <a:ext cx="5024174" cy="381318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</a:pPr>
            <a:r>
              <a:rPr lang="en-US" sz="1600" b="1">
                <a:latin typeface="Calibri Light"/>
                <a:cs typeface="Calibri Light"/>
              </a:rPr>
              <a:t>What information could have been added to your selected tools/features based on other sources of information you’ve found?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 lvl="2">
              <a:spcBef>
                <a:spcPct val="0"/>
              </a:spcBef>
            </a:pPr>
            <a:r>
              <a:rPr lang="en-US" sz="1600">
                <a:latin typeface="Calibri Light"/>
                <a:ea typeface="+mn-lt"/>
                <a:cs typeface="Calibri Light"/>
              </a:rPr>
              <a:t>MP3 </a:t>
            </a:r>
            <a:r>
              <a:rPr lang="en-US" sz="1600">
                <a:latin typeface="Calibri Light"/>
                <a:cs typeface="Calibri Light"/>
              </a:rPr>
              <a:t>stands for MPEG-1 Audio Layer 3</a:t>
            </a:r>
            <a:endParaRPr lang="en-US" sz="1600">
              <a:ea typeface="+mn-lt"/>
              <a:cs typeface="+mn-lt"/>
            </a:endParaRPr>
          </a:p>
          <a:p>
            <a:pPr lvl="2">
              <a:spcBef>
                <a:spcPct val="0"/>
              </a:spcBef>
            </a:pPr>
            <a:r>
              <a:rPr lang="en-US" sz="1600">
                <a:latin typeface="Calibri Light"/>
                <a:cs typeface="Calibri Light"/>
              </a:rPr>
              <a:t>MP3 can be used to compress a full-size uncompressed audio file and if done correctly there is no difference quality wise between the two formats.</a:t>
            </a:r>
          </a:p>
          <a:p>
            <a:pPr lvl="2">
              <a:spcBef>
                <a:spcPct val="0"/>
              </a:spcBef>
            </a:pPr>
            <a:r>
              <a:rPr lang="en-US" sz="1600">
                <a:latin typeface="Calibri Light"/>
                <a:cs typeface="Calibri Light"/>
              </a:rPr>
              <a:t>At the loss of some sound quality MP3 can be compressed even further to allow a much larger number of files to be stored on a device than if they were kept in their uncompressed format or even higher bit-rate MP3's</a:t>
            </a:r>
            <a:endParaRPr lang="en-US" sz="1600">
              <a:latin typeface="Calibri Light"/>
              <a:ea typeface="+mn-lt"/>
              <a:cs typeface="Calibri Light"/>
            </a:endParaRPr>
          </a:p>
          <a:p>
            <a:pPr lvl="2">
              <a:spcBef>
                <a:spcPct val="0"/>
              </a:spcBef>
            </a:pPr>
            <a:r>
              <a:rPr lang="en-US" sz="1600">
                <a:latin typeface="Calibri Light"/>
                <a:cs typeface="Calibri Light"/>
              </a:rPr>
              <a:t>Apart from Opera mini the MP3 audio format is supported in the latest version of popular browsers.</a:t>
            </a:r>
            <a:endParaRPr lang="en-US" sz="1600">
              <a:ea typeface="+mn-lt"/>
              <a:cs typeface="+mn-lt"/>
            </a:endParaRPr>
          </a:p>
          <a:p>
            <a:pPr lvl="2">
              <a:spcBef>
                <a:spcPct val="0"/>
              </a:spcBef>
            </a:pPr>
            <a:endParaRPr lang="en-US" sz="1200">
              <a:latin typeface="Calibri Light"/>
              <a:ea typeface="+mn-lt"/>
              <a:cs typeface="Calibri Light"/>
            </a:endParaRPr>
          </a:p>
          <a:p>
            <a:endParaRPr lang="en-US" sz="1200">
              <a:ea typeface="+mn-lt"/>
              <a:cs typeface="+mn-lt"/>
            </a:endParaRPr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449B84A0-BB0A-41AA-80AD-60C661C6F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7" r="1164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991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B530-3035-494E-8337-E622889F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5DA2-E3CA-46C9-BC7E-B730111A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Web Serial API. (n.d.). </a:t>
            </a:r>
            <a:r>
              <a:rPr lang="en-US">
                <a:ea typeface="+mn-lt"/>
                <a:cs typeface="+mn-lt"/>
                <a:hlinkClick r:id="rId2"/>
              </a:rPr>
              <a:t>https://wicg.github.io/serial/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Berry, G., &amp; </a:t>
            </a:r>
            <a:r>
              <a:rPr lang="en-US" err="1">
                <a:ea typeface="+mn-lt"/>
                <a:cs typeface="+mn-lt"/>
              </a:rPr>
              <a:t>Boutillette</a:t>
            </a:r>
            <a:r>
              <a:rPr lang="en-US">
                <a:ea typeface="+mn-lt"/>
                <a:cs typeface="+mn-lt"/>
              </a:rPr>
              <a:t>, L. (n.d.). </a:t>
            </a:r>
            <a:r>
              <a:rPr lang="en-US" i="1">
                <a:ea typeface="+mn-lt"/>
                <a:cs typeface="+mn-lt"/>
              </a:rPr>
              <a:t>The best audio format types for audiophiles.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  <a:hlinkClick r:id="rId3"/>
              </a:rPr>
              <a:t>https://www.adobe.com/creativecloud/video/discover/best-audio-format.htm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  <a:p>
            <a:r>
              <a:rPr lang="en-US" err="1">
                <a:ea typeface="+mn-lt"/>
                <a:cs typeface="+mn-lt"/>
              </a:rPr>
              <a:t>Deveria</a:t>
            </a:r>
            <a:r>
              <a:rPr lang="en-US">
                <a:ea typeface="+mn-lt"/>
                <a:cs typeface="+mn-lt"/>
              </a:rPr>
              <a:t>. (n.d.). </a:t>
            </a:r>
            <a:r>
              <a:rPr lang="en-US" i="1">
                <a:ea typeface="+mn-lt"/>
                <a:cs typeface="+mn-lt"/>
              </a:rPr>
              <a:t>Can I use MP3 audio format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>
                <a:ea typeface="+mn-lt"/>
                <a:cs typeface="+mn-lt"/>
                <a:hlinkClick r:id="rId4"/>
              </a:rPr>
              <a:t>https://caniuse.com/mp3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771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2.1 Web Design Tools</vt:lpstr>
      <vt:lpstr>Web Serial API </vt:lpstr>
      <vt:lpstr>Web Serial API </vt:lpstr>
      <vt:lpstr>MP3 audio format</vt:lpstr>
      <vt:lpstr>MP3 audio format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Mulloy</dc:creator>
  <cp:revision>1</cp:revision>
  <dcterms:created xsi:type="dcterms:W3CDTF">2016-06-29T17:12:42Z</dcterms:created>
  <dcterms:modified xsi:type="dcterms:W3CDTF">2021-05-17T14:40:20Z</dcterms:modified>
</cp:coreProperties>
</file>