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1DE36-C6DA-CEF8-48E0-6F21117091D9}" v="729" dt="2021-05-24T15:54:05.657"/>
    <p1510:client id="{1C8E82A0-937E-4E99-82A6-B41FFB053C38}" v="865" dt="2021-05-24T15:54:09.874"/>
    <p1510:client id="{21924520-60C8-7A0F-3FDC-7C893E3E1985}" v="6" dt="2021-05-24T13:46:11.175"/>
    <p1510:client id="{A12C974A-2976-4115-A616-C4734A1E1716}" v="515" dt="2021-05-24T14:49:17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3DC00-7E5B-45D9-B6B5-8CEC5E87E61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A0BA3E2-F49A-475A-9710-668E8F85BA86}">
      <dgm:prSet/>
      <dgm:spPr/>
      <dgm:t>
        <a:bodyPr/>
        <a:lstStyle/>
        <a:p>
          <a:r>
            <a:rPr lang="en-US"/>
            <a:t>You can insert data directly into the string by using `${data}`. You won't have to use any pluses.</a:t>
          </a:r>
        </a:p>
      </dgm:t>
    </dgm:pt>
    <dgm:pt modelId="{78DACE53-6D43-4DF1-B4F6-62C3E5A60A9A}" type="parTrans" cxnId="{F0B40E52-2BEE-4579-9645-956B00E189B5}">
      <dgm:prSet/>
      <dgm:spPr/>
      <dgm:t>
        <a:bodyPr/>
        <a:lstStyle/>
        <a:p>
          <a:endParaRPr lang="en-US"/>
        </a:p>
      </dgm:t>
    </dgm:pt>
    <dgm:pt modelId="{6A7515EB-874D-43D9-9B51-0035EC2AD6F0}" type="sibTrans" cxnId="{F0B40E52-2BEE-4579-9645-956B00E189B5}">
      <dgm:prSet/>
      <dgm:spPr/>
      <dgm:t>
        <a:bodyPr/>
        <a:lstStyle/>
        <a:p>
          <a:endParaRPr lang="en-US"/>
        </a:p>
      </dgm:t>
    </dgm:pt>
    <dgm:pt modelId="{540224B1-1EC0-4CEA-B546-3A59DD21403E}">
      <dgm:prSet/>
      <dgm:spPr/>
      <dgm:t>
        <a:bodyPr/>
        <a:lstStyle/>
        <a:p>
          <a:r>
            <a:rPr lang="en-US"/>
            <a:t>It has an interpolation operator that can evaluate random content so you can use more than already declared variables.</a:t>
          </a:r>
        </a:p>
      </dgm:t>
    </dgm:pt>
    <dgm:pt modelId="{0F2F7BB9-6550-481C-9102-CC78E33BAA4A}" type="parTrans" cxnId="{C01CD34A-46ED-4C95-BBD5-3CFEE655593D}">
      <dgm:prSet/>
      <dgm:spPr/>
      <dgm:t>
        <a:bodyPr/>
        <a:lstStyle/>
        <a:p>
          <a:endParaRPr lang="en-US"/>
        </a:p>
      </dgm:t>
    </dgm:pt>
    <dgm:pt modelId="{63FFB6BD-9A79-43C3-9B62-E1E07C507CE8}" type="sibTrans" cxnId="{C01CD34A-46ED-4C95-BBD5-3CFEE655593D}">
      <dgm:prSet/>
      <dgm:spPr/>
      <dgm:t>
        <a:bodyPr/>
        <a:lstStyle/>
        <a:p>
          <a:endParaRPr lang="en-US"/>
        </a:p>
      </dgm:t>
    </dgm:pt>
    <dgm:pt modelId="{1E6FA0E4-4C31-459B-822F-2AF37D877DEF}" type="pres">
      <dgm:prSet presAssocID="{96C3DC00-7E5B-45D9-B6B5-8CEC5E87E6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40129-B09F-448E-A15B-7CD03BD24870}" type="pres">
      <dgm:prSet presAssocID="{2A0BA3E2-F49A-475A-9710-668E8F85BA86}" presName="hierRoot1" presStyleCnt="0"/>
      <dgm:spPr/>
    </dgm:pt>
    <dgm:pt modelId="{459EC607-E045-4DBA-9555-9E5119FAA548}" type="pres">
      <dgm:prSet presAssocID="{2A0BA3E2-F49A-475A-9710-668E8F85BA86}" presName="composite" presStyleCnt="0"/>
      <dgm:spPr/>
    </dgm:pt>
    <dgm:pt modelId="{92013D3B-4BE3-45DE-8025-8D0850CBA0F8}" type="pres">
      <dgm:prSet presAssocID="{2A0BA3E2-F49A-475A-9710-668E8F85BA86}" presName="background" presStyleLbl="node0" presStyleIdx="0" presStyleCnt="2"/>
      <dgm:spPr/>
    </dgm:pt>
    <dgm:pt modelId="{3694B755-745C-4C86-BCE3-E0D66F8C8BA5}" type="pres">
      <dgm:prSet presAssocID="{2A0BA3E2-F49A-475A-9710-668E8F85BA86}" presName="text" presStyleLbl="fgAcc0" presStyleIdx="0" presStyleCnt="2">
        <dgm:presLayoutVars>
          <dgm:chPref val="3"/>
        </dgm:presLayoutVars>
      </dgm:prSet>
      <dgm:spPr/>
    </dgm:pt>
    <dgm:pt modelId="{F607F597-F2B8-4D5E-867A-2AEA2DBC5483}" type="pres">
      <dgm:prSet presAssocID="{2A0BA3E2-F49A-475A-9710-668E8F85BA86}" presName="hierChild2" presStyleCnt="0"/>
      <dgm:spPr/>
    </dgm:pt>
    <dgm:pt modelId="{7F017104-BBF9-4FF6-81B7-AD27D6866944}" type="pres">
      <dgm:prSet presAssocID="{540224B1-1EC0-4CEA-B546-3A59DD21403E}" presName="hierRoot1" presStyleCnt="0"/>
      <dgm:spPr/>
    </dgm:pt>
    <dgm:pt modelId="{AEEB71CC-1F1F-48FC-A653-DB91618DF538}" type="pres">
      <dgm:prSet presAssocID="{540224B1-1EC0-4CEA-B546-3A59DD21403E}" presName="composite" presStyleCnt="0"/>
      <dgm:spPr/>
    </dgm:pt>
    <dgm:pt modelId="{1139BB2A-B5DA-45EC-8BDD-328A327FC2A2}" type="pres">
      <dgm:prSet presAssocID="{540224B1-1EC0-4CEA-B546-3A59DD21403E}" presName="background" presStyleLbl="node0" presStyleIdx="1" presStyleCnt="2"/>
      <dgm:spPr/>
    </dgm:pt>
    <dgm:pt modelId="{E43D9074-EAF3-44D5-A706-1076224681BC}" type="pres">
      <dgm:prSet presAssocID="{540224B1-1EC0-4CEA-B546-3A59DD21403E}" presName="text" presStyleLbl="fgAcc0" presStyleIdx="1" presStyleCnt="2">
        <dgm:presLayoutVars>
          <dgm:chPref val="3"/>
        </dgm:presLayoutVars>
      </dgm:prSet>
      <dgm:spPr/>
    </dgm:pt>
    <dgm:pt modelId="{787E7F98-BE37-4FDE-882B-C7DC32384140}" type="pres">
      <dgm:prSet presAssocID="{540224B1-1EC0-4CEA-B546-3A59DD21403E}" presName="hierChild2" presStyleCnt="0"/>
      <dgm:spPr/>
    </dgm:pt>
  </dgm:ptLst>
  <dgm:cxnLst>
    <dgm:cxn modelId="{B71F5F5F-5908-4777-AF17-3203DDAA0956}" type="presOf" srcId="{2A0BA3E2-F49A-475A-9710-668E8F85BA86}" destId="{3694B755-745C-4C86-BCE3-E0D66F8C8BA5}" srcOrd="0" destOrd="0" presId="urn:microsoft.com/office/officeart/2005/8/layout/hierarchy1"/>
    <dgm:cxn modelId="{C01CD34A-46ED-4C95-BBD5-3CFEE655593D}" srcId="{96C3DC00-7E5B-45D9-B6B5-8CEC5E87E610}" destId="{540224B1-1EC0-4CEA-B546-3A59DD21403E}" srcOrd="1" destOrd="0" parTransId="{0F2F7BB9-6550-481C-9102-CC78E33BAA4A}" sibTransId="{63FFB6BD-9A79-43C3-9B62-E1E07C507CE8}"/>
    <dgm:cxn modelId="{F0B40E52-2BEE-4579-9645-956B00E189B5}" srcId="{96C3DC00-7E5B-45D9-B6B5-8CEC5E87E610}" destId="{2A0BA3E2-F49A-475A-9710-668E8F85BA86}" srcOrd="0" destOrd="0" parTransId="{78DACE53-6D43-4DF1-B4F6-62C3E5A60A9A}" sibTransId="{6A7515EB-874D-43D9-9B51-0035EC2AD6F0}"/>
    <dgm:cxn modelId="{1FD04CA4-275E-43CB-A32D-447A4CF20E60}" type="presOf" srcId="{540224B1-1EC0-4CEA-B546-3A59DD21403E}" destId="{E43D9074-EAF3-44D5-A706-1076224681BC}" srcOrd="0" destOrd="0" presId="urn:microsoft.com/office/officeart/2005/8/layout/hierarchy1"/>
    <dgm:cxn modelId="{FA3CC2CB-158E-43C1-B2C6-64113BD93E92}" type="presOf" srcId="{96C3DC00-7E5B-45D9-B6B5-8CEC5E87E610}" destId="{1E6FA0E4-4C31-459B-822F-2AF37D877DEF}" srcOrd="0" destOrd="0" presId="urn:microsoft.com/office/officeart/2005/8/layout/hierarchy1"/>
    <dgm:cxn modelId="{CBF0D80F-488E-44C4-89FC-549CFB5624C0}" type="presParOf" srcId="{1E6FA0E4-4C31-459B-822F-2AF37D877DEF}" destId="{F1240129-B09F-448E-A15B-7CD03BD24870}" srcOrd="0" destOrd="0" presId="urn:microsoft.com/office/officeart/2005/8/layout/hierarchy1"/>
    <dgm:cxn modelId="{F4C27589-2C77-4AC0-BA59-8A61ACF302B3}" type="presParOf" srcId="{F1240129-B09F-448E-A15B-7CD03BD24870}" destId="{459EC607-E045-4DBA-9555-9E5119FAA548}" srcOrd="0" destOrd="0" presId="urn:microsoft.com/office/officeart/2005/8/layout/hierarchy1"/>
    <dgm:cxn modelId="{A4E5C3EA-82E1-4D56-878B-169C701A89FD}" type="presParOf" srcId="{459EC607-E045-4DBA-9555-9E5119FAA548}" destId="{92013D3B-4BE3-45DE-8025-8D0850CBA0F8}" srcOrd="0" destOrd="0" presId="urn:microsoft.com/office/officeart/2005/8/layout/hierarchy1"/>
    <dgm:cxn modelId="{68886AA6-FDBC-40C7-9FD6-4F0FC2A355D7}" type="presParOf" srcId="{459EC607-E045-4DBA-9555-9E5119FAA548}" destId="{3694B755-745C-4C86-BCE3-E0D66F8C8BA5}" srcOrd="1" destOrd="0" presId="urn:microsoft.com/office/officeart/2005/8/layout/hierarchy1"/>
    <dgm:cxn modelId="{4B6D1B30-9BB4-4AB1-972A-E7D098353777}" type="presParOf" srcId="{F1240129-B09F-448E-A15B-7CD03BD24870}" destId="{F607F597-F2B8-4D5E-867A-2AEA2DBC5483}" srcOrd="1" destOrd="0" presId="urn:microsoft.com/office/officeart/2005/8/layout/hierarchy1"/>
    <dgm:cxn modelId="{8F91FD3C-898D-4CA2-9659-B0829A5D5209}" type="presParOf" srcId="{1E6FA0E4-4C31-459B-822F-2AF37D877DEF}" destId="{7F017104-BBF9-4FF6-81B7-AD27D6866944}" srcOrd="1" destOrd="0" presId="urn:microsoft.com/office/officeart/2005/8/layout/hierarchy1"/>
    <dgm:cxn modelId="{01C3A20F-BE6E-47D5-BB80-9726EF33DBF1}" type="presParOf" srcId="{7F017104-BBF9-4FF6-81B7-AD27D6866944}" destId="{AEEB71CC-1F1F-48FC-A653-DB91618DF538}" srcOrd="0" destOrd="0" presId="urn:microsoft.com/office/officeart/2005/8/layout/hierarchy1"/>
    <dgm:cxn modelId="{0F43D520-7C09-4F22-B1F1-491EA01D78EB}" type="presParOf" srcId="{AEEB71CC-1F1F-48FC-A653-DB91618DF538}" destId="{1139BB2A-B5DA-45EC-8BDD-328A327FC2A2}" srcOrd="0" destOrd="0" presId="urn:microsoft.com/office/officeart/2005/8/layout/hierarchy1"/>
    <dgm:cxn modelId="{0C77C25F-C352-41A2-8F8A-0FBC75462620}" type="presParOf" srcId="{AEEB71CC-1F1F-48FC-A653-DB91618DF538}" destId="{E43D9074-EAF3-44D5-A706-1076224681BC}" srcOrd="1" destOrd="0" presId="urn:microsoft.com/office/officeart/2005/8/layout/hierarchy1"/>
    <dgm:cxn modelId="{4D300E68-B55E-47E3-AF89-C58D4060FE3D}" type="presParOf" srcId="{7F017104-BBF9-4FF6-81B7-AD27D6866944}" destId="{787E7F98-BE37-4FDE-882B-C7DC323841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13D3B-4BE3-45DE-8025-8D0850CBA0F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4B755-745C-4C86-BCE3-E0D66F8C8BA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You can insert data directly into the string by using `${data}`. You won't have to use any pluses.</a:t>
          </a:r>
        </a:p>
      </dsp:txBody>
      <dsp:txXfrm>
        <a:off x="696297" y="538547"/>
        <a:ext cx="4171627" cy="2590157"/>
      </dsp:txXfrm>
    </dsp:sp>
    <dsp:sp modelId="{1139BB2A-B5DA-45EC-8BDD-328A327FC2A2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D9074-EAF3-44D5-A706-1076224681BC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has an interpolation operator that can evaluate random content so you can use more than already declared variables.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4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110F-1B76-8242-AE2F-5F83B5239C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9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ck.ofspades.com/multiline-strings-in-es6-javascript/" TargetMode="External"/><Relationship Id="rId2" Type="http://schemas.openxmlformats.org/officeDocument/2006/relationships/hyperlink" Target="https://webapplog.com/es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  <a:cs typeface="Calibri Light"/>
              </a:rPr>
              <a:t>3.1 ECMA Script</a:t>
            </a:r>
            <a:endParaRPr lang="en-US" sz="7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Nathaniel Breeden, Christopher Combs, Bryce Moore, Jonathan Winston, Da'Montaye Snipes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51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8995-8D3B-445E-B2A8-D9837CF1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How would you use the feature in an application interface context?</a:t>
            </a:r>
            <a:endParaRPr lang="en-US" sz="3000">
              <a:solidFill>
                <a:schemeClr val="bg1"/>
              </a:solidFill>
              <a:cs typeface="Calibri Light"/>
            </a:endParaRPr>
          </a:p>
          <a:p>
            <a:endParaRPr lang="en-US" sz="30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05F1-958E-4CEF-AF31-0488A4D5A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Multiline Strings: By using back ticks  ( ` ) you can have a string of code be multiple lines without using + or \n. 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This can be helpful as it saves time by shortening what you type and makes your code look neater and easier to read.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7E8CEEC-C1B1-4546-9803-507B2153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9" t="3294" r="50000" b="3294"/>
          <a:stretch/>
        </p:blipFill>
        <p:spPr>
          <a:xfrm>
            <a:off x="6739464" y="802735"/>
            <a:ext cx="4305891" cy="524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5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BA9FE-AB05-4FE1-BF3B-731AE274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What information could have been added to your selected features based on other sources of information you’ve found?</a:t>
            </a:r>
            <a:endParaRPr lang="en-US" sz="3400">
              <a:cs typeface="Calibri Light"/>
            </a:endParaRPr>
          </a:p>
          <a:p>
            <a:endParaRPr lang="en-US" sz="3400">
              <a:cs typeface="Calibri Ligh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404CB1A-5AEC-43AC-9EFB-C975B8C6A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88807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025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8995-8D3B-445E-B2A8-D9837CF1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300">
                <a:solidFill>
                  <a:schemeClr val="bg1"/>
                </a:solidFill>
                <a:ea typeface="+mj-lt"/>
                <a:cs typeface="+mj-lt"/>
              </a:rPr>
              <a:t>How would you use the feature in an application interface context?</a:t>
            </a:r>
            <a:endParaRPr lang="en-US" sz="3300">
              <a:solidFill>
                <a:schemeClr val="bg1"/>
              </a:solidFill>
              <a:cs typeface="Calibri Light"/>
            </a:endParaRPr>
          </a:p>
          <a:p>
            <a:endParaRPr lang="en-US" sz="33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05F1-958E-4CEF-AF31-0488A4D5A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/>
              </a:rPr>
              <a:t>Proxies: By using the target and handler parameters, an object will not only be interpreted, but also redefine fundamental operations of an object that you're creating a proxy for. It also gives host a full range of behaviors available to host objects. 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FD634D6-F4A8-4E03-AC0C-47B8BE3A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226" y="3287072"/>
            <a:ext cx="2743200" cy="14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BA9FE-AB05-4FE1-BF3B-731AE274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bg1"/>
                </a:solidFill>
                <a:ea typeface="+mj-lt"/>
                <a:cs typeface="+mj-lt"/>
              </a:rPr>
              <a:t>What information could have been added to your selected features based on other sources of information you’ve found?</a:t>
            </a:r>
            <a:endParaRPr lang="en-US" sz="2800">
              <a:solidFill>
                <a:schemeClr val="bg1"/>
              </a:solidFill>
              <a:cs typeface="Calibri Light"/>
            </a:endParaRPr>
          </a:p>
          <a:p>
            <a:endParaRPr lang="en-US" sz="2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1CBB-8911-4A02-AAAC-987E51FB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Is a key part of security </a:t>
            </a:r>
          </a:p>
          <a:p>
            <a:r>
              <a:rPr lang="en-US" sz="2400">
                <a:cs typeface="Calibri"/>
              </a:rPr>
              <a:t>Microsoft edge and firefox only support proxies</a:t>
            </a:r>
          </a:p>
          <a:p>
            <a:r>
              <a:rPr lang="en-US" sz="2400">
                <a:cs typeface="Calibri"/>
              </a:rPr>
              <a:t>Uses weakmaps to save data to cache</a:t>
            </a:r>
          </a:p>
          <a:p>
            <a:r>
              <a:rPr lang="en-US" sz="2400">
                <a:cs typeface="Calibri"/>
              </a:rPr>
              <a:t>When proxies are revocable once revoked it is not able to be used again</a:t>
            </a:r>
          </a:p>
          <a:p>
            <a:r>
              <a:rPr lang="en-US" sz="2400">
                <a:cs typeface="Calibri"/>
              </a:rPr>
              <a:t>Can restrict access form user using readonlyview command</a:t>
            </a:r>
          </a:p>
          <a:p>
            <a:r>
              <a:rPr lang="en-US" sz="2400">
                <a:cs typeface="Calibri"/>
              </a:rPr>
              <a:t>Records every time an eventhandler is used</a:t>
            </a:r>
          </a:p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36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2B213-F4FE-4B78-B3B8-5731E356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References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25D5-B20E-449E-925A-1D36C8D9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Mardan, A. (2015, November 10). </a:t>
            </a:r>
            <a:r>
              <a:rPr lang="en-US" sz="2400" i="1">
                <a:ea typeface="+mn-lt"/>
                <a:cs typeface="+mn-lt"/>
              </a:rPr>
              <a:t>Top 10 ES6 Features Every Busy JavaScript Developer Must Know</a:t>
            </a:r>
            <a:r>
              <a:rPr lang="en-US" sz="2400">
                <a:ea typeface="+mn-lt"/>
                <a:cs typeface="+mn-lt"/>
              </a:rPr>
              <a:t>. webapplog [tech blog]. </a:t>
            </a:r>
            <a:r>
              <a:rPr lang="en-US" sz="2400">
                <a:ea typeface="+mn-lt"/>
                <a:cs typeface="+mn-lt"/>
                <a:hlinkClick r:id="rId2"/>
              </a:rPr>
              <a:t>https://webapplog.com/es6/</a:t>
            </a:r>
            <a:r>
              <a:rPr lang="en-US" sz="2400">
                <a:ea typeface="+mn-lt"/>
                <a:cs typeface="+mn-lt"/>
              </a:rPr>
              <a:t>. 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Tarantino, J. (2015, November 29). </a:t>
            </a:r>
            <a:r>
              <a:rPr lang="en-US" sz="2400" i="1">
                <a:ea typeface="+mn-lt"/>
                <a:cs typeface="+mn-lt"/>
              </a:rPr>
              <a:t>Multiline strings in ES6 JavaScript</a:t>
            </a:r>
            <a:r>
              <a:rPr lang="en-US" sz="2400">
                <a:ea typeface="+mn-lt"/>
                <a:cs typeface="+mn-lt"/>
              </a:rPr>
              <a:t>. Jack Tarantino. </a:t>
            </a:r>
            <a:r>
              <a:rPr lang="en-US" sz="2400">
                <a:ea typeface="+mn-lt"/>
                <a:cs typeface="+mn-lt"/>
                <a:hlinkClick r:id="rId3"/>
              </a:rPr>
              <a:t>https://jack.ofspades.com/multiline-strings-in-es6-javascript/</a:t>
            </a:r>
            <a:r>
              <a:rPr lang="en-US" sz="2400">
                <a:ea typeface="+mn-lt"/>
                <a:cs typeface="+mn-lt"/>
              </a:rPr>
              <a:t>. </a:t>
            </a:r>
            <a:endParaRPr lang="en-US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927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3.1 ECMA Script</vt:lpstr>
      <vt:lpstr>How would you use the feature in an application interface context? </vt:lpstr>
      <vt:lpstr>What information could have been added to your selected features based on other sources of information you’ve found? </vt:lpstr>
      <vt:lpstr>How would you use the feature in an application interface context? </vt:lpstr>
      <vt:lpstr>What information could have been added to your selected features based on other sources of information you’ve found?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Mulloy</dc:creator>
  <cp:revision>28</cp:revision>
  <dcterms:created xsi:type="dcterms:W3CDTF">2016-06-29T17:12:42Z</dcterms:created>
  <dcterms:modified xsi:type="dcterms:W3CDTF">2021-05-24T15:54:18Z</dcterms:modified>
</cp:coreProperties>
</file>