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CDBCE-5631-CD3D-A473-7BFCFE5D88A5}" v="350" dt="2021-06-08T13:15:06.836"/>
    <p1510:client id="{5CB9AD78-6037-43F5-A445-8E1EC23025F8}" v="68" dt="2021-06-08T12:57:57.347"/>
    <p1510:client id="{687325A7-41D2-4C4B-9749-C9B6104BC494}" v="6" dt="2021-06-08T13:08:27.690"/>
    <p1510:client id="{6C8B1C48-9DBE-4327-9810-B5CFCB8CB1C3}" v="597" dt="2021-06-08T13:05:53.263"/>
    <p1510:client id="{A58BACB0-5B71-4E5D-B39B-3782ACAE9460}" v="52" dt="2021-06-08T12:49:58.558"/>
    <p1510:client id="{BFB294CA-02D1-4A4C-A2EA-28A7B5C53603}" v="549" dt="2021-06-08T13:38:29.045"/>
    <p1510:client id="{F66FD14D-2D9A-73F9-D8E2-5765EF2DF7CF}" v="160" dt="2021-06-08T13:22:57.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422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863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9656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92717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9784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33605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37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8355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06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8594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946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0290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6324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019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3661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2686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036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7080921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Shared Language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Nathaniel Breeden, Christopher Combs, Jonathan Winston, Nicholas La Raffa, Da'Montaye Snipes</a:t>
            </a:r>
            <a:endParaRPr lang="en-US" dirty="0"/>
          </a:p>
        </p:txBody>
      </p:sp>
    </p:spTree>
    <p:extLst>
      <p:ext uri="{BB962C8B-B14F-4D97-AF65-F5344CB8AC3E}">
        <p14:creationId xmlns:p14="http://schemas.microsoft.com/office/powerpoint/2010/main" val="180425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8184-7754-47FA-BA78-BC76169679A3}"/>
              </a:ext>
            </a:extLst>
          </p:cNvPr>
          <p:cNvSpPr>
            <a:spLocks noGrp="1"/>
          </p:cNvSpPr>
          <p:nvPr>
            <p:ph type="title"/>
          </p:nvPr>
        </p:nvSpPr>
        <p:spPr/>
        <p:txBody>
          <a:bodyPr/>
          <a:lstStyle/>
          <a:p>
            <a:r>
              <a:rPr lang="en-US">
                <a:cs typeface="Calibri Light"/>
              </a:rPr>
              <a:t>Team Dynamics</a:t>
            </a:r>
            <a:endParaRPr lang="en-US"/>
          </a:p>
        </p:txBody>
      </p:sp>
      <p:sp>
        <p:nvSpPr>
          <p:cNvPr id="4" name="Text Placeholder 3">
            <a:extLst>
              <a:ext uri="{FF2B5EF4-FFF2-40B4-BE49-F238E27FC236}">
                <a16:creationId xmlns:a16="http://schemas.microsoft.com/office/drawing/2014/main" id="{4E4C364C-1032-4396-B11D-CDF2034D4F3A}"/>
              </a:ext>
            </a:extLst>
          </p:cNvPr>
          <p:cNvSpPr>
            <a:spLocks noGrp="1"/>
          </p:cNvSpPr>
          <p:nvPr>
            <p:ph type="body" idx="1"/>
          </p:nvPr>
        </p:nvSpPr>
        <p:spPr/>
        <p:txBody>
          <a:bodyPr/>
          <a:lstStyle/>
          <a:p>
            <a:r>
              <a:rPr lang="en-US">
                <a:cs typeface="Calibri"/>
              </a:rPr>
              <a:t>Strong Points</a:t>
            </a:r>
            <a:endParaRPr lang="en-US"/>
          </a:p>
        </p:txBody>
      </p:sp>
      <p:sp>
        <p:nvSpPr>
          <p:cNvPr id="3" name="Content Placeholder 2">
            <a:extLst>
              <a:ext uri="{FF2B5EF4-FFF2-40B4-BE49-F238E27FC236}">
                <a16:creationId xmlns:a16="http://schemas.microsoft.com/office/drawing/2014/main" id="{FD10C1C2-81D9-47D3-AB5E-6DE05725C396}"/>
              </a:ext>
            </a:extLst>
          </p:cNvPr>
          <p:cNvSpPr>
            <a:spLocks noGrp="1"/>
          </p:cNvSpPr>
          <p:nvPr>
            <p:ph sz="half" idx="2"/>
          </p:nvPr>
        </p:nvSpPr>
        <p:spPr/>
        <p:txBody>
          <a:bodyPr vert="horz" lIns="91440" tIns="45720" rIns="91440" bIns="45720" rtlCol="0" anchor="t">
            <a:normAutofit/>
          </a:bodyPr>
          <a:lstStyle/>
          <a:p>
            <a:r>
              <a:rPr lang="en-US">
                <a:cs typeface="Calibri"/>
              </a:rPr>
              <a:t>We help each other</a:t>
            </a:r>
          </a:p>
          <a:p>
            <a:r>
              <a:rPr lang="en-US">
                <a:cs typeface="Calibri"/>
              </a:rPr>
              <a:t>Ability to produce new ideas</a:t>
            </a:r>
          </a:p>
          <a:p>
            <a:r>
              <a:rPr lang="en-US">
                <a:cs typeface="Calibri"/>
              </a:rPr>
              <a:t>Everybody learns something new</a:t>
            </a:r>
          </a:p>
          <a:p>
            <a:r>
              <a:rPr lang="en-US">
                <a:cs typeface="Calibri"/>
              </a:rPr>
              <a:t>Able to learn quickly</a:t>
            </a:r>
          </a:p>
          <a:p>
            <a:endParaRPr lang="en-US">
              <a:cs typeface="Calibri"/>
            </a:endParaRPr>
          </a:p>
          <a:p>
            <a:endParaRPr lang="en-US">
              <a:cs typeface="Calibri"/>
            </a:endParaRPr>
          </a:p>
        </p:txBody>
      </p:sp>
      <p:sp>
        <p:nvSpPr>
          <p:cNvPr id="5" name="Text Placeholder 4">
            <a:extLst>
              <a:ext uri="{FF2B5EF4-FFF2-40B4-BE49-F238E27FC236}">
                <a16:creationId xmlns:a16="http://schemas.microsoft.com/office/drawing/2014/main" id="{11A8FFED-E085-418D-9290-3F1FFA264958}"/>
              </a:ext>
            </a:extLst>
          </p:cNvPr>
          <p:cNvSpPr>
            <a:spLocks noGrp="1"/>
          </p:cNvSpPr>
          <p:nvPr>
            <p:ph type="body" sz="quarter" idx="3"/>
          </p:nvPr>
        </p:nvSpPr>
        <p:spPr/>
        <p:txBody>
          <a:bodyPr/>
          <a:lstStyle/>
          <a:p>
            <a:r>
              <a:rPr lang="en-US">
                <a:cs typeface="Calibri"/>
              </a:rPr>
              <a:t>Areas of Improvement</a:t>
            </a:r>
            <a:endParaRPr lang="en-US"/>
          </a:p>
        </p:txBody>
      </p:sp>
      <p:sp>
        <p:nvSpPr>
          <p:cNvPr id="6" name="Content Placeholder 5">
            <a:extLst>
              <a:ext uri="{FF2B5EF4-FFF2-40B4-BE49-F238E27FC236}">
                <a16:creationId xmlns:a16="http://schemas.microsoft.com/office/drawing/2014/main" id="{FB3166A7-CD23-4AED-96AC-235851295062}"/>
              </a:ext>
            </a:extLst>
          </p:cNvPr>
          <p:cNvSpPr>
            <a:spLocks noGrp="1"/>
          </p:cNvSpPr>
          <p:nvPr>
            <p:ph sz="quarter" idx="4"/>
          </p:nvPr>
        </p:nvSpPr>
        <p:spPr/>
        <p:txBody>
          <a:bodyPr vert="horz" lIns="91440" tIns="45720" rIns="91440" bIns="45720" rtlCol="0" anchor="t">
            <a:normAutofit/>
          </a:bodyPr>
          <a:lstStyle/>
          <a:p>
            <a:r>
              <a:rPr lang="en-US">
                <a:cs typeface="Calibri"/>
              </a:rPr>
              <a:t>Communication </a:t>
            </a:r>
          </a:p>
          <a:p>
            <a:r>
              <a:rPr lang="en-US">
                <a:cs typeface="Calibri"/>
              </a:rPr>
              <a:t>Organization</a:t>
            </a:r>
          </a:p>
          <a:p>
            <a:r>
              <a:rPr lang="en-US">
                <a:cs typeface="Calibri"/>
              </a:rPr>
              <a:t>Participation</a:t>
            </a:r>
          </a:p>
          <a:p>
            <a:r>
              <a:rPr lang="en-US">
                <a:cs typeface="Calibri"/>
              </a:rPr>
              <a:t>Time management</a:t>
            </a:r>
          </a:p>
          <a:p>
            <a:r>
              <a:rPr lang="en-US">
                <a:cs typeface="Calibri"/>
              </a:rPr>
              <a:t>Presenting</a:t>
            </a:r>
          </a:p>
          <a:p>
            <a:r>
              <a:rPr lang="en-US">
                <a:cs typeface="Calibri"/>
              </a:rPr>
              <a:t>Transitioning</a:t>
            </a:r>
          </a:p>
        </p:txBody>
      </p:sp>
    </p:spTree>
    <p:extLst>
      <p:ext uri="{BB962C8B-B14F-4D97-AF65-F5344CB8AC3E}">
        <p14:creationId xmlns:p14="http://schemas.microsoft.com/office/powerpoint/2010/main" val="41480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7698-0E6C-42D6-AEAA-3F702BDFB134}"/>
              </a:ext>
            </a:extLst>
          </p:cNvPr>
          <p:cNvSpPr>
            <a:spLocks noGrp="1"/>
          </p:cNvSpPr>
          <p:nvPr>
            <p:ph type="title"/>
          </p:nvPr>
        </p:nvSpPr>
        <p:spPr/>
        <p:txBody>
          <a:bodyPr/>
          <a:lstStyle/>
          <a:p>
            <a:r>
              <a:rPr lang="en-US">
                <a:cs typeface="Calibri Light"/>
              </a:rPr>
              <a:t>Shared Language – Why it's important</a:t>
            </a:r>
            <a:endParaRPr lang="en-US"/>
          </a:p>
        </p:txBody>
      </p:sp>
      <p:sp>
        <p:nvSpPr>
          <p:cNvPr id="3" name="Content Placeholder 2">
            <a:extLst>
              <a:ext uri="{FF2B5EF4-FFF2-40B4-BE49-F238E27FC236}">
                <a16:creationId xmlns:a16="http://schemas.microsoft.com/office/drawing/2014/main" id="{B2074578-CA66-4F0A-A79E-878EAE1C78D2}"/>
              </a:ext>
            </a:extLst>
          </p:cNvPr>
          <p:cNvSpPr>
            <a:spLocks noGrp="1"/>
          </p:cNvSpPr>
          <p:nvPr>
            <p:ph idx="1"/>
          </p:nvPr>
        </p:nvSpPr>
        <p:spPr/>
        <p:txBody>
          <a:bodyPr vert="horz" lIns="91440" tIns="45720" rIns="91440" bIns="45720" rtlCol="0" anchor="t">
            <a:normAutofit/>
          </a:bodyPr>
          <a:lstStyle/>
          <a:p>
            <a:r>
              <a:rPr lang="en-US">
                <a:cs typeface="Calibri"/>
              </a:rPr>
              <a:t>In order to work together more efficiently, we need to communicate with each better in all forms of understanding. Understanding what each person is saying and why they are saying it is key. this requires everyone to have at least some knowledge about the topic currently being discussed. Therefore, collaboration is so important in group work. Being able to share information and learn from each other in our own shared language is key to learning new information.</a:t>
            </a:r>
          </a:p>
          <a:p>
            <a:pPr>
              <a:buClr>
                <a:srgbClr val="8AD0D6"/>
              </a:buClr>
            </a:pPr>
            <a:r>
              <a:rPr lang="en-US">
                <a:cs typeface="Calibri"/>
              </a:rPr>
              <a:t>We intent to do this by all learning from each other. Using language and vocabulary that all of us have a common understanding of is key to essentially creating a shared language that we all can adapt to. There is no actual physical language we are creating, but it is about a simple understanding of the information at hand.</a:t>
            </a:r>
          </a:p>
        </p:txBody>
      </p:sp>
    </p:spTree>
    <p:extLst>
      <p:ext uri="{BB962C8B-B14F-4D97-AF65-F5344CB8AC3E}">
        <p14:creationId xmlns:p14="http://schemas.microsoft.com/office/powerpoint/2010/main" val="419658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C408-C6EC-4D3E-8E3E-4A1CD39A59B2}"/>
              </a:ext>
            </a:extLst>
          </p:cNvPr>
          <p:cNvSpPr>
            <a:spLocks noGrp="1"/>
          </p:cNvSpPr>
          <p:nvPr>
            <p:ph type="title"/>
          </p:nvPr>
        </p:nvSpPr>
        <p:spPr/>
        <p:txBody>
          <a:bodyPr/>
          <a:lstStyle/>
          <a:p>
            <a:r>
              <a:rPr lang="en-US">
                <a:cs typeface="Calibri Light"/>
              </a:rPr>
              <a:t>Strategy</a:t>
            </a:r>
            <a:endParaRPr lang="en-US"/>
          </a:p>
        </p:txBody>
      </p:sp>
      <p:sp>
        <p:nvSpPr>
          <p:cNvPr id="3" name="Content Placeholder 2">
            <a:extLst>
              <a:ext uri="{FF2B5EF4-FFF2-40B4-BE49-F238E27FC236}">
                <a16:creationId xmlns:a16="http://schemas.microsoft.com/office/drawing/2014/main" id="{0491EAA6-E655-4BB7-9804-F9BF4CA80C55}"/>
              </a:ext>
            </a:extLst>
          </p:cNvPr>
          <p:cNvSpPr>
            <a:spLocks noGrp="1"/>
          </p:cNvSpPr>
          <p:nvPr>
            <p:ph idx="1"/>
          </p:nvPr>
        </p:nvSpPr>
        <p:spPr/>
        <p:txBody>
          <a:bodyPr vert="horz" lIns="91440" tIns="45720" rIns="91440" bIns="45720" rtlCol="0" anchor="t">
            <a:normAutofit/>
          </a:bodyPr>
          <a:lstStyle/>
          <a:p>
            <a:r>
              <a:rPr lang="en-US" dirty="0"/>
              <a:t>Find a topic</a:t>
            </a:r>
          </a:p>
          <a:p>
            <a:pPr>
              <a:buClr>
                <a:srgbClr val="8AD0D6"/>
              </a:buClr>
            </a:pPr>
            <a:r>
              <a:rPr lang="en-US" dirty="0"/>
              <a:t>Figure out audience </a:t>
            </a:r>
          </a:p>
          <a:p>
            <a:pPr>
              <a:buClr>
                <a:srgbClr val="8AD0D6"/>
              </a:buClr>
            </a:pPr>
            <a:r>
              <a:rPr lang="en-US" dirty="0"/>
              <a:t>Identify problems</a:t>
            </a:r>
          </a:p>
          <a:p>
            <a:pPr>
              <a:buClr>
                <a:srgbClr val="8AD0D6"/>
              </a:buClr>
            </a:pPr>
            <a:r>
              <a:rPr lang="en-US" dirty="0"/>
              <a:t>By communicating effectively, we can save time and use that time on the development process. We won't be wasting time trying to figure out what someone has said, and everyone will know what their tasks are.</a:t>
            </a:r>
          </a:p>
          <a:p>
            <a:pPr>
              <a:buClr>
                <a:srgbClr val="8AD0D6"/>
              </a:buClr>
            </a:pPr>
            <a:r>
              <a:rPr lang="en-US"/>
              <a:t>Increase participation</a:t>
            </a:r>
            <a:endParaRPr lang="en-US" dirty="0"/>
          </a:p>
        </p:txBody>
      </p:sp>
    </p:spTree>
    <p:extLst>
      <p:ext uri="{BB962C8B-B14F-4D97-AF65-F5344CB8AC3E}">
        <p14:creationId xmlns:p14="http://schemas.microsoft.com/office/powerpoint/2010/main" val="265978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BD78-62C7-4D52-A2A2-A42B1BE89953}"/>
              </a:ext>
            </a:extLst>
          </p:cNvPr>
          <p:cNvSpPr>
            <a:spLocks noGrp="1"/>
          </p:cNvSpPr>
          <p:nvPr>
            <p:ph type="title"/>
          </p:nvPr>
        </p:nvSpPr>
        <p:spPr/>
        <p:txBody>
          <a:bodyPr/>
          <a:lstStyle/>
          <a:p>
            <a:r>
              <a:rPr lang="en-US">
                <a:cs typeface="Calibri Light"/>
              </a:rPr>
              <a:t>Plan of Action</a:t>
            </a:r>
            <a:endParaRPr lang="en-US"/>
          </a:p>
        </p:txBody>
      </p:sp>
      <p:sp>
        <p:nvSpPr>
          <p:cNvPr id="3" name="Content Placeholder 2">
            <a:extLst>
              <a:ext uri="{FF2B5EF4-FFF2-40B4-BE49-F238E27FC236}">
                <a16:creationId xmlns:a16="http://schemas.microsoft.com/office/drawing/2014/main" id="{B51A9EAB-A5E2-4B8D-B74F-D9733848B418}"/>
              </a:ext>
            </a:extLst>
          </p:cNvPr>
          <p:cNvSpPr>
            <a:spLocks noGrp="1"/>
          </p:cNvSpPr>
          <p:nvPr>
            <p:ph idx="1"/>
          </p:nvPr>
        </p:nvSpPr>
        <p:spPr/>
        <p:txBody>
          <a:bodyPr vert="horz" lIns="91440" tIns="45720" rIns="91440" bIns="45720" rtlCol="0" anchor="t">
            <a:normAutofit/>
          </a:bodyPr>
          <a:lstStyle/>
          <a:p>
            <a:r>
              <a:rPr lang="en-US"/>
              <a:t>Determine roles</a:t>
            </a:r>
          </a:p>
          <a:p>
            <a:pPr>
              <a:buClr>
                <a:srgbClr val="8AD0D6"/>
              </a:buClr>
            </a:pPr>
            <a:r>
              <a:rPr lang="en-US"/>
              <a:t>Make sure everybody understands the plan</a:t>
            </a:r>
          </a:p>
          <a:p>
            <a:pPr>
              <a:buClr>
                <a:srgbClr val="8AD0D6"/>
              </a:buClr>
            </a:pPr>
            <a:r>
              <a:rPr lang="en-US"/>
              <a:t>Begin project</a:t>
            </a:r>
          </a:p>
          <a:p>
            <a:pPr>
              <a:buClr>
                <a:srgbClr val="8AD0D6"/>
              </a:buClr>
            </a:pPr>
            <a:r>
              <a:rPr lang="en-US"/>
              <a:t>Critique</a:t>
            </a:r>
          </a:p>
          <a:p>
            <a:pPr>
              <a:buClr>
                <a:srgbClr val="8AD0D6"/>
              </a:buClr>
            </a:pPr>
            <a:r>
              <a:rPr lang="en-US"/>
              <a:t>Make adjustments</a:t>
            </a:r>
          </a:p>
        </p:txBody>
      </p:sp>
    </p:spTree>
    <p:extLst>
      <p:ext uri="{BB962C8B-B14F-4D97-AF65-F5344CB8AC3E}">
        <p14:creationId xmlns:p14="http://schemas.microsoft.com/office/powerpoint/2010/main" val="1348831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Shared Language</vt:lpstr>
      <vt:lpstr>Team Dynamics</vt:lpstr>
      <vt:lpstr>Shared Language – Why it's important</vt:lpstr>
      <vt:lpstr>Strategy</vt:lpstr>
      <vt:lpstr>Plan of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revision>77</cp:revision>
  <dcterms:created xsi:type="dcterms:W3CDTF">2016-06-29T17:12:42Z</dcterms:created>
  <dcterms:modified xsi:type="dcterms:W3CDTF">2021-06-08T13:39:33Z</dcterms:modified>
</cp:coreProperties>
</file>