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20:33:3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59 286 24575,'33'-1'0,"55"-10"0,17-2 0,191-12 0,-271 23 0,133-23 0,-128 19 0,0 0 0,0-3 0,-1 0 0,-1-1 0,30-17 0,-24 12 0,0 1 0,0 2 0,45-10 0,170-5 0,-242 27 0,109-12 0,58-2 0,-141 14 0,439-15 0,-34 4 0,-297 12 0,-108 1 0,0 2 0,-1 1 0,48 14 0,23 3 0,-87-20 0,0 1 0,0 1 0,-1 0 0,28 12 0,-37-12 0,1-1 0,-1 1 0,0 0 0,0 1 0,0 0 0,-1-1 0,0 2 0,0-1 0,0 1 0,0 0 0,-1 0 0,6 11 0,-8-13 0,13 25 0,2 0 0,1-2 0,24 31 0,-10-21 0,-2 2 0,27 45 0,-49-72 0,-1 0 0,-1 1 0,0 0 0,-1 0 0,0 0 0,-1 1 0,0 0 0,-1-1 0,-1 1 0,0 1 0,-1-1 0,-1 15 0,-1-19 0,0-1 0,-1 1 0,0-1 0,0 0 0,-1 0 0,0 0 0,-1 0 0,0 0 0,-1-1 0,1 1 0,-1-1 0,-1-1 0,0 1 0,0-1 0,0 0 0,-1 0 0,0 0 0,-1-1 0,1-1 0,-1 1 0,0-1 0,0 0 0,-1-1 0,1 0 0,-1 0 0,0-1 0,0 0 0,-1-1 0,1 0 0,0 0 0,-17 0 0,-202-1 0,9-1 0,184 5 0,1 1 0,0 2 0,1 1 0,-41 18 0,-21 5 0,36-14 0,-1-3 0,0-2 0,-1-3 0,-108 3 0,93-11 0,-76 10 0,42-3 0,-128-7 0,2-1 0,183 2 0,1 3 0,-75 17 0,109-19 0,-1 0 0,1-1 0,-1-1 0,0 0 0,0-2 0,1 0 0,-1-1 0,0-1 0,1-1 0,-30-7 0,-3-1 0,0 3 0,-1 1 0,-89 2 0,29 1 0,98 2 0,0-1 0,0-1 0,0 0 0,1-1 0,-1 0 0,1-1 0,1 0 0,-1-1 0,-20-15 0,17 11 0,-1 1 0,0 0 0,-1 1 0,-22-7 0,25 12 0,-2-1 0,0 0 0,0-1 0,-27-15 0,39 18 0,-1-1 0,1 1 0,1-1 0,-1 0 0,0-1 0,1 1 0,0-1 0,0 0 0,0 0 0,1 0 0,0 0 0,0-1 0,0 1 0,-3-10 0,1-6 0,1 0 0,1 0 0,1 0 0,0 0 0,2 0 0,4-39 0,-1-7 0,-3-244-1365,0 289-5461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20:33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6 24575,'18'1'0,"-1"0"0,28 7 0,11 2 0,131 4 0,162 20 0,-294-28 0,1-1 0,-1-3 0,72-7 0,-18-6 0,51-4 0,291 15 0,-210 1 0,-151 4 0,0 4 0,96 23 0,-96-16 0,-4 1 0,-50-8 0,0-2 0,70 4 0,-56-10 0,159-5 0,-194 2 0,-1-2 0,0 0 0,0-1 0,0 0 0,0-1 0,20-11 0,32-14 0,-28 19 0,46-8 0,-44 12 0,40-14 0,-61 16 0,1 1 0,-1 1 0,1 0 0,33 0 0,84 6 0,-49 1 0,-50-4 0,3 1 0,49 5 0,-79-4 0,1 1 0,-1 1 0,0 0 0,1 0 0,-1 1 0,-1 0 0,1 1 0,19 12 0,-27-15 0,0 0 0,0 1 0,0 0 0,0 0 0,0-1 0,-1 1 0,0 1 0,1-1 0,-1 0 0,0 1 0,-1-1 0,1 1 0,1 5 0,0 2 0,-1 0 0,0 1 0,1 13 0,6 32 0,1-24 0,-1-1 0,-2 1 0,-1 0 0,-1 0 0,-2 1 0,-1-1 0,-4 46 0,-1-68 0,0 0 0,0 0 0,-1-1 0,0 1 0,-1-1 0,-11 19 0,-2 4 0,8-11 0,4-10 0,1-1 0,-2 1 0,1-1 0,-12 14 0,15-22 0,0 1 0,-1-1 0,0 1 0,0-1 0,0 0 0,0-1 0,0 1 0,-1-1 0,1 0 0,-1 0 0,0 0 0,1-1 0,-1 1 0,0-1 0,-5 0 0,-23 3 0,0-3 0,0 0 0,-52-7 0,28-5 0,41 6 0,-1 2 0,-22-2 0,13 4 0,0 2 0,0 0 0,-49 10 0,-74 29 0,-10 1 0,142-39 0,0-1 0,0 0 0,-1-1 0,1-1 0,0-1 0,-18-4 0,19 3 0,1 0 0,-1 2 0,-1 0 0,1 0 0,0 1 0,0 2 0,-20 2 0,11 4 0,-36 15 0,45-15 0,-1-2 0,0 0 0,0 0 0,-1-2 0,-26 4 0,-243-6 0,141-5 0,-380 3 0,501-2 0,1 0 0,-47-12 0,5 1 0,-72-9 0,-199-4 0,314 24 0,0-1 0,1-1 0,-1 0 0,1-2 0,-35-14 0,32 11 0,0 1 0,0 1 0,-46-6 0,-119 11 0,177 0 0,0-1 0,0 1 0,-22-9 0,-24-5 0,-14 7 0,-1 4 0,-80 4 0,-28-2 0,158 1 0,1-2 0,0-1 0,1 0 0,-1-2 0,-22-10 0,41 16 0,0-1 0,0 0 0,0 0 0,0 0 0,0 0 0,1-1 0,-1 1 0,1-1 0,0 0 0,0 0 0,0-1 0,0 1 0,0 0 0,1-1 0,0 0 0,-1 0 0,1 1 0,1-1 0,-1 0 0,0-1 0,1 1 0,0 0 0,0 0 0,0-1 0,1 1 0,-1 0 0,1-7 0,1 1 0,0 1 0,0-1 0,1 0 0,0 1 0,0-1 0,1 1 0,1 0 0,0-1 0,0 2 0,0-1 0,7-8 0,1-4 0,-2 0 0,0 0 0,-1-1 0,9-31 0,-12 30 0,2 1 0,0 0 0,2 1 0,15-27 0,-19 41 0,0 1 0,0 0 0,1 0 0,-1 0 0,1 1 0,0 0 0,1 1 0,-1-1 0,1 2 0,12-6 0,-8 4 0,-1 0 0,0-2 0,20-13 0,-22 12-170,0 1-1,0 0 0,0 0 1,1 1-1,0 0 0,0 1 1,18-7-1,-4 5-6655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20:33:5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29 24575,'2055'0'0,"-1999"3"0,-1 3 0,77 17 0,-23-3 0,-96-18 0,1 0 0,-1 1 0,0 1 0,0 0 0,0 1 0,-1 1 0,1 0 0,-1 0 0,-1 1 0,1 1 0,-1 0 0,0 0 0,-1 1 0,0 0 0,-1 1 0,1 0 0,-2 1 0,0 0 0,0 0 0,12 25 0,-16-24 0,0 1 0,0 1 0,-1-1 0,-1 0 0,0 1 0,-1-1 0,-1 1 0,0-1 0,-1 1 0,0-1 0,-1 0 0,0 1 0,-1-1 0,-1 0 0,0 0 0,-1 0 0,0-1 0,-1 0 0,-9 15 0,4-15 0,-1-1 0,-1 0 0,1 0 0,-2-1 0,0-1 0,0 0 0,-30 13 0,32-16 0,-1-1 0,0-1 0,0-1 0,0 1 0,0-2 0,0 0 0,-14 0 0,-98-4 0,52-1 0,-74 3 0,-281-16 0,298 6 0,-204 11 0,161 11 0,-64 2 0,45-2 0,15 0 0,147-12 0,1-1 0,-1-2 0,-57-12 0,46 6 0,21 5 0,0-1 0,0-1 0,0 0 0,-22-11 0,37 14 0,1 1 0,-1-1 0,1 0 0,-1 0 0,1-1 0,0 1 0,0-1 0,1 0 0,-1 0 0,1 0 0,0 0 0,0-1 0,0 1 0,1-1 0,-1 0 0,1 0 0,0 0 0,1 0 0,-1 0 0,1 0 0,-1-7 0,-2-49 0,5-101 0,2 54 0,-3 100 0,1 0 0,0 0 0,0 0 0,1 0 0,0 0 0,0 1 0,1-1 0,0 1 0,1-1 0,-1 1 0,1 0 0,1 0 0,-1 1 0,1-1 0,0 1 0,1 0 0,-1 1 0,1-1 0,1 1 0,-1 0 0,1 0 0,-1 1 0,1 0 0,0 0 0,1 1 0,-1 0 0,1 0 0,-1 1 0,1 0 0,13-2 0,9 2-1365,-3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20:33:5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107 106 24575,'54'-3'0,"1"-2"0,60-14 0,-54 8 0,76-4 0,-30 2 0,-72 7 0,55-2 0,38 10 0,94-3 0,-117-11 0,8-1 0,-49 11 0,-1 3 0,115 15 0,-31 1 0,-42-7 0,41 0 0,-102-8 0,1 1 0,-1 2 0,74 18 0,-36-2 0,-48-13 0,0 1 0,34 15 0,-62-21 0,-1 0 0,0 1 0,0-1 0,0 1 0,0 1 0,-1-1 0,1 0 0,-1 1 0,0 0 0,-1 0 0,1 0 0,-1 1 0,4 8 0,-1-2 0,-1 0 0,-1 0 0,0 1 0,0-1 0,2 20 0,-5-3 0,-1 1 0,-1-1 0,-1 1 0,-1-1 0,-14 51 0,15-72 0,0 1 0,0-1 0,-1 0 0,-1 1 0,1-1 0,-1 0 0,-1-1 0,1 1 0,-1-1 0,0 0 0,-1 0 0,0 0 0,0-1 0,-1 0 0,1 0 0,-1 0 0,0-1 0,-1 0 0,1-1 0,-1 0 0,-13 6 0,-1-2 0,1-1 0,-1-1 0,-1-1 0,1 0 0,-1-2 0,-41 1 0,-13-3 0,0-2 0,0-4 0,-114-23 0,141 19 0,-1 3 0,-65 0 0,48 3 0,-30-9 0,59 6 0,-38 0 0,4 6 0,0 3 0,-77 15 0,-195 14 0,340-31 0,-116 11 0,-62 2 0,156-13 0,-40 8 0,-5-1 0,70-8 0,0 0 0,0 0 0,-1 0 0,1-1 0,0 1 0,0-1 0,-1 1 0,1-1 0,0 0 0,0 0 0,0 0 0,0 0 0,0 0 0,0 0 0,0-1 0,0 1 0,1-1 0,-1 1 0,0-1 0,1 0 0,-1 0 0,1 1 0,0-1 0,0 0 0,0 0 0,0 0 0,-2-4 0,-2-7 0,1 0 0,0 0 0,-3-24 0,-2-4 0,-58-179 0,40 143 0,20 60 0,1 0 0,0-1 0,1 1 0,1-1 0,-2-27 0,5 32 0,0 1 0,2-1 0,-1 0 0,5-18 0,-5 28 0,1 0 0,0 1 0,0-1 0,0 0 0,0 0 0,0 0 0,1 1 0,-1-1 0,1 1 0,0-1 0,-1 1 0,1 0 0,0 0 0,1-1 0,-1 2 0,0-1 0,1 0 0,-1 0 0,1 1 0,-1-1 0,1 1 0,0 0 0,-1-1 0,6 0 0,2 0-85,-1 0 0,0 1-1,1 0 1,-1 1 0,1 0-1,-1 0 1,1 1 0,-1 0-1,0 1 1,1 0 0,-1 0-1,0 1 1,0 0 0,-1 1-1,16 8 1,-5-1-6741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20:30:3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241 876 24575,'-1'-20'0,"-1"0"0,0 0 0,-9-33 0,10 49 0,0 1 0,0-1 0,1 0 0,-1 1 0,1-1 0,0 0 0,0 0 0,1 1 0,-1-1 0,1 0 0,-1 1 0,1-1 0,0 1 0,1-1 0,-1 1 0,1-1 0,-1 1 0,1 0 0,0-1 0,0 1 0,0 0 0,4-3 0,0 1 0,-1 1 0,1-1 0,0 2 0,0-1 0,1 1 0,-1-1 0,1 2 0,-1-1 0,1 1 0,0 0 0,7-1 0,13-3 0,0 0 0,-1-2 0,0-1 0,0-2 0,-1 0 0,0-1 0,42-30 0,-20 10 0,-4 2 0,67-58 0,-101 80 0,2 0 0,-1 1 0,1 0 0,0 0 0,0 2 0,19-8 0,-17 8 0,0-1 0,0-1 0,0 0 0,19-14 0,2-7 0,2 3 0,57-34 0,-70 48 0,0 0 0,1 1 0,-1 1 0,2 2 0,46-9 0,-29 9 0,9-1 0,51-1 0,-67 5 0,-1 0 0,-1-2 0,42-14 0,-12 4 0,-22 6 0,-19 4 0,0 1 0,0 1 0,40-3 0,84 6 0,211 25 0,-163 5 0,203 24 0,-239-50 0,-112-4 0,-1 2 0,1 2 0,80 15 0,66 16 0,-17-3 0,-121-20 0,73 21 0,-11-6 0,3 1 0,27 8 0,-42-11 0,180 37 0,-149-33 0,189 22 0,-60-12 0,218 21 0,-338-50 0,243 9 0,-207-6 0,-8 1 0,-80-7 0,150 29 0,-156-19 0,1-4 0,93 0 0,-117-12 0,221 3 0,-190 2 0,93 17 0,178 28 0,-340-49 0,-1 2 0,1 0 0,-1 2 0,33 11 0,-49-14 0,-1 2 0,1-1 0,-1 1 0,1 0 0,-1 1 0,0 0 0,-1 0 0,1 0 0,-1 1 0,0 0 0,-1 0 0,1 0 0,-1 1 0,0 0 0,-1 0 0,6 11 0,-1 7 0,0 0 0,-2 1 0,-1 0 0,-2 0 0,4 48 0,3 22 0,-5-58 0,-2 0 0,-1 1 0,-2-1 0,-2 1 0,-2-1 0,-8 44 0,3-53 0,-2-1 0,-1 0 0,-1 0 0,-1-1 0,-19 28 0,-3 7 0,22-36 0,-9 18 0,-1-2 0,-3 0 0,-36 46 0,53-80 0,1 0 0,-1-1 0,-1 0 0,1-1 0,-1 0 0,-1 0 0,1-1 0,-1 0 0,1-1 0,-21 5 0,-20 10 0,-36 20 0,3 4 0,-116 78 0,-144 130 0,236-169 0,39-32 0,-3-2 0,-119 59 0,138-83 0,0-2 0,-2-2 0,0-3 0,-96 17 0,-96-5 0,-81 15 0,100 6 0,-429 69 0,-14-86 0,-656-35 0,728 3 0,561-3 0,-57-10 0,56 6 0,-43-1 0,-56-6 0,28 1 0,77 9 0,2-2 0,-50-15 0,51 12 0,-1 1 0,-57-6 0,-22 1 0,-13 0 0,-102 11 0,-43 0 0,201-3 0,-131-25 0,133 19 0,-1 3 0,-1 2 0,-103 7 0,50 0 0,42-1 0,-90 14 0,161-14 0,1 0 0,0 0 0,0 0 0,-1-1 0,1 0 0,0 0 0,-1-1 0,1 0 0,0 0 0,0 0 0,0-1 0,-1 1 0,1-2 0,1 1 0,-1-1 0,0 1 0,1-2 0,-1 1 0,1-1 0,0 1 0,0-1 0,1-1 0,-1 1 0,1-1 0,-5-5 0,-6-11 0,1 1 0,0-2 0,2 0 0,0-1 0,2 0 0,-14-43 0,16 33 0,1 0 0,1-1 0,2 1 0,0-56 0,3-18 0,5-148 0,2 211 0,1 0 0,2 0 0,2 1 0,2 0 0,2 1 0,39-77 0,11-37 0,-50 117 0,-9 18 0,-1 0 0,0-1 0,-2 1 0,-1-1 0,0 0 0,-2 0 0,-3-31 0,3-59 0,1 98 0,1 1 0,1-1 0,-1 1 0,2 0 0,0 0 0,7-16 0,4 1 0,-9 20 0,-2-1 0,1 0 0,4-16 0,-8 22 0,0 1 0,0-1 0,-1 0 0,0 0 0,1 0 0,-1 0 0,0 0 0,-1 0 0,1 0 0,0 0 0,-1 0 0,0 0 0,0 0 0,1 0 0,-2 1 0,-1-5 0,-5-6 0,-1 2 0,0-1 0,0 2 0,-16-15 0,17 18 0,0 0 0,0 0 0,1-1 0,1 0 0,-1 0 0,1-1 0,0 0 0,1 0 0,0 0 0,-6-17 0,11 25 0,0-1 0,0 1 0,0-1 0,0 1 0,0 0 0,0-1 0,0 1 0,1-1 0,-1 1 0,0-1 0,1 1 0,-1 0 0,1-1 0,0 1 0,-1 0 0,1-1 0,0 1 0,0 0 0,0 0 0,0 0 0,0 0 0,0 0 0,0 0 0,0 0 0,0 0 0,0 0 0,1 0 0,-1 1 0,0-1 0,0 0 0,3 0 0,6-3 0,1 0 0,-1 1 0,15-3 0,-1 0 0,34-17-1365,-41 18-5461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F8B8B-B267-CA8C-AE9B-1586A569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4B570-42DA-EF1B-76DC-EC07C6E8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9FA44-700B-CC53-87A1-F5B3B979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7066B-69A1-7E00-9D61-3D81DD3E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4B177-3205-BBD5-1249-40E18B9D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8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5685-17A5-0FD5-EBE9-6CF9E50E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4799CF-42D9-5D33-4E60-60DFFD1C7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13561-2B62-5845-D1F3-7BE71769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FC17C-9AB9-845B-AA19-7110BD1B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FDAA-4018-1BF2-111C-18D980D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59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3E40B9-A994-6ED9-301E-A3591211E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2D1689-21BA-D3E7-B276-CC9E1C80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7C8BF-E0C6-90E5-8F88-A774C68A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DD932-C24A-15B3-B735-89644513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F7FCA4-0C23-B04D-9F7C-FD816D2C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1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97683-4641-F536-D487-5802EE49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2C00A-6589-DA2F-0CDE-63E0F024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7F8E0-1271-2FD2-40E1-E0F8161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27A20-A1D7-F10A-42C8-03733622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83136-B833-03E0-EC5B-F1967B0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1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FA25-976B-2A7F-99DA-847AF6E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A43B89-7AA3-16AA-5397-02E9F907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E7F28-9C3E-775C-6E82-FEB72733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4CAC8-BF4E-47F1-9C6D-56CAE7BA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97F40-884A-7D76-A810-4579DBF1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12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F510C-D149-BB43-11B1-EB2F97E6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151C5-E385-8357-1A1A-5A33CF28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5EA067-729D-476D-A74F-038E261E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83DC2-4EC6-26A5-CA5D-395845F2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BB29B6-F237-667A-B8D2-EF189C54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DBFED-9228-B38E-3D5D-7278F9D6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112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5C234-1466-AF18-C931-B8896912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F26F7F-C5E4-430C-37BF-21C93560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5ACD1B-B382-C53E-4E2A-780075D5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B24654-CBA0-8E93-431F-7D155B978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7FEEFB-776C-9899-00B6-438121B8C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1A98C7-7EF0-30B6-BE68-220468EE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436638-C127-4326-8940-47F5FBE2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C49201-4F44-148C-8F80-D75EF47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95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D53F6-CA03-18EB-4DDA-7121BF06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8D9A0A-ECA3-DE71-8C3B-200E0C49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C0F2F-4169-2F30-6E7D-01514867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66C4DB-121D-BFA6-448B-7D881FF2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284A2-D45A-8318-9EF3-59932ECA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CD0810-B756-B118-89C3-C1D544E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13FAE-1C5D-F27B-D939-1BD0FDE6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4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00FBD-F17C-CE6F-296B-D830914F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2DFCEC-69C3-B448-B9EB-704B383D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68B2D9-5864-0C39-7C51-DD1F1274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ED1438-118F-E92D-6E55-08FA9103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A38EF-E558-F44F-CBE2-DBFD5DFA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109A6-745A-AEAA-0D08-C389A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58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85C2-83C5-0443-3FFB-3E80E635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7AF4B1-F139-0099-FAB7-086FA2F53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A45FA-9B9F-88F3-007D-A54C1C37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AF747A-3667-AC40-D9EE-8A4B71A0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AA2D05-C3F8-BCED-7401-2B653F6A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FF1EC-55D5-298B-1AA8-CF702FA1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18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40778C-8173-2822-7D08-E254A9BE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D07A4-FEB1-3A77-99A1-B1F901FF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3AE99-6028-58F4-81A5-973D386C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1E5F-B443-4F92-844E-1B51E5DAA05C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C7605-DAD0-6CA4-1069-2F0772F6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2E8E2F-36B1-F516-D208-419C7423A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972D-FB0A-4640-BAB0-FED48B6FAF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43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BAF20-109C-D8CE-029C-BFF274D3B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Pointer Funktion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E5E0A8-F1E1-46EE-6394-1816FFE64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in CSS</a:t>
            </a:r>
            <a:endParaRPr lang="de-CH" sz="4000" dirty="0">
              <a:solidFill>
                <a:schemeClr val="bg1"/>
              </a:solidFill>
            </a:endParaRPr>
          </a:p>
        </p:txBody>
      </p:sp>
      <p:pic>
        <p:nvPicPr>
          <p:cNvPr id="5" name="Grafik 4" descr="Cursor Silhouette">
            <a:extLst>
              <a:ext uri="{FF2B5EF4-FFF2-40B4-BE49-F238E27FC236}">
                <a16:creationId xmlns:a16="http://schemas.microsoft.com/office/drawing/2014/main" id="{DBB06875-7387-FD77-D8A7-CDB475FA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69013">
            <a:off x="-1102988" y="-3842327"/>
            <a:ext cx="17126186" cy="171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9080B-6066-933C-5C3A-EB2AB584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	Was ist der Pointer in 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E5EFA-6719-B2F8-2491-3AB36944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Testet ob und was für ein Zeiger vorhanden ist </a:t>
            </a:r>
            <a:r>
              <a:rPr lang="de-DE" dirty="0">
                <a:sym typeface="Wingdings" panose="05000000000000000000" pitchFamily="2" charset="2"/>
              </a:rPr>
              <a:t> Touch, Maus, Touchpad etc.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Passt erkannte dementsprechend an</a:t>
            </a:r>
            <a:r>
              <a:rPr lang="de-DE" dirty="0">
                <a:sym typeface="Wingdings" panose="05000000000000000000" pitchFamily="2" charset="2"/>
              </a:rPr>
              <a:t> Touch, Maus, Touchpad</a:t>
            </a:r>
            <a:endParaRPr lang="de-DE" dirty="0"/>
          </a:p>
          <a:p>
            <a:endParaRPr lang="de-DE" dirty="0"/>
          </a:p>
          <a:p>
            <a:r>
              <a:rPr lang="de-DE" dirty="0"/>
              <a:t>4 Werte </a:t>
            </a:r>
            <a:r>
              <a:rPr lang="de-DE" dirty="0">
                <a:sym typeface="Wingdings" panose="05000000000000000000" pitchFamily="2" charset="2"/>
              </a:rPr>
              <a:t> später mehr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Erkennt mit CSS-Media-Query “@</a:t>
            </a:r>
            <a:r>
              <a:rPr lang="de-DE" dirty="0" err="1">
                <a:sym typeface="Wingdings" panose="05000000000000000000" pitchFamily="2" charset="2"/>
              </a:rPr>
              <a:t>media</a:t>
            </a:r>
            <a:r>
              <a:rPr lang="de-DE" dirty="0">
                <a:sym typeface="Wingdings" panose="05000000000000000000" pitchFamily="2" charset="2"/>
              </a:rPr>
              <a:t>“ die Art des Zeigers</a:t>
            </a:r>
            <a:endParaRPr lang="de-DE" dirty="0"/>
          </a:p>
          <a:p>
            <a:endParaRPr lang="de-CH" dirty="0"/>
          </a:p>
        </p:txBody>
      </p:sp>
      <p:pic>
        <p:nvPicPr>
          <p:cNvPr id="5" name="Grafik 4" descr="Nach rechts zeigender Finger, Handrücken Silhouette">
            <a:extLst>
              <a:ext uri="{FF2B5EF4-FFF2-40B4-BE49-F238E27FC236}">
                <a16:creationId xmlns:a16="http://schemas.microsoft.com/office/drawing/2014/main" id="{98744584-D496-644A-106C-A7EA4873E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279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2F92-68E8-4D0A-B78E-B2598248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	4 Werte von Pointer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725C3-135D-E9BD-36D8-935E89BD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‘</a:t>
            </a:r>
            <a:r>
              <a:rPr lang="de-CH" dirty="0" err="1"/>
              <a:t>none</a:t>
            </a:r>
            <a:r>
              <a:rPr lang="de-CH" dirty="0"/>
              <a:t>’: Benutzer hat kein Eingabe-/Zielgerät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‘</a:t>
            </a:r>
            <a:r>
              <a:rPr lang="de-CH" dirty="0" err="1"/>
              <a:t>coarse</a:t>
            </a:r>
            <a:r>
              <a:rPr lang="de-CH" dirty="0"/>
              <a:t>’: Grobes, ungenaues Zielgerät z.B. Touchscreen</a:t>
            </a:r>
          </a:p>
          <a:p>
            <a:endParaRPr lang="de-CH" dirty="0"/>
          </a:p>
          <a:p>
            <a:r>
              <a:rPr lang="de-CH" dirty="0"/>
              <a:t>‘</a:t>
            </a:r>
            <a:r>
              <a:rPr lang="de-CH" dirty="0" err="1"/>
              <a:t>fine</a:t>
            </a:r>
            <a:r>
              <a:rPr lang="de-CH" dirty="0"/>
              <a:t>’: Präzises Zielgerät z.B. Maus</a:t>
            </a:r>
          </a:p>
          <a:p>
            <a:endParaRPr lang="de-CH" dirty="0"/>
          </a:p>
          <a:p>
            <a:r>
              <a:rPr lang="de-CH" dirty="0"/>
              <a:t>‘</a:t>
            </a:r>
            <a:r>
              <a:rPr lang="de-CH" dirty="0" err="1"/>
              <a:t>hover</a:t>
            </a:r>
            <a:r>
              <a:rPr lang="de-CH" dirty="0"/>
              <a:t>’: Zielgerät kann über Objekt schweben, ohne zu aktivieren 		      normalerweise mit Maus möglich</a:t>
            </a:r>
          </a:p>
        </p:txBody>
      </p:sp>
      <p:pic>
        <p:nvPicPr>
          <p:cNvPr id="4" name="Grafik 3" descr="Nach rechts zeigender Finger, Handrücken Silhouette">
            <a:extLst>
              <a:ext uri="{FF2B5EF4-FFF2-40B4-BE49-F238E27FC236}">
                <a16:creationId xmlns:a16="http://schemas.microsoft.com/office/drawing/2014/main" id="{A44225AE-15C9-8567-EF05-38306E79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279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55ED5-4865-5BF2-9073-ACF6E494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	Codebeispiele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F5E4505-8508-D600-DA5E-9C13B3787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257" y="1836372"/>
            <a:ext cx="5289744" cy="568319"/>
          </a:xfrm>
        </p:spPr>
      </p:pic>
      <p:pic>
        <p:nvPicPr>
          <p:cNvPr id="5" name="Grafik 4" descr="Nach rechts zeigender Finger, Handrücken Silhouette">
            <a:extLst>
              <a:ext uri="{FF2B5EF4-FFF2-40B4-BE49-F238E27FC236}">
                <a16:creationId xmlns:a16="http://schemas.microsoft.com/office/drawing/2014/main" id="{74E2CE2E-D901-917A-8A2C-F72AE18CE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279" y="570706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840E6A-DDE6-FB44-A54E-30A5630FC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08" b="15286"/>
          <a:stretch/>
        </p:blipFill>
        <p:spPr>
          <a:xfrm>
            <a:off x="838200" y="2726903"/>
            <a:ext cx="5817093" cy="4421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8BC372A-A4E9-2F97-982B-226E40497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8889" y="3491312"/>
            <a:ext cx="5487199" cy="6401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BFA9CB-4A2C-D829-8163-037A78697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20" y="4553484"/>
            <a:ext cx="5045052" cy="4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8E81E-7FCF-92AF-FEA9-9351C4AC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CSS: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2FDB82-E8AC-E774-82FD-66C1F1C8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18" y="232474"/>
            <a:ext cx="6592551" cy="63930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E582466-7C50-0DCE-E0A6-728CE75DF13E}"/>
                  </a:ext>
                </a:extLst>
              </p14:cNvPr>
              <p14:cNvContentPartPr/>
              <p14:nvPr/>
            </p14:nvContentPartPr>
            <p14:xfrm>
              <a:off x="3673888" y="2724054"/>
              <a:ext cx="1263600" cy="39168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E582466-7C50-0DCE-E0A6-728CE75DF1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4888" y="2715054"/>
                <a:ext cx="12812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94873A55-8C78-4E4D-D600-3973FB71FDF2}"/>
                  </a:ext>
                </a:extLst>
              </p14:cNvPr>
              <p14:cNvContentPartPr/>
              <p14:nvPr/>
            </p14:nvContentPartPr>
            <p14:xfrm>
              <a:off x="3548248" y="4700814"/>
              <a:ext cx="1594080" cy="3294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94873A55-8C78-4E4D-D600-3973FB71FD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9248" y="4692174"/>
                <a:ext cx="16117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B433EC23-6505-CBF5-42E7-BC1AE8C8E80A}"/>
                  </a:ext>
                </a:extLst>
              </p14:cNvPr>
              <p14:cNvContentPartPr/>
              <p14:nvPr/>
            </p14:nvContentPartPr>
            <p14:xfrm>
              <a:off x="3991768" y="1706334"/>
              <a:ext cx="982080" cy="2437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B433EC23-6505-CBF5-42E7-BC1AE8C8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3128" y="1697334"/>
                <a:ext cx="999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9FC479C-28E3-0D3B-CB0F-9047F6A75ECA}"/>
                  </a:ext>
                </a:extLst>
              </p14:cNvPr>
              <p14:cNvContentPartPr/>
              <p14:nvPr/>
            </p14:nvContentPartPr>
            <p14:xfrm>
              <a:off x="3983128" y="409974"/>
              <a:ext cx="934920" cy="26928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9FC479C-28E3-0D3B-CB0F-9047F6A75E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4128" y="400974"/>
                <a:ext cx="95256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46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975A1-CE44-CA39-4897-D5D23732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HTML: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D4582A-AE8F-162E-8A06-4F2C3155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37" y="245542"/>
            <a:ext cx="7784087" cy="6133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2F103841-8D82-4165-D5D9-A757B00DB6A3}"/>
                  </a:ext>
                </a:extLst>
              </p14:cNvPr>
              <p14:cNvContentPartPr/>
              <p14:nvPr/>
            </p14:nvContentPartPr>
            <p14:xfrm>
              <a:off x="3418380" y="256125"/>
              <a:ext cx="3184200" cy="11736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2F103841-8D82-4165-D5D9-A757B00DB6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380" y="247125"/>
                <a:ext cx="3201840" cy="11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56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805ABE-C9BA-49BF-3DB3-B1AF8D14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fürs Zuhören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9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99E52C7C2E8145B8BCD3EDC4958089" ma:contentTypeVersion="12" ma:contentTypeDescription="Ein neues Dokument erstellen." ma:contentTypeScope="" ma:versionID="d170515c23a50ac91a8172c4a1af62ef">
  <xsd:schema xmlns:xsd="http://www.w3.org/2001/XMLSchema" xmlns:xs="http://www.w3.org/2001/XMLSchema" xmlns:p="http://schemas.microsoft.com/office/2006/metadata/properties" xmlns:ns2="d985a9cd-0765-4b5f-9c1a-fc99987bb2a7" xmlns:ns3="b19ba96f-84de-4760-a8cd-da539b3f8d9a" targetNamespace="http://schemas.microsoft.com/office/2006/metadata/properties" ma:root="true" ma:fieldsID="1a71009bd354a5f5e72c105b7f6c5876" ns2:_="" ns3:_="">
    <xsd:import namespace="d985a9cd-0765-4b5f-9c1a-fc99987bb2a7"/>
    <xsd:import namespace="b19ba96f-84de-4760-a8cd-da539b3f8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a9cd-0765-4b5f-9c1a-fc99987bb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2a0cf6c-e0ff-4174-9cd1-9cd881f730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9ba96f-84de-4760-a8cd-da539b3f8d9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b0490c-e959-424f-a401-c2661b442ded}" ma:internalName="TaxCatchAll" ma:showField="CatchAllData" ma:web="b19ba96f-84de-4760-a8cd-da539b3f8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985a9cd-0765-4b5f-9c1a-fc99987bb2a7">
      <Terms xmlns="http://schemas.microsoft.com/office/infopath/2007/PartnerControls"/>
    </lcf76f155ced4ddcb4097134ff3c332f>
    <TaxCatchAll xmlns="b19ba96f-84de-4760-a8cd-da539b3f8d9a" xsi:nil="true"/>
  </documentManagement>
</p:properties>
</file>

<file path=customXml/itemProps1.xml><?xml version="1.0" encoding="utf-8"?>
<ds:datastoreItem xmlns:ds="http://schemas.openxmlformats.org/officeDocument/2006/customXml" ds:itemID="{60107840-6F94-4ABF-BAB2-77FA3A1B88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85a9cd-0765-4b5f-9c1a-fc99987bb2a7"/>
    <ds:schemaRef ds:uri="b19ba96f-84de-4760-a8cd-da539b3f8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66C53-6359-4D7A-BB32-4BE63A62CF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43883-43DD-469F-8C33-6B6F6B2FC58B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c426d92-7f43-4364-9990-fabdf5e54724"/>
    <ds:schemaRef ds:uri="7cc2c211-e37b-485e-a490-7bda9681f79a"/>
    <ds:schemaRef ds:uri="d985a9cd-0765-4b5f-9c1a-fc99987bb2a7"/>
    <ds:schemaRef ds:uri="b19ba96f-84de-4760-a8cd-da539b3f8d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Pointer Funktion </vt:lpstr>
      <vt:lpstr> Was ist der Pointer in CSS</vt:lpstr>
      <vt:lpstr> 4 Werte von Pointer</vt:lpstr>
      <vt:lpstr> Codebeispiele</vt:lpstr>
      <vt:lpstr>CSS:</vt:lpstr>
      <vt:lpstr>HTML:</vt:lpstr>
      <vt:lpstr>Vielen Dank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Funktion </dc:title>
  <dc:creator>Ben Müller</dc:creator>
  <cp:lastModifiedBy>Mirhan Özden</cp:lastModifiedBy>
  <cp:revision>5</cp:revision>
  <dcterms:created xsi:type="dcterms:W3CDTF">2023-06-21T13:27:34Z</dcterms:created>
  <dcterms:modified xsi:type="dcterms:W3CDTF">2023-06-21T20:38:58Z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0x0101009678BB52DFBFD1419F6EAA25140ACE63</vt:lpwstr>
  </property>
</Properties>
</file>