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3"/>
  </p:notesMasterIdLst>
  <p:handoutMasterIdLst>
    <p:handoutMasterId r:id="rId14"/>
  </p:handoutMasterIdLst>
  <p:sldIdLst>
    <p:sldId id="436" r:id="rId5"/>
    <p:sldId id="451" r:id="rId6"/>
    <p:sldId id="450" r:id="rId7"/>
    <p:sldId id="448" r:id="rId8"/>
    <p:sldId id="447" r:id="rId9"/>
    <p:sldId id="449" r:id="rId10"/>
    <p:sldId id="443" r:id="rId11"/>
    <p:sldId id="45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43FBC-0244-D048-8FD7-B24615C0B7CC}" v="29" dt="2024-05-18T20:47:48.989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6" autoAdjust="0"/>
    <p:restoredTop sz="95365" autoAdjust="0"/>
  </p:normalViewPr>
  <p:slideViewPr>
    <p:cSldViewPr snapToGrid="0">
      <p:cViewPr varScale="1">
        <p:scale>
          <a:sx n="162" d="100"/>
          <a:sy n="162" d="100"/>
        </p:scale>
        <p:origin x="288" y="176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iel Davies" userId="3ae40e7a-b5ff-4e95-920b-311f704b2fcf" providerId="ADAL" clId="{06943FBC-0244-D048-8FD7-B24615C0B7CC}"/>
    <pc:docChg chg="undo custSel addSld delSld modSld sldOrd">
      <pc:chgData name="Nathaniel Davies" userId="3ae40e7a-b5ff-4e95-920b-311f704b2fcf" providerId="ADAL" clId="{06943FBC-0244-D048-8FD7-B24615C0B7CC}" dt="2024-05-18T20:48:17.660" v="409" actId="2696"/>
      <pc:docMkLst>
        <pc:docMk/>
      </pc:docMkLst>
      <pc:sldChg chg="addSp modSp mod setBg">
        <pc:chgData name="Nathaniel Davies" userId="3ae40e7a-b5ff-4e95-920b-311f704b2fcf" providerId="ADAL" clId="{06943FBC-0244-D048-8FD7-B24615C0B7CC}" dt="2024-05-16T17:35:05.130" v="16" actId="27636"/>
        <pc:sldMkLst>
          <pc:docMk/>
          <pc:sldMk cId="3441048361" sldId="436"/>
        </pc:sldMkLst>
        <pc:spChg chg="mod">
          <ac:chgData name="Nathaniel Davies" userId="3ae40e7a-b5ff-4e95-920b-311f704b2fcf" providerId="ADAL" clId="{06943FBC-0244-D048-8FD7-B24615C0B7CC}" dt="2024-05-16T17:35:05.130" v="16" actId="27636"/>
          <ac:spMkLst>
            <pc:docMk/>
            <pc:sldMk cId="3441048361" sldId="436"/>
            <ac:spMk id="2" creationId="{F040D9AD-F97D-8DCF-97C2-FEE69475C0BC}"/>
          </ac:spMkLst>
        </pc:spChg>
        <pc:spChg chg="mod">
          <ac:chgData name="Nathaniel Davies" userId="3ae40e7a-b5ff-4e95-920b-311f704b2fcf" providerId="ADAL" clId="{06943FBC-0244-D048-8FD7-B24615C0B7CC}" dt="2024-05-16T17:34:36.918" v="2" actId="26606"/>
          <ac:spMkLst>
            <pc:docMk/>
            <pc:sldMk cId="3441048361" sldId="436"/>
            <ac:spMk id="3" creationId="{5D9882FA-049D-25F3-3F24-590E9D0F184A}"/>
          </ac:spMkLst>
        </pc:spChg>
        <pc:spChg chg="add">
          <ac:chgData name="Nathaniel Davies" userId="3ae40e7a-b5ff-4e95-920b-311f704b2fcf" providerId="ADAL" clId="{06943FBC-0244-D048-8FD7-B24615C0B7CC}" dt="2024-05-16T17:34:36.918" v="2" actId="26606"/>
          <ac:spMkLst>
            <pc:docMk/>
            <pc:sldMk cId="3441048361" sldId="436"/>
            <ac:spMk id="1031" creationId="{7A08E557-10DB-421A-876E-1AE58F8E07C4}"/>
          </ac:spMkLst>
        </pc:spChg>
        <pc:spChg chg="add">
          <ac:chgData name="Nathaniel Davies" userId="3ae40e7a-b5ff-4e95-920b-311f704b2fcf" providerId="ADAL" clId="{06943FBC-0244-D048-8FD7-B24615C0B7CC}" dt="2024-05-16T17:34:36.918" v="2" actId="26606"/>
          <ac:spMkLst>
            <pc:docMk/>
            <pc:sldMk cId="3441048361" sldId="436"/>
            <ac:spMk id="1033" creationId="{CC6655D2-5BA9-4A11-9D74-4BB50558192F}"/>
          </ac:spMkLst>
        </pc:spChg>
        <pc:spChg chg="add">
          <ac:chgData name="Nathaniel Davies" userId="3ae40e7a-b5ff-4e95-920b-311f704b2fcf" providerId="ADAL" clId="{06943FBC-0244-D048-8FD7-B24615C0B7CC}" dt="2024-05-16T17:34:36.918" v="2" actId="26606"/>
          <ac:spMkLst>
            <pc:docMk/>
            <pc:sldMk cId="3441048361" sldId="436"/>
            <ac:spMk id="1035" creationId="{76874C57-217D-4F9E-B1AC-0CF345747967}"/>
          </ac:spMkLst>
        </pc:spChg>
        <pc:spChg chg="add">
          <ac:chgData name="Nathaniel Davies" userId="3ae40e7a-b5ff-4e95-920b-311f704b2fcf" providerId="ADAL" clId="{06943FBC-0244-D048-8FD7-B24615C0B7CC}" dt="2024-05-16T17:34:36.918" v="2" actId="26606"/>
          <ac:spMkLst>
            <pc:docMk/>
            <pc:sldMk cId="3441048361" sldId="436"/>
            <ac:spMk id="1037" creationId="{344D9A9A-6DCE-44A3-9A92-573DA29D9C3B}"/>
          </ac:spMkLst>
        </pc:spChg>
        <pc:picChg chg="add mod ord">
          <ac:chgData name="Nathaniel Davies" userId="3ae40e7a-b5ff-4e95-920b-311f704b2fcf" providerId="ADAL" clId="{06943FBC-0244-D048-8FD7-B24615C0B7CC}" dt="2024-05-16T17:34:42.239" v="3" actId="27614"/>
          <ac:picMkLst>
            <pc:docMk/>
            <pc:sldMk cId="3441048361" sldId="436"/>
            <ac:picMk id="1026" creationId="{38C3199F-B179-727A-33DC-FC73C5378867}"/>
          </ac:picMkLst>
        </pc:picChg>
      </pc:sldChg>
      <pc:sldChg chg="addSp delSp modSp mod">
        <pc:chgData name="Nathaniel Davies" userId="3ae40e7a-b5ff-4e95-920b-311f704b2fcf" providerId="ADAL" clId="{06943FBC-0244-D048-8FD7-B24615C0B7CC}" dt="2024-05-16T17:40:16.491" v="83" actId="1038"/>
        <pc:sldMkLst>
          <pc:docMk/>
          <pc:sldMk cId="1631804628" sldId="447"/>
        </pc:sldMkLst>
        <pc:spChg chg="del">
          <ac:chgData name="Nathaniel Davies" userId="3ae40e7a-b5ff-4e95-920b-311f704b2fcf" providerId="ADAL" clId="{06943FBC-0244-D048-8FD7-B24615C0B7CC}" dt="2024-05-16T17:37:51.216" v="34" actId="478"/>
          <ac:spMkLst>
            <pc:docMk/>
            <pc:sldMk cId="1631804628" sldId="447"/>
            <ac:spMk id="6" creationId="{26A52D6D-FF4F-0BD2-8C38-7B5E2E249E97}"/>
          </ac:spMkLst>
        </pc:spChg>
        <pc:spChg chg="add del mod">
          <ac:chgData name="Nathaniel Davies" userId="3ae40e7a-b5ff-4e95-920b-311f704b2fcf" providerId="ADAL" clId="{06943FBC-0244-D048-8FD7-B24615C0B7CC}" dt="2024-05-16T17:38:26.627" v="42"/>
          <ac:spMkLst>
            <pc:docMk/>
            <pc:sldMk cId="1631804628" sldId="447"/>
            <ac:spMk id="8" creationId="{78DC22CC-B2D0-5A15-941B-9E446F515F63}"/>
          </ac:spMkLst>
        </pc:spChg>
        <pc:spChg chg="add mod">
          <ac:chgData name="Nathaniel Davies" userId="3ae40e7a-b5ff-4e95-920b-311f704b2fcf" providerId="ADAL" clId="{06943FBC-0244-D048-8FD7-B24615C0B7CC}" dt="2024-05-16T17:38:43.389" v="50" actId="1076"/>
          <ac:spMkLst>
            <pc:docMk/>
            <pc:sldMk cId="1631804628" sldId="447"/>
            <ac:spMk id="9" creationId="{762E0623-E56B-64DB-9429-105C93A10143}"/>
          </ac:spMkLst>
        </pc:spChg>
        <pc:spChg chg="add mod">
          <ac:chgData name="Nathaniel Davies" userId="3ae40e7a-b5ff-4e95-920b-311f704b2fcf" providerId="ADAL" clId="{06943FBC-0244-D048-8FD7-B24615C0B7CC}" dt="2024-05-16T17:40:16.491" v="83" actId="1038"/>
          <ac:spMkLst>
            <pc:docMk/>
            <pc:sldMk cId="1631804628" sldId="447"/>
            <ac:spMk id="11" creationId="{DB4F7FAE-055E-9F07-625D-F2C3CBADA76F}"/>
          </ac:spMkLst>
        </pc:spChg>
        <pc:spChg chg="add mod">
          <ac:chgData name="Nathaniel Davies" userId="3ae40e7a-b5ff-4e95-920b-311f704b2fcf" providerId="ADAL" clId="{06943FBC-0244-D048-8FD7-B24615C0B7CC}" dt="2024-05-16T17:40:06.620" v="80" actId="1037"/>
          <ac:spMkLst>
            <pc:docMk/>
            <pc:sldMk cId="1631804628" sldId="447"/>
            <ac:spMk id="13" creationId="{0995816D-F21E-8444-67DC-1AC6D29F4C3A}"/>
          </ac:spMkLst>
        </pc:spChg>
        <pc:picChg chg="mod">
          <ac:chgData name="Nathaniel Davies" userId="3ae40e7a-b5ff-4e95-920b-311f704b2fcf" providerId="ADAL" clId="{06943FBC-0244-D048-8FD7-B24615C0B7CC}" dt="2024-05-16T17:37:58.440" v="36" actId="1076"/>
          <ac:picMkLst>
            <pc:docMk/>
            <pc:sldMk cId="1631804628" sldId="447"/>
            <ac:picMk id="7" creationId="{87571753-A64B-7C4F-C082-C049290A5184}"/>
          </ac:picMkLst>
        </pc:picChg>
        <pc:cxnChg chg="add mod">
          <ac:chgData name="Nathaniel Davies" userId="3ae40e7a-b5ff-4e95-920b-311f704b2fcf" providerId="ADAL" clId="{06943FBC-0244-D048-8FD7-B24615C0B7CC}" dt="2024-05-16T17:38:16.745" v="39" actId="1582"/>
          <ac:cxnSpMkLst>
            <pc:docMk/>
            <pc:sldMk cId="1631804628" sldId="447"/>
            <ac:cxnSpMk id="5" creationId="{D3B1B702-5482-BC29-C120-574E98D5CDB6}"/>
          </ac:cxnSpMkLst>
        </pc:cxnChg>
        <pc:cxnChg chg="add mod">
          <ac:chgData name="Nathaniel Davies" userId="3ae40e7a-b5ff-4e95-920b-311f704b2fcf" providerId="ADAL" clId="{06943FBC-0244-D048-8FD7-B24615C0B7CC}" dt="2024-05-16T17:39:00.461" v="55" actId="1035"/>
          <ac:cxnSpMkLst>
            <pc:docMk/>
            <pc:sldMk cId="1631804628" sldId="447"/>
            <ac:cxnSpMk id="10" creationId="{B16DB35C-2F86-86C8-C021-A6AA24F7331E}"/>
          </ac:cxnSpMkLst>
        </pc:cxnChg>
        <pc:cxnChg chg="add mod">
          <ac:chgData name="Nathaniel Davies" userId="3ae40e7a-b5ff-4e95-920b-311f704b2fcf" providerId="ADAL" clId="{06943FBC-0244-D048-8FD7-B24615C0B7CC}" dt="2024-05-16T17:39:30.136" v="65" actId="1036"/>
          <ac:cxnSpMkLst>
            <pc:docMk/>
            <pc:sldMk cId="1631804628" sldId="447"/>
            <ac:cxnSpMk id="12" creationId="{6407B1E2-276E-F1F2-4546-10259F571265}"/>
          </ac:cxnSpMkLst>
        </pc:cxnChg>
      </pc:sldChg>
      <pc:sldChg chg="ord">
        <pc:chgData name="Nathaniel Davies" userId="3ae40e7a-b5ff-4e95-920b-311f704b2fcf" providerId="ADAL" clId="{06943FBC-0244-D048-8FD7-B24615C0B7CC}" dt="2024-05-16T17:37:22.312" v="20" actId="20578"/>
        <pc:sldMkLst>
          <pc:docMk/>
          <pc:sldMk cId="2346050129" sldId="448"/>
        </pc:sldMkLst>
      </pc:sldChg>
      <pc:sldChg chg="addSp delSp modSp mod setBg">
        <pc:chgData name="Nathaniel Davies" userId="3ae40e7a-b5ff-4e95-920b-311f704b2fcf" providerId="ADAL" clId="{06943FBC-0244-D048-8FD7-B24615C0B7CC}" dt="2024-05-16T17:37:33.002" v="32"/>
        <pc:sldMkLst>
          <pc:docMk/>
          <pc:sldMk cId="647837667" sldId="450"/>
        </pc:sldMkLst>
        <pc:spChg chg="mod">
          <ac:chgData name="Nathaniel Davies" userId="3ae40e7a-b5ff-4e95-920b-311f704b2fcf" providerId="ADAL" clId="{06943FBC-0244-D048-8FD7-B24615C0B7CC}" dt="2024-05-16T17:33:22.908" v="0" actId="26606"/>
          <ac:spMkLst>
            <pc:docMk/>
            <pc:sldMk cId="647837667" sldId="450"/>
            <ac:spMk id="2" creationId="{1F395845-C18D-B9E0-E212-6F8B0153DECC}"/>
          </ac:spMkLst>
        </pc:spChg>
        <pc:spChg chg="del">
          <ac:chgData name="Nathaniel Davies" userId="3ae40e7a-b5ff-4e95-920b-311f704b2fcf" providerId="ADAL" clId="{06943FBC-0244-D048-8FD7-B24615C0B7CC}" dt="2024-05-16T17:33:22.908" v="0" actId="26606"/>
          <ac:spMkLst>
            <pc:docMk/>
            <pc:sldMk cId="647837667" sldId="450"/>
            <ac:spMk id="3" creationId="{36B43044-D464-E3ED-9A6A-C0A27593FEB4}"/>
          </ac:spMkLst>
        </pc:spChg>
        <pc:spChg chg="mod">
          <ac:chgData name="Nathaniel Davies" userId="3ae40e7a-b5ff-4e95-920b-311f704b2fcf" providerId="ADAL" clId="{06943FBC-0244-D048-8FD7-B24615C0B7CC}" dt="2024-05-16T17:33:22.908" v="0" actId="26606"/>
          <ac:spMkLst>
            <pc:docMk/>
            <pc:sldMk cId="647837667" sldId="450"/>
            <ac:spMk id="4" creationId="{B7CEF13D-394B-1843-7B14-3F1D1CBF84E0}"/>
          </ac:spMkLst>
        </pc:spChg>
        <pc:spChg chg="add">
          <ac:chgData name="Nathaniel Davies" userId="3ae40e7a-b5ff-4e95-920b-311f704b2fcf" providerId="ADAL" clId="{06943FBC-0244-D048-8FD7-B24615C0B7CC}" dt="2024-05-16T17:33:22.908" v="0" actId="26606"/>
          <ac:spMkLst>
            <pc:docMk/>
            <pc:sldMk cId="647837667" sldId="450"/>
            <ac:spMk id="10" creationId="{A9F95C5C-FBE3-42CB-A029-C907B401BD99}"/>
          </ac:spMkLst>
        </pc:spChg>
        <pc:spChg chg="add">
          <ac:chgData name="Nathaniel Davies" userId="3ae40e7a-b5ff-4e95-920b-311f704b2fcf" providerId="ADAL" clId="{06943FBC-0244-D048-8FD7-B24615C0B7CC}" dt="2024-05-16T17:33:22.908" v="0" actId="26606"/>
          <ac:spMkLst>
            <pc:docMk/>
            <pc:sldMk cId="647837667" sldId="450"/>
            <ac:spMk id="12" creationId="{A15F4668-AC50-40D9-9F1B-B23CB6D828CA}"/>
          </ac:spMkLst>
        </pc:spChg>
        <pc:spChg chg="add">
          <ac:chgData name="Nathaniel Davies" userId="3ae40e7a-b5ff-4e95-920b-311f704b2fcf" providerId="ADAL" clId="{06943FBC-0244-D048-8FD7-B24615C0B7CC}" dt="2024-05-16T17:33:22.908" v="0" actId="26606"/>
          <ac:spMkLst>
            <pc:docMk/>
            <pc:sldMk cId="647837667" sldId="450"/>
            <ac:spMk id="14" creationId="{B09B1BDA-9F0D-4681-9831-A7BD4C62EB22}"/>
          </ac:spMkLst>
        </pc:spChg>
        <pc:spChg chg="add">
          <ac:chgData name="Nathaniel Davies" userId="3ae40e7a-b5ff-4e95-920b-311f704b2fcf" providerId="ADAL" clId="{06943FBC-0244-D048-8FD7-B24615C0B7CC}" dt="2024-05-16T17:33:22.908" v="0" actId="26606"/>
          <ac:spMkLst>
            <pc:docMk/>
            <pc:sldMk cId="647837667" sldId="450"/>
            <ac:spMk id="16" creationId="{7A2130C3-47F5-4671-95BC-A16BCFEAB4B5}"/>
          </ac:spMkLst>
        </pc:spChg>
        <pc:graphicFrameChg chg="add mod">
          <ac:chgData name="Nathaniel Davies" userId="3ae40e7a-b5ff-4e95-920b-311f704b2fcf" providerId="ADAL" clId="{06943FBC-0244-D048-8FD7-B24615C0B7CC}" dt="2024-05-16T17:37:33.002" v="32"/>
          <ac:graphicFrameMkLst>
            <pc:docMk/>
            <pc:sldMk cId="647837667" sldId="450"/>
            <ac:graphicFrameMk id="6" creationId="{A3E26A7F-5557-0A56-D7A2-FDFEF4EC0F8E}"/>
          </ac:graphicFrameMkLst>
        </pc:graphicFrameChg>
      </pc:sldChg>
      <pc:sldChg chg="addSp delSp modSp new mod modClrScheme chgLayout">
        <pc:chgData name="Nathaniel Davies" userId="3ae40e7a-b5ff-4e95-920b-311f704b2fcf" providerId="ADAL" clId="{06943FBC-0244-D048-8FD7-B24615C0B7CC}" dt="2024-05-18T20:43:39.437" v="327" actId="1076"/>
        <pc:sldMkLst>
          <pc:docMk/>
          <pc:sldMk cId="752365401" sldId="451"/>
        </pc:sldMkLst>
        <pc:spChg chg="del mod ord">
          <ac:chgData name="Nathaniel Davies" userId="3ae40e7a-b5ff-4e95-920b-311f704b2fcf" providerId="ADAL" clId="{06943FBC-0244-D048-8FD7-B24615C0B7CC}" dt="2024-05-18T20:34:54.409" v="85" actId="700"/>
          <ac:spMkLst>
            <pc:docMk/>
            <pc:sldMk cId="752365401" sldId="451"/>
            <ac:spMk id="2" creationId="{BD8BB662-C53E-5795-1915-958B4271CED6}"/>
          </ac:spMkLst>
        </pc:spChg>
        <pc:spChg chg="mod ord">
          <ac:chgData name="Nathaniel Davies" userId="3ae40e7a-b5ff-4e95-920b-311f704b2fcf" providerId="ADAL" clId="{06943FBC-0244-D048-8FD7-B24615C0B7CC}" dt="2024-05-18T20:34:54.409" v="85" actId="700"/>
          <ac:spMkLst>
            <pc:docMk/>
            <pc:sldMk cId="752365401" sldId="451"/>
            <ac:spMk id="3" creationId="{00F5E181-0810-E008-A702-97CFA2E2D45B}"/>
          </ac:spMkLst>
        </pc:spChg>
        <pc:spChg chg="add mod ord">
          <ac:chgData name="Nathaniel Davies" userId="3ae40e7a-b5ff-4e95-920b-311f704b2fcf" providerId="ADAL" clId="{06943FBC-0244-D048-8FD7-B24615C0B7CC}" dt="2024-05-18T20:43:39.437" v="327" actId="1076"/>
          <ac:spMkLst>
            <pc:docMk/>
            <pc:sldMk cId="752365401" sldId="451"/>
            <ac:spMk id="4" creationId="{CA1C4993-6A78-0840-66FC-6F73671906B2}"/>
          </ac:spMkLst>
        </pc:spChg>
        <pc:spChg chg="add del mod ord">
          <ac:chgData name="Nathaniel Davies" userId="3ae40e7a-b5ff-4e95-920b-311f704b2fcf" providerId="ADAL" clId="{06943FBC-0244-D048-8FD7-B24615C0B7CC}" dt="2024-05-18T20:43:06.476" v="322"/>
          <ac:spMkLst>
            <pc:docMk/>
            <pc:sldMk cId="752365401" sldId="451"/>
            <ac:spMk id="5" creationId="{3AF04A7D-DD0D-946C-7758-4AE04EB2C4F1}"/>
          </ac:spMkLst>
        </pc:spChg>
        <pc:spChg chg="add mod ord">
          <ac:chgData name="Nathaniel Davies" userId="3ae40e7a-b5ff-4e95-920b-311f704b2fcf" providerId="ADAL" clId="{06943FBC-0244-D048-8FD7-B24615C0B7CC}" dt="2024-05-18T20:40:31.404" v="310" actId="20577"/>
          <ac:spMkLst>
            <pc:docMk/>
            <pc:sldMk cId="752365401" sldId="451"/>
            <ac:spMk id="6" creationId="{37658676-845A-FCE8-5D73-DC33DCD05C96}"/>
          </ac:spMkLst>
        </pc:spChg>
        <pc:spChg chg="add mod">
          <ac:chgData name="Nathaniel Davies" userId="3ae40e7a-b5ff-4e95-920b-311f704b2fcf" providerId="ADAL" clId="{06943FBC-0244-D048-8FD7-B24615C0B7CC}" dt="2024-05-18T20:41:41.452" v="321" actId="1076"/>
          <ac:spMkLst>
            <pc:docMk/>
            <pc:sldMk cId="752365401" sldId="451"/>
            <ac:spMk id="7" creationId="{19634DD3-FE62-9749-6969-C670B4F59B79}"/>
          </ac:spMkLst>
        </pc:spChg>
        <pc:picChg chg="add mod">
          <ac:chgData name="Nathaniel Davies" userId="3ae40e7a-b5ff-4e95-920b-311f704b2fcf" providerId="ADAL" clId="{06943FBC-0244-D048-8FD7-B24615C0B7CC}" dt="2024-05-18T20:43:31.459" v="326" actId="1076"/>
          <ac:picMkLst>
            <pc:docMk/>
            <pc:sldMk cId="752365401" sldId="451"/>
            <ac:picMk id="1026" creationId="{C7716838-EDEE-9F3B-6B29-B6694EFBCE2A}"/>
          </ac:picMkLst>
        </pc:picChg>
      </pc:sldChg>
      <pc:sldChg chg="new del">
        <pc:chgData name="Nathaniel Davies" userId="3ae40e7a-b5ff-4e95-920b-311f704b2fcf" providerId="ADAL" clId="{06943FBC-0244-D048-8FD7-B24615C0B7CC}" dt="2024-05-18T20:45:14.999" v="343" actId="2696"/>
        <pc:sldMkLst>
          <pc:docMk/>
          <pc:sldMk cId="675253589" sldId="452"/>
        </pc:sldMkLst>
      </pc:sldChg>
      <pc:sldChg chg="modSp new del mod">
        <pc:chgData name="Nathaniel Davies" userId="3ae40e7a-b5ff-4e95-920b-311f704b2fcf" providerId="ADAL" clId="{06943FBC-0244-D048-8FD7-B24615C0B7CC}" dt="2024-05-18T20:48:17.660" v="409" actId="2696"/>
        <pc:sldMkLst>
          <pc:docMk/>
          <pc:sldMk cId="3969489667" sldId="452"/>
        </pc:sldMkLst>
        <pc:spChg chg="mod">
          <ac:chgData name="Nathaniel Davies" userId="3ae40e7a-b5ff-4e95-920b-311f704b2fcf" providerId="ADAL" clId="{06943FBC-0244-D048-8FD7-B24615C0B7CC}" dt="2024-05-18T20:47:40.952" v="391" actId="20577"/>
          <ac:spMkLst>
            <pc:docMk/>
            <pc:sldMk cId="3969489667" sldId="452"/>
            <ac:spMk id="3" creationId="{4F28DCF0-C9C0-B07B-2C79-D4E06FA66E22}"/>
          </ac:spMkLst>
        </pc:spChg>
      </pc:sldChg>
      <pc:sldChg chg="modSp new del mod">
        <pc:chgData name="Nathaniel Davies" userId="3ae40e7a-b5ff-4e95-920b-311f704b2fcf" providerId="ADAL" clId="{06943FBC-0244-D048-8FD7-B24615C0B7CC}" dt="2024-05-18T20:45:23.464" v="344" actId="2696"/>
        <pc:sldMkLst>
          <pc:docMk/>
          <pc:sldMk cId="1925156827" sldId="453"/>
        </pc:sldMkLst>
        <pc:spChg chg="mod">
          <ac:chgData name="Nathaniel Davies" userId="3ae40e7a-b5ff-4e95-920b-311f704b2fcf" providerId="ADAL" clId="{06943FBC-0244-D048-8FD7-B24615C0B7CC}" dt="2024-05-18T20:45:10.618" v="342" actId="20577"/>
          <ac:spMkLst>
            <pc:docMk/>
            <pc:sldMk cId="1925156827" sldId="453"/>
            <ac:spMk id="2" creationId="{26A43C6E-EE65-7ED7-85B5-5A7D13BC9E3F}"/>
          </ac:spMkLst>
        </pc:spChg>
      </pc:sldChg>
      <pc:sldChg chg="addSp delSp modSp new mod">
        <pc:chgData name="Nathaniel Davies" userId="3ae40e7a-b5ff-4e95-920b-311f704b2fcf" providerId="ADAL" clId="{06943FBC-0244-D048-8FD7-B24615C0B7CC}" dt="2024-05-18T20:48:12.502" v="408" actId="1076"/>
        <pc:sldMkLst>
          <pc:docMk/>
          <pc:sldMk cId="2010274398" sldId="453"/>
        </pc:sldMkLst>
        <pc:spChg chg="mod">
          <ac:chgData name="Nathaniel Davies" userId="3ae40e7a-b5ff-4e95-920b-311f704b2fcf" providerId="ADAL" clId="{06943FBC-0244-D048-8FD7-B24615C0B7CC}" dt="2024-05-18T20:45:41.023" v="358" actId="20577"/>
          <ac:spMkLst>
            <pc:docMk/>
            <pc:sldMk cId="2010274398" sldId="453"/>
            <ac:spMk id="2" creationId="{561C2AF8-3CAC-1D2A-C16F-9F993A38884C}"/>
          </ac:spMkLst>
        </pc:spChg>
        <pc:spChg chg="del mod">
          <ac:chgData name="Nathaniel Davies" userId="3ae40e7a-b5ff-4e95-920b-311f704b2fcf" providerId="ADAL" clId="{06943FBC-0244-D048-8FD7-B24615C0B7CC}" dt="2024-05-18T20:46:12.864" v="365" actId="478"/>
          <ac:spMkLst>
            <pc:docMk/>
            <pc:sldMk cId="2010274398" sldId="453"/>
            <ac:spMk id="3" creationId="{FBF79D9C-1CE8-5FDD-3663-228DEFFAD85B}"/>
          </ac:spMkLst>
        </pc:spChg>
        <pc:spChg chg="add del mod">
          <ac:chgData name="Nathaniel Davies" userId="3ae40e7a-b5ff-4e95-920b-311f704b2fcf" providerId="ADAL" clId="{06943FBC-0244-D048-8FD7-B24615C0B7CC}" dt="2024-05-18T20:46:40.267" v="375" actId="478"/>
          <ac:spMkLst>
            <pc:docMk/>
            <pc:sldMk cId="2010274398" sldId="453"/>
            <ac:spMk id="5" creationId="{5BF29FB3-F620-2907-AF2B-78C5BCA9BB88}"/>
          </ac:spMkLst>
        </pc:spChg>
        <pc:spChg chg="add del mod">
          <ac:chgData name="Nathaniel Davies" userId="3ae40e7a-b5ff-4e95-920b-311f704b2fcf" providerId="ADAL" clId="{06943FBC-0244-D048-8FD7-B24615C0B7CC}" dt="2024-05-18T20:47:19.370" v="382" actId="478"/>
          <ac:spMkLst>
            <pc:docMk/>
            <pc:sldMk cId="2010274398" sldId="453"/>
            <ac:spMk id="6" creationId="{779E618F-7762-32BF-25E8-0839B12A7BC8}"/>
          </ac:spMkLst>
        </pc:spChg>
        <pc:spChg chg="add mod">
          <ac:chgData name="Nathaniel Davies" userId="3ae40e7a-b5ff-4e95-920b-311f704b2fcf" providerId="ADAL" clId="{06943FBC-0244-D048-8FD7-B24615C0B7CC}" dt="2024-05-18T20:48:12.502" v="408" actId="1076"/>
          <ac:spMkLst>
            <pc:docMk/>
            <pc:sldMk cId="2010274398" sldId="453"/>
            <ac:spMk id="7" creationId="{7A8C772B-80E7-A2B0-CB86-B8AFE00C013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6F4D9E-2E52-4D0A-845B-8EE1B916433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E83B0E-7734-49DC-9C5D-8063A92E0068}">
      <dgm:prSet/>
      <dgm:spPr/>
      <dgm:t>
        <a:bodyPr/>
        <a:lstStyle/>
        <a:p>
          <a:r>
            <a:rPr lang="en-US"/>
            <a:t>Genome Assembly</a:t>
          </a:r>
        </a:p>
      </dgm:t>
    </dgm:pt>
    <dgm:pt modelId="{89E1BE88-A401-405B-90CF-6DEA9C998108}" type="parTrans" cxnId="{449121B2-1F51-40D0-9F4D-1D9AC119B37B}">
      <dgm:prSet/>
      <dgm:spPr/>
      <dgm:t>
        <a:bodyPr/>
        <a:lstStyle/>
        <a:p>
          <a:endParaRPr lang="en-US"/>
        </a:p>
      </dgm:t>
    </dgm:pt>
    <dgm:pt modelId="{31D0B442-03D6-483F-B34B-7F1B43F894EA}" type="sibTrans" cxnId="{449121B2-1F51-40D0-9F4D-1D9AC119B37B}">
      <dgm:prSet/>
      <dgm:spPr/>
      <dgm:t>
        <a:bodyPr/>
        <a:lstStyle/>
        <a:p>
          <a:endParaRPr lang="en-US"/>
        </a:p>
      </dgm:t>
    </dgm:pt>
    <dgm:pt modelId="{0F6DF068-87D1-4DAB-9F2A-4610F306D42E}">
      <dgm:prSet/>
      <dgm:spPr/>
      <dgm:t>
        <a:bodyPr/>
        <a:lstStyle/>
        <a:p>
          <a:r>
            <a:rPr lang="en-US" dirty="0"/>
            <a:t>Abyss vs SPAdes</a:t>
          </a:r>
        </a:p>
      </dgm:t>
    </dgm:pt>
    <dgm:pt modelId="{1FFB4DC7-2DF7-4FF2-AA69-E745A26A0024}" type="parTrans" cxnId="{BCFB6A58-3119-421F-BEBD-BC5F5A6CC57F}">
      <dgm:prSet/>
      <dgm:spPr/>
      <dgm:t>
        <a:bodyPr/>
        <a:lstStyle/>
        <a:p>
          <a:endParaRPr lang="en-US"/>
        </a:p>
      </dgm:t>
    </dgm:pt>
    <dgm:pt modelId="{F502A029-E5CC-474A-9599-161032D916A6}" type="sibTrans" cxnId="{BCFB6A58-3119-421F-BEBD-BC5F5A6CC57F}">
      <dgm:prSet/>
      <dgm:spPr/>
      <dgm:t>
        <a:bodyPr/>
        <a:lstStyle/>
        <a:p>
          <a:endParaRPr lang="en-US"/>
        </a:p>
      </dgm:t>
    </dgm:pt>
    <dgm:pt modelId="{D90059BA-6497-4C44-A3F6-6A46F2084B45}">
      <dgm:prSet/>
      <dgm:spPr/>
      <dgm:t>
        <a:bodyPr/>
        <a:lstStyle/>
        <a:p>
          <a:r>
            <a:rPr lang="en-US"/>
            <a:t>Quality Assessment</a:t>
          </a:r>
        </a:p>
      </dgm:t>
    </dgm:pt>
    <dgm:pt modelId="{FC9FFDA4-FC13-40D6-BF80-D6C6D85F2D89}" type="parTrans" cxnId="{1DD80FA7-0C92-446A-AE85-742155E95E50}">
      <dgm:prSet/>
      <dgm:spPr/>
      <dgm:t>
        <a:bodyPr/>
        <a:lstStyle/>
        <a:p>
          <a:endParaRPr lang="en-US"/>
        </a:p>
      </dgm:t>
    </dgm:pt>
    <dgm:pt modelId="{E99539B1-4333-4827-B090-C0A3FA09A605}" type="sibTrans" cxnId="{1DD80FA7-0C92-446A-AE85-742155E95E50}">
      <dgm:prSet/>
      <dgm:spPr/>
      <dgm:t>
        <a:bodyPr/>
        <a:lstStyle/>
        <a:p>
          <a:endParaRPr lang="en-US"/>
        </a:p>
      </dgm:t>
    </dgm:pt>
    <dgm:pt modelId="{BBF8A8B3-E6EB-470D-A541-1ACA272D1A4D}">
      <dgm:prSet/>
      <dgm:spPr/>
      <dgm:t>
        <a:bodyPr/>
        <a:lstStyle/>
        <a:p>
          <a:r>
            <a:rPr lang="en-US" dirty="0"/>
            <a:t>QUAST with a reference genome</a:t>
          </a:r>
        </a:p>
      </dgm:t>
    </dgm:pt>
    <dgm:pt modelId="{5D1E6CAC-342E-4FDB-B73F-7E448C63C78E}" type="parTrans" cxnId="{064774C8-EA05-48FB-A43D-4C12AA6DD970}">
      <dgm:prSet/>
      <dgm:spPr/>
      <dgm:t>
        <a:bodyPr/>
        <a:lstStyle/>
        <a:p>
          <a:endParaRPr lang="en-US"/>
        </a:p>
      </dgm:t>
    </dgm:pt>
    <dgm:pt modelId="{0B060652-3EC8-4AD4-959D-ED6FBBDF042E}" type="sibTrans" cxnId="{064774C8-EA05-48FB-A43D-4C12AA6DD970}">
      <dgm:prSet/>
      <dgm:spPr/>
      <dgm:t>
        <a:bodyPr/>
        <a:lstStyle/>
        <a:p>
          <a:endParaRPr lang="en-US"/>
        </a:p>
      </dgm:t>
    </dgm:pt>
    <dgm:pt modelId="{0DCB115B-B6EB-4F58-9035-784F74630817}">
      <dgm:prSet/>
      <dgm:spPr/>
      <dgm:t>
        <a:bodyPr/>
        <a:lstStyle/>
        <a:p>
          <a:r>
            <a:rPr lang="en-US"/>
            <a:t>Genome Annotation</a:t>
          </a:r>
        </a:p>
      </dgm:t>
    </dgm:pt>
    <dgm:pt modelId="{C5BB4C80-D739-4176-9095-ACD361165BC7}" type="parTrans" cxnId="{A8622EE6-B5C7-4F72-97A4-BF516211E1D4}">
      <dgm:prSet/>
      <dgm:spPr/>
      <dgm:t>
        <a:bodyPr/>
        <a:lstStyle/>
        <a:p>
          <a:endParaRPr lang="en-US"/>
        </a:p>
      </dgm:t>
    </dgm:pt>
    <dgm:pt modelId="{F77E2995-7791-4867-8621-9300523E6F10}" type="sibTrans" cxnId="{A8622EE6-B5C7-4F72-97A4-BF516211E1D4}">
      <dgm:prSet/>
      <dgm:spPr/>
      <dgm:t>
        <a:bodyPr/>
        <a:lstStyle/>
        <a:p>
          <a:endParaRPr lang="en-US"/>
        </a:p>
      </dgm:t>
    </dgm:pt>
    <dgm:pt modelId="{3AC3B697-1E26-47C1-9B7F-8D5975E24065}">
      <dgm:prSet/>
      <dgm:spPr/>
      <dgm:t>
        <a:bodyPr/>
        <a:lstStyle/>
        <a:p>
          <a:r>
            <a:rPr lang="en-US"/>
            <a:t>RAST</a:t>
          </a:r>
        </a:p>
      </dgm:t>
    </dgm:pt>
    <dgm:pt modelId="{553837AF-6E3D-4161-B5DD-B917A79B7F5D}" type="parTrans" cxnId="{9A61142B-492B-4BE1-B51E-6A0509C3F88D}">
      <dgm:prSet/>
      <dgm:spPr/>
      <dgm:t>
        <a:bodyPr/>
        <a:lstStyle/>
        <a:p>
          <a:endParaRPr lang="en-US"/>
        </a:p>
      </dgm:t>
    </dgm:pt>
    <dgm:pt modelId="{08CBFFBD-9C8C-4145-8944-1E4D51E03B79}" type="sibTrans" cxnId="{9A61142B-492B-4BE1-B51E-6A0509C3F88D}">
      <dgm:prSet/>
      <dgm:spPr/>
      <dgm:t>
        <a:bodyPr/>
        <a:lstStyle/>
        <a:p>
          <a:endParaRPr lang="en-US"/>
        </a:p>
      </dgm:t>
    </dgm:pt>
    <dgm:pt modelId="{C2175E52-E271-D148-91AC-1B3F1E75D234}" type="pres">
      <dgm:prSet presAssocID="{846F4D9E-2E52-4D0A-845B-8EE1B9164338}" presName="linear" presStyleCnt="0">
        <dgm:presLayoutVars>
          <dgm:dir/>
          <dgm:animLvl val="lvl"/>
          <dgm:resizeHandles val="exact"/>
        </dgm:presLayoutVars>
      </dgm:prSet>
      <dgm:spPr/>
    </dgm:pt>
    <dgm:pt modelId="{12650BA2-C9F6-6448-8A62-2D815E745709}" type="pres">
      <dgm:prSet presAssocID="{D7E83B0E-7734-49DC-9C5D-8063A92E0068}" presName="parentLin" presStyleCnt="0"/>
      <dgm:spPr/>
    </dgm:pt>
    <dgm:pt modelId="{B6C81295-DCE0-E14F-9BE1-8B8A065BEFA1}" type="pres">
      <dgm:prSet presAssocID="{D7E83B0E-7734-49DC-9C5D-8063A92E0068}" presName="parentLeftMargin" presStyleLbl="node1" presStyleIdx="0" presStyleCnt="3"/>
      <dgm:spPr/>
    </dgm:pt>
    <dgm:pt modelId="{DF922A76-BC6F-8744-B1C2-464D84350A0A}" type="pres">
      <dgm:prSet presAssocID="{D7E83B0E-7734-49DC-9C5D-8063A92E00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82B0A2-7F07-6C46-BE24-2A85E3753719}" type="pres">
      <dgm:prSet presAssocID="{D7E83B0E-7734-49DC-9C5D-8063A92E0068}" presName="negativeSpace" presStyleCnt="0"/>
      <dgm:spPr/>
    </dgm:pt>
    <dgm:pt modelId="{90705795-9FDA-4A43-8326-E5DA40E90BD7}" type="pres">
      <dgm:prSet presAssocID="{D7E83B0E-7734-49DC-9C5D-8063A92E0068}" presName="childText" presStyleLbl="conFgAcc1" presStyleIdx="0" presStyleCnt="3">
        <dgm:presLayoutVars>
          <dgm:bulletEnabled val="1"/>
        </dgm:presLayoutVars>
      </dgm:prSet>
      <dgm:spPr/>
    </dgm:pt>
    <dgm:pt modelId="{E112A333-E391-4344-A3F3-96F00B404F3C}" type="pres">
      <dgm:prSet presAssocID="{31D0B442-03D6-483F-B34B-7F1B43F894EA}" presName="spaceBetweenRectangles" presStyleCnt="0"/>
      <dgm:spPr/>
    </dgm:pt>
    <dgm:pt modelId="{B4BEC8F7-30FB-5144-87F9-2C393E056430}" type="pres">
      <dgm:prSet presAssocID="{D90059BA-6497-4C44-A3F6-6A46F2084B45}" presName="parentLin" presStyleCnt="0"/>
      <dgm:spPr/>
    </dgm:pt>
    <dgm:pt modelId="{E8BD9CFA-00E7-3749-85EF-8E2605E9C266}" type="pres">
      <dgm:prSet presAssocID="{D90059BA-6497-4C44-A3F6-6A46F2084B45}" presName="parentLeftMargin" presStyleLbl="node1" presStyleIdx="0" presStyleCnt="3"/>
      <dgm:spPr/>
    </dgm:pt>
    <dgm:pt modelId="{DFAADE11-40EB-6A42-87AB-858DE2692DE6}" type="pres">
      <dgm:prSet presAssocID="{D90059BA-6497-4C44-A3F6-6A46F2084B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3F650E-431D-864C-8DA5-83E23406AE11}" type="pres">
      <dgm:prSet presAssocID="{D90059BA-6497-4C44-A3F6-6A46F2084B45}" presName="negativeSpace" presStyleCnt="0"/>
      <dgm:spPr/>
    </dgm:pt>
    <dgm:pt modelId="{3846257B-7F61-434C-83D0-9860A2486F68}" type="pres">
      <dgm:prSet presAssocID="{D90059BA-6497-4C44-A3F6-6A46F2084B45}" presName="childText" presStyleLbl="conFgAcc1" presStyleIdx="1" presStyleCnt="3">
        <dgm:presLayoutVars>
          <dgm:bulletEnabled val="1"/>
        </dgm:presLayoutVars>
      </dgm:prSet>
      <dgm:spPr/>
    </dgm:pt>
    <dgm:pt modelId="{975C0EEE-2A4C-4541-A280-9899A620AD05}" type="pres">
      <dgm:prSet presAssocID="{E99539B1-4333-4827-B090-C0A3FA09A605}" presName="spaceBetweenRectangles" presStyleCnt="0"/>
      <dgm:spPr/>
    </dgm:pt>
    <dgm:pt modelId="{C433DD82-F20F-D749-8063-71419E5F178C}" type="pres">
      <dgm:prSet presAssocID="{0DCB115B-B6EB-4F58-9035-784F74630817}" presName="parentLin" presStyleCnt="0"/>
      <dgm:spPr/>
    </dgm:pt>
    <dgm:pt modelId="{779F73DB-EF7D-E147-AF66-F7624AB5F89B}" type="pres">
      <dgm:prSet presAssocID="{0DCB115B-B6EB-4F58-9035-784F74630817}" presName="parentLeftMargin" presStyleLbl="node1" presStyleIdx="1" presStyleCnt="3"/>
      <dgm:spPr/>
    </dgm:pt>
    <dgm:pt modelId="{8C8AEB3F-FA96-3842-A4C3-3DF3FE6351AA}" type="pres">
      <dgm:prSet presAssocID="{0DCB115B-B6EB-4F58-9035-784F7463081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770D391-A03C-3247-B640-673178D0A32C}" type="pres">
      <dgm:prSet presAssocID="{0DCB115B-B6EB-4F58-9035-784F74630817}" presName="negativeSpace" presStyleCnt="0"/>
      <dgm:spPr/>
    </dgm:pt>
    <dgm:pt modelId="{28F9F0B8-F76A-2C4B-B490-C57D9DA75F04}" type="pres">
      <dgm:prSet presAssocID="{0DCB115B-B6EB-4F58-9035-784F7463081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4EDC11E-C079-7F44-ABC6-4031D80624EA}" type="presOf" srcId="{0F6DF068-87D1-4DAB-9F2A-4610F306D42E}" destId="{90705795-9FDA-4A43-8326-E5DA40E90BD7}" srcOrd="0" destOrd="0" presId="urn:microsoft.com/office/officeart/2005/8/layout/list1"/>
    <dgm:cxn modelId="{D512E027-F413-DC44-830B-5D759F0A351D}" type="presOf" srcId="{D90059BA-6497-4C44-A3F6-6A46F2084B45}" destId="{E8BD9CFA-00E7-3749-85EF-8E2605E9C266}" srcOrd="0" destOrd="0" presId="urn:microsoft.com/office/officeart/2005/8/layout/list1"/>
    <dgm:cxn modelId="{9A61142B-492B-4BE1-B51E-6A0509C3F88D}" srcId="{0DCB115B-B6EB-4F58-9035-784F74630817}" destId="{3AC3B697-1E26-47C1-9B7F-8D5975E24065}" srcOrd="0" destOrd="0" parTransId="{553837AF-6E3D-4161-B5DD-B917A79B7F5D}" sibTransId="{08CBFFBD-9C8C-4145-8944-1E4D51E03B79}"/>
    <dgm:cxn modelId="{28A30440-8530-5948-B245-64866EF49ABB}" type="presOf" srcId="{BBF8A8B3-E6EB-470D-A541-1ACA272D1A4D}" destId="{3846257B-7F61-434C-83D0-9860A2486F68}" srcOrd="0" destOrd="0" presId="urn:microsoft.com/office/officeart/2005/8/layout/list1"/>
    <dgm:cxn modelId="{BCFB6A58-3119-421F-BEBD-BC5F5A6CC57F}" srcId="{D7E83B0E-7734-49DC-9C5D-8063A92E0068}" destId="{0F6DF068-87D1-4DAB-9F2A-4610F306D42E}" srcOrd="0" destOrd="0" parTransId="{1FFB4DC7-2DF7-4FF2-AA69-E745A26A0024}" sibTransId="{F502A029-E5CC-474A-9599-161032D916A6}"/>
    <dgm:cxn modelId="{DDBFE55F-FBEF-024D-B4DB-419C7EC25678}" type="presOf" srcId="{3AC3B697-1E26-47C1-9B7F-8D5975E24065}" destId="{28F9F0B8-F76A-2C4B-B490-C57D9DA75F04}" srcOrd="0" destOrd="0" presId="urn:microsoft.com/office/officeart/2005/8/layout/list1"/>
    <dgm:cxn modelId="{CC97A976-50AB-7B42-AF8F-DB75524E69B7}" type="presOf" srcId="{0DCB115B-B6EB-4F58-9035-784F74630817}" destId="{8C8AEB3F-FA96-3842-A4C3-3DF3FE6351AA}" srcOrd="1" destOrd="0" presId="urn:microsoft.com/office/officeart/2005/8/layout/list1"/>
    <dgm:cxn modelId="{256E0D82-9D06-3145-8CA5-AB56725F3902}" type="presOf" srcId="{D90059BA-6497-4C44-A3F6-6A46F2084B45}" destId="{DFAADE11-40EB-6A42-87AB-858DE2692DE6}" srcOrd="1" destOrd="0" presId="urn:microsoft.com/office/officeart/2005/8/layout/list1"/>
    <dgm:cxn modelId="{C09F0A86-8182-F84B-8285-CC6B27862D41}" type="presOf" srcId="{D7E83B0E-7734-49DC-9C5D-8063A92E0068}" destId="{B6C81295-DCE0-E14F-9BE1-8B8A065BEFA1}" srcOrd="0" destOrd="0" presId="urn:microsoft.com/office/officeart/2005/8/layout/list1"/>
    <dgm:cxn modelId="{B0DAA69C-9A53-4049-BE6A-15F4AE3AB304}" type="presOf" srcId="{D7E83B0E-7734-49DC-9C5D-8063A92E0068}" destId="{DF922A76-BC6F-8744-B1C2-464D84350A0A}" srcOrd="1" destOrd="0" presId="urn:microsoft.com/office/officeart/2005/8/layout/list1"/>
    <dgm:cxn modelId="{1DD80FA7-0C92-446A-AE85-742155E95E50}" srcId="{846F4D9E-2E52-4D0A-845B-8EE1B9164338}" destId="{D90059BA-6497-4C44-A3F6-6A46F2084B45}" srcOrd="1" destOrd="0" parTransId="{FC9FFDA4-FC13-40D6-BF80-D6C6D85F2D89}" sibTransId="{E99539B1-4333-4827-B090-C0A3FA09A605}"/>
    <dgm:cxn modelId="{695FFCA8-D79C-8D4A-B848-72D102D30A9F}" type="presOf" srcId="{0DCB115B-B6EB-4F58-9035-784F74630817}" destId="{779F73DB-EF7D-E147-AF66-F7624AB5F89B}" srcOrd="0" destOrd="0" presId="urn:microsoft.com/office/officeart/2005/8/layout/list1"/>
    <dgm:cxn modelId="{449121B2-1F51-40D0-9F4D-1D9AC119B37B}" srcId="{846F4D9E-2E52-4D0A-845B-8EE1B9164338}" destId="{D7E83B0E-7734-49DC-9C5D-8063A92E0068}" srcOrd="0" destOrd="0" parTransId="{89E1BE88-A401-405B-90CF-6DEA9C998108}" sibTransId="{31D0B442-03D6-483F-B34B-7F1B43F894EA}"/>
    <dgm:cxn modelId="{064774C8-EA05-48FB-A43D-4C12AA6DD970}" srcId="{D90059BA-6497-4C44-A3F6-6A46F2084B45}" destId="{BBF8A8B3-E6EB-470D-A541-1ACA272D1A4D}" srcOrd="0" destOrd="0" parTransId="{5D1E6CAC-342E-4FDB-B73F-7E448C63C78E}" sibTransId="{0B060652-3EC8-4AD4-959D-ED6FBBDF042E}"/>
    <dgm:cxn modelId="{ADF586E2-3141-4F4F-9BB9-5B9952F439F1}" type="presOf" srcId="{846F4D9E-2E52-4D0A-845B-8EE1B9164338}" destId="{C2175E52-E271-D148-91AC-1B3F1E75D234}" srcOrd="0" destOrd="0" presId="urn:microsoft.com/office/officeart/2005/8/layout/list1"/>
    <dgm:cxn modelId="{A8622EE6-B5C7-4F72-97A4-BF516211E1D4}" srcId="{846F4D9E-2E52-4D0A-845B-8EE1B9164338}" destId="{0DCB115B-B6EB-4F58-9035-784F74630817}" srcOrd="2" destOrd="0" parTransId="{C5BB4C80-D739-4176-9095-ACD361165BC7}" sibTransId="{F77E2995-7791-4867-8621-9300523E6F10}"/>
    <dgm:cxn modelId="{6C3ED6B5-2985-6B45-A2E9-3CE268CADF68}" type="presParOf" srcId="{C2175E52-E271-D148-91AC-1B3F1E75D234}" destId="{12650BA2-C9F6-6448-8A62-2D815E745709}" srcOrd="0" destOrd="0" presId="urn:microsoft.com/office/officeart/2005/8/layout/list1"/>
    <dgm:cxn modelId="{CB3F5F32-2417-C64F-B2F9-BD3C53FD7A5D}" type="presParOf" srcId="{12650BA2-C9F6-6448-8A62-2D815E745709}" destId="{B6C81295-DCE0-E14F-9BE1-8B8A065BEFA1}" srcOrd="0" destOrd="0" presId="urn:microsoft.com/office/officeart/2005/8/layout/list1"/>
    <dgm:cxn modelId="{484722DB-1B9D-C64E-B49D-F945B416B82E}" type="presParOf" srcId="{12650BA2-C9F6-6448-8A62-2D815E745709}" destId="{DF922A76-BC6F-8744-B1C2-464D84350A0A}" srcOrd="1" destOrd="0" presId="urn:microsoft.com/office/officeart/2005/8/layout/list1"/>
    <dgm:cxn modelId="{5D3F9113-DADD-B245-B33B-2B84591321E9}" type="presParOf" srcId="{C2175E52-E271-D148-91AC-1B3F1E75D234}" destId="{FE82B0A2-7F07-6C46-BE24-2A85E3753719}" srcOrd="1" destOrd="0" presId="urn:microsoft.com/office/officeart/2005/8/layout/list1"/>
    <dgm:cxn modelId="{C990E480-D19C-3E4D-98FD-4A95F5665739}" type="presParOf" srcId="{C2175E52-E271-D148-91AC-1B3F1E75D234}" destId="{90705795-9FDA-4A43-8326-E5DA40E90BD7}" srcOrd="2" destOrd="0" presId="urn:microsoft.com/office/officeart/2005/8/layout/list1"/>
    <dgm:cxn modelId="{574F9029-9A45-084C-B955-0A63673CC353}" type="presParOf" srcId="{C2175E52-E271-D148-91AC-1B3F1E75D234}" destId="{E112A333-E391-4344-A3F3-96F00B404F3C}" srcOrd="3" destOrd="0" presId="urn:microsoft.com/office/officeart/2005/8/layout/list1"/>
    <dgm:cxn modelId="{87FE0EBB-0413-6943-970E-B83324AD656C}" type="presParOf" srcId="{C2175E52-E271-D148-91AC-1B3F1E75D234}" destId="{B4BEC8F7-30FB-5144-87F9-2C393E056430}" srcOrd="4" destOrd="0" presId="urn:microsoft.com/office/officeart/2005/8/layout/list1"/>
    <dgm:cxn modelId="{1802D309-3986-C34A-97B5-6ADB8035F49F}" type="presParOf" srcId="{B4BEC8F7-30FB-5144-87F9-2C393E056430}" destId="{E8BD9CFA-00E7-3749-85EF-8E2605E9C266}" srcOrd="0" destOrd="0" presId="urn:microsoft.com/office/officeart/2005/8/layout/list1"/>
    <dgm:cxn modelId="{5798B602-3D00-C342-8B87-4AA1D31E4D75}" type="presParOf" srcId="{B4BEC8F7-30FB-5144-87F9-2C393E056430}" destId="{DFAADE11-40EB-6A42-87AB-858DE2692DE6}" srcOrd="1" destOrd="0" presId="urn:microsoft.com/office/officeart/2005/8/layout/list1"/>
    <dgm:cxn modelId="{BA9C80EA-EFA8-BF41-954D-1D71E174E047}" type="presParOf" srcId="{C2175E52-E271-D148-91AC-1B3F1E75D234}" destId="{D73F650E-431D-864C-8DA5-83E23406AE11}" srcOrd="5" destOrd="0" presId="urn:microsoft.com/office/officeart/2005/8/layout/list1"/>
    <dgm:cxn modelId="{3A08685A-30BE-0248-A1D0-39C196063AC0}" type="presParOf" srcId="{C2175E52-E271-D148-91AC-1B3F1E75D234}" destId="{3846257B-7F61-434C-83D0-9860A2486F68}" srcOrd="6" destOrd="0" presId="urn:microsoft.com/office/officeart/2005/8/layout/list1"/>
    <dgm:cxn modelId="{FBF7435E-A003-134C-82D1-AE620BAFB40E}" type="presParOf" srcId="{C2175E52-E271-D148-91AC-1B3F1E75D234}" destId="{975C0EEE-2A4C-4541-A280-9899A620AD05}" srcOrd="7" destOrd="0" presId="urn:microsoft.com/office/officeart/2005/8/layout/list1"/>
    <dgm:cxn modelId="{47A2F473-BF31-B046-97B9-CC2BF5A0500B}" type="presParOf" srcId="{C2175E52-E271-D148-91AC-1B3F1E75D234}" destId="{C433DD82-F20F-D749-8063-71419E5F178C}" srcOrd="8" destOrd="0" presId="urn:microsoft.com/office/officeart/2005/8/layout/list1"/>
    <dgm:cxn modelId="{9AEE346A-7776-A240-A4E6-6DE8D720C625}" type="presParOf" srcId="{C433DD82-F20F-D749-8063-71419E5F178C}" destId="{779F73DB-EF7D-E147-AF66-F7624AB5F89B}" srcOrd="0" destOrd="0" presId="urn:microsoft.com/office/officeart/2005/8/layout/list1"/>
    <dgm:cxn modelId="{C1E175D5-D384-BE4C-AA7D-FAD2AFEAF225}" type="presParOf" srcId="{C433DD82-F20F-D749-8063-71419E5F178C}" destId="{8C8AEB3F-FA96-3842-A4C3-3DF3FE6351AA}" srcOrd="1" destOrd="0" presId="urn:microsoft.com/office/officeart/2005/8/layout/list1"/>
    <dgm:cxn modelId="{4B0740FD-D416-BF41-8F95-0F4D6AE842CB}" type="presParOf" srcId="{C2175E52-E271-D148-91AC-1B3F1E75D234}" destId="{D770D391-A03C-3247-B640-673178D0A32C}" srcOrd="9" destOrd="0" presId="urn:microsoft.com/office/officeart/2005/8/layout/list1"/>
    <dgm:cxn modelId="{30BB3B98-E883-3D44-9FCA-A4C489E9DB11}" type="presParOf" srcId="{C2175E52-E271-D148-91AC-1B3F1E75D234}" destId="{28F9F0B8-F76A-2C4B-B490-C57D9DA75F0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05795-9FDA-4A43-8326-E5DA40E90BD7}">
      <dsp:nvSpPr>
        <dsp:cNvPr id="0" name=""/>
        <dsp:cNvSpPr/>
      </dsp:nvSpPr>
      <dsp:spPr>
        <a:xfrm>
          <a:off x="0" y="601691"/>
          <a:ext cx="6400798" cy="1190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583184" rIns="49677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Abyss vs SPAdes</a:t>
          </a:r>
        </a:p>
      </dsp:txBody>
      <dsp:txXfrm>
        <a:off x="0" y="601691"/>
        <a:ext cx="6400798" cy="1190699"/>
      </dsp:txXfrm>
    </dsp:sp>
    <dsp:sp modelId="{DF922A76-BC6F-8744-B1C2-464D84350A0A}">
      <dsp:nvSpPr>
        <dsp:cNvPr id="0" name=""/>
        <dsp:cNvSpPr/>
      </dsp:nvSpPr>
      <dsp:spPr>
        <a:xfrm>
          <a:off x="320039" y="188411"/>
          <a:ext cx="4480559" cy="826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354" tIns="0" rIns="16935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Genome Assembly</a:t>
          </a:r>
        </a:p>
      </dsp:txBody>
      <dsp:txXfrm>
        <a:off x="360388" y="228760"/>
        <a:ext cx="4399861" cy="745861"/>
      </dsp:txXfrm>
    </dsp:sp>
    <dsp:sp modelId="{3846257B-7F61-434C-83D0-9860A2486F68}">
      <dsp:nvSpPr>
        <dsp:cNvPr id="0" name=""/>
        <dsp:cNvSpPr/>
      </dsp:nvSpPr>
      <dsp:spPr>
        <a:xfrm>
          <a:off x="0" y="2356871"/>
          <a:ext cx="6400798" cy="1190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583184" rIns="49677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QUAST with a reference genome</a:t>
          </a:r>
        </a:p>
      </dsp:txBody>
      <dsp:txXfrm>
        <a:off x="0" y="2356871"/>
        <a:ext cx="6400798" cy="1190699"/>
      </dsp:txXfrm>
    </dsp:sp>
    <dsp:sp modelId="{DFAADE11-40EB-6A42-87AB-858DE2692DE6}">
      <dsp:nvSpPr>
        <dsp:cNvPr id="0" name=""/>
        <dsp:cNvSpPr/>
      </dsp:nvSpPr>
      <dsp:spPr>
        <a:xfrm>
          <a:off x="320039" y="1943591"/>
          <a:ext cx="4480559" cy="826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354" tIns="0" rIns="16935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Quality Assessment</a:t>
          </a:r>
        </a:p>
      </dsp:txBody>
      <dsp:txXfrm>
        <a:off x="360388" y="1983940"/>
        <a:ext cx="4399861" cy="745861"/>
      </dsp:txXfrm>
    </dsp:sp>
    <dsp:sp modelId="{28F9F0B8-F76A-2C4B-B490-C57D9DA75F04}">
      <dsp:nvSpPr>
        <dsp:cNvPr id="0" name=""/>
        <dsp:cNvSpPr/>
      </dsp:nvSpPr>
      <dsp:spPr>
        <a:xfrm>
          <a:off x="0" y="4112051"/>
          <a:ext cx="6400798" cy="1190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773" tIns="583184" rIns="496773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RAST</a:t>
          </a:r>
        </a:p>
      </dsp:txBody>
      <dsp:txXfrm>
        <a:off x="0" y="4112051"/>
        <a:ext cx="6400798" cy="1190699"/>
      </dsp:txXfrm>
    </dsp:sp>
    <dsp:sp modelId="{8C8AEB3F-FA96-3842-A4C3-3DF3FE6351AA}">
      <dsp:nvSpPr>
        <dsp:cNvPr id="0" name=""/>
        <dsp:cNvSpPr/>
      </dsp:nvSpPr>
      <dsp:spPr>
        <a:xfrm>
          <a:off x="320039" y="3698771"/>
          <a:ext cx="4480559" cy="826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354" tIns="0" rIns="16935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Genome Annotation</a:t>
          </a:r>
        </a:p>
      </dsp:txBody>
      <dsp:txXfrm>
        <a:off x="360388" y="3739120"/>
        <a:ext cx="4399861" cy="745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5/18/24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5/18/24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8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5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6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3"/>
            <a:ext cx="3347782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25269" y="227403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6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BE9B1BD7-8F62-244D-062B-D0A716D1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BAE39C-758E-B299-0906-86DA058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9448803" cy="174354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ED21C7D0-0E84-DFA8-FC77-93D7B17FA7E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2295525"/>
            <a:ext cx="9448800" cy="36528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F72DC-A10E-0921-2E94-08CAC9D5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31" r:id="rId13"/>
    <p:sldLayoutId id="214748373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C6655D2-5BA9-4A11-9D74-4BB505581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close-up of red bacteria&#10;&#10;Description automatically generated">
            <a:extLst>
              <a:ext uri="{FF2B5EF4-FFF2-40B4-BE49-F238E27FC236}">
                <a16:creationId xmlns:a16="http://schemas.microsoft.com/office/drawing/2014/main" id="{38C3199F-B179-727A-33DC-FC73C53788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76874C57-217D-4F9E-B1AC-0CF345747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866639" cy="6858000"/>
          </a:xfrm>
          <a:custGeom>
            <a:avLst/>
            <a:gdLst>
              <a:gd name="connsiteX0" fmla="*/ 0 w 8866639"/>
              <a:gd name="connsiteY0" fmla="*/ 0 h 6858000"/>
              <a:gd name="connsiteX1" fmla="*/ 6574186 w 8866639"/>
              <a:gd name="connsiteY1" fmla="*/ 0 h 6858000"/>
              <a:gd name="connsiteX2" fmla="*/ 6716697 w 8866639"/>
              <a:gd name="connsiteY2" fmla="*/ 58392 h 6858000"/>
              <a:gd name="connsiteX3" fmla="*/ 8866639 w 8866639"/>
              <a:gd name="connsiteY3" fmla="*/ 3428999 h 6858000"/>
              <a:gd name="connsiteX4" fmla="*/ 6716697 w 8866639"/>
              <a:gd name="connsiteY4" fmla="*/ 6799606 h 6858000"/>
              <a:gd name="connsiteX5" fmla="*/ 6574179 w 8866639"/>
              <a:gd name="connsiteY5" fmla="*/ 6858000 h 6858000"/>
              <a:gd name="connsiteX6" fmla="*/ 0 w 886663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66639" h="6858000">
                <a:moveTo>
                  <a:pt x="0" y="0"/>
                </a:moveTo>
                <a:lnTo>
                  <a:pt x="6574186" y="0"/>
                </a:lnTo>
                <a:lnTo>
                  <a:pt x="6716697" y="58392"/>
                </a:lnTo>
                <a:cubicBezTo>
                  <a:pt x="7980128" y="613718"/>
                  <a:pt x="8866639" y="1913774"/>
                  <a:pt x="8866639" y="3428999"/>
                </a:cubicBezTo>
                <a:cubicBezTo>
                  <a:pt x="8866639" y="4944224"/>
                  <a:pt x="7980128" y="6244279"/>
                  <a:pt x="6716697" y="6799606"/>
                </a:cubicBezTo>
                <a:lnTo>
                  <a:pt x="65741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3" y="1318202"/>
            <a:ext cx="7378262" cy="25501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Mycobacterium tuberculosis</a:t>
            </a: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  <a:latin typeface="+mn-lt"/>
              </a:rPr>
              <a:t>Nathaniel Davies</a:t>
            </a:r>
            <a:endParaRPr lang="en-US" sz="54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344D9A9A-6DCE-44A3-9A92-573DA29D9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2582" y="4920277"/>
            <a:ext cx="10149418" cy="1943102"/>
          </a:xfrm>
          <a:custGeom>
            <a:avLst/>
            <a:gdLst>
              <a:gd name="connsiteX0" fmla="*/ 3712194 w 10149418"/>
              <a:gd name="connsiteY0" fmla="*/ 0 h 1943102"/>
              <a:gd name="connsiteX1" fmla="*/ 10149418 w 10149418"/>
              <a:gd name="connsiteY1" fmla="*/ 0 h 1943102"/>
              <a:gd name="connsiteX2" fmla="*/ 10149418 w 10149418"/>
              <a:gd name="connsiteY2" fmla="*/ 1943102 h 1943102"/>
              <a:gd name="connsiteX3" fmla="*/ 0 w 10149418"/>
              <a:gd name="connsiteY3" fmla="*/ 1943102 h 1943102"/>
              <a:gd name="connsiteX4" fmla="*/ 46999 w 10149418"/>
              <a:gd name="connsiteY4" fmla="*/ 1752976 h 1943102"/>
              <a:gd name="connsiteX5" fmla="*/ 2399231 w 10149418"/>
              <a:gd name="connsiteY5" fmla="*/ 1 h 1943102"/>
              <a:gd name="connsiteX6" fmla="*/ 2509820 w 10149418"/>
              <a:gd name="connsiteY6" fmla="*/ 2797 h 1943102"/>
              <a:gd name="connsiteX7" fmla="*/ 3712194 w 10149418"/>
              <a:gd name="connsiteY7" fmla="*/ 2797 h 194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49418" h="1943102">
                <a:moveTo>
                  <a:pt x="3712194" y="0"/>
                </a:moveTo>
                <a:lnTo>
                  <a:pt x="10149418" y="0"/>
                </a:lnTo>
                <a:lnTo>
                  <a:pt x="10149418" y="1943102"/>
                </a:lnTo>
                <a:lnTo>
                  <a:pt x="0" y="1943102"/>
                </a:lnTo>
                <a:lnTo>
                  <a:pt x="46999" y="1752976"/>
                </a:lnTo>
                <a:cubicBezTo>
                  <a:pt x="348562" y="739254"/>
                  <a:pt x="1287566" y="1"/>
                  <a:pt x="2399231" y="1"/>
                </a:cubicBezTo>
                <a:lnTo>
                  <a:pt x="2509820" y="2797"/>
                </a:lnTo>
                <a:lnTo>
                  <a:pt x="3712194" y="279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/>
              <a:pPr algn="r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C4993-6A78-0840-66FC-6F736719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165862"/>
            <a:ext cx="3932237" cy="1600200"/>
          </a:xfrm>
        </p:spPr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658676-845A-FCE8-5D73-DC33DCD05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Intraocular tuberculosis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&lt;1% prevalence in the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caused by macrophages carrying </a:t>
            </a:r>
            <a:r>
              <a:rPr lang="en-US" i="1" dirty="0"/>
              <a:t>Mycobacterium tuberculosis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difficult to diagnose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Needle aspiration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PCR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5E181-0810-E008-A702-97CFA2E2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634DD3-FE62-9749-6969-C670B4F59B79}"/>
              </a:ext>
            </a:extLst>
          </p:cNvPr>
          <p:cNvSpPr txBox="1"/>
          <p:nvPr/>
        </p:nvSpPr>
        <p:spPr>
          <a:xfrm>
            <a:off x="0" y="6451664"/>
            <a:ext cx="56598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effectLst/>
              </a:rPr>
              <a:t>1.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 err="1">
                <a:effectLst/>
              </a:rPr>
              <a:t>Neuhouser</a:t>
            </a:r>
            <a:r>
              <a:rPr lang="en-US" sz="900" dirty="0">
                <a:effectLst/>
              </a:rPr>
              <a:t> AJ, </a:t>
            </a:r>
            <a:r>
              <a:rPr lang="en-US" sz="900" dirty="0" err="1">
                <a:effectLst/>
              </a:rPr>
              <a:t>Sallam</a:t>
            </a:r>
            <a:r>
              <a:rPr lang="en-US" sz="900" dirty="0">
                <a:effectLst/>
              </a:rPr>
              <a:t> A. 2024. Ocular </a:t>
            </a:r>
            <a:r>
              <a:rPr lang="en-US" sz="900" dirty="0" err="1">
                <a:effectLst/>
              </a:rPr>
              <a:t>TuberculosisStatPearls</a:t>
            </a:r>
            <a:r>
              <a:rPr lang="en-US" sz="900" dirty="0">
                <a:effectLst/>
              </a:rPr>
              <a:t>. </a:t>
            </a:r>
            <a:r>
              <a:rPr lang="en-US" sz="900" dirty="0" err="1">
                <a:effectLst/>
              </a:rPr>
              <a:t>StatPearls</a:t>
            </a:r>
            <a:r>
              <a:rPr lang="en-US" sz="900" dirty="0">
                <a:effectLst/>
              </a:rPr>
              <a:t> Publishing, Treasure Island (FL).</a:t>
            </a:r>
          </a:p>
          <a:p>
            <a:endParaRPr lang="en-US" sz="900" dirty="0"/>
          </a:p>
        </p:txBody>
      </p:sp>
      <p:pic>
        <p:nvPicPr>
          <p:cNvPr id="1026" name="Picture 2" descr="Insights into the molecular pathogenesis of ocular tuberculosis -  ScienceDirect">
            <a:extLst>
              <a:ext uri="{FF2B5EF4-FFF2-40B4-BE49-F238E27FC236}">
                <a16:creationId xmlns:a16="http://schemas.microsoft.com/office/drawing/2014/main" id="{C7716838-EDEE-9F3B-6B29-B6694EFBCE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521374"/>
            <a:ext cx="7134581" cy="294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36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F95C5C-FBE3-42CB-A029-C907B401B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5F4668-AC50-40D9-9F1B-B23CB6D82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26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09B1BDA-9F0D-4681-9831-A7BD4C62E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1741" y="3249454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2130C3-47F5-4671-95BC-A16BCFEA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83790" y="3249455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95845-C18D-B9E0-E212-6F8B0153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85800"/>
            <a:ext cx="3262792" cy="384324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EF13D-394B-1843-7B14-3F1D1CBF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>
              <a:solidFill>
                <a:schemeClr val="accent2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3E26A7F-5557-0A56-D7A2-FDFEF4EC0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448985"/>
              </p:ext>
            </p:extLst>
          </p:nvPr>
        </p:nvGraphicFramePr>
        <p:xfrm>
          <a:off x="5181600" y="685800"/>
          <a:ext cx="6400799" cy="549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83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EC8120-03A6-79A1-60C1-65C1DD28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89" y="0"/>
            <a:ext cx="9448803" cy="1743542"/>
          </a:xfrm>
        </p:spPr>
        <p:txBody>
          <a:bodyPr/>
          <a:lstStyle/>
          <a:p>
            <a:r>
              <a:rPr lang="en-US" dirty="0"/>
              <a:t>Abyss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AD04E-B0C3-A19B-5DDC-ECB871A8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A table of information with numbers and text&#10;&#10;Description automatically generated">
            <a:extLst>
              <a:ext uri="{FF2B5EF4-FFF2-40B4-BE49-F238E27FC236}">
                <a16:creationId xmlns:a16="http://schemas.microsoft.com/office/drawing/2014/main" id="{23B75073-C314-EBC3-4E35-F3F87C320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261" y="283779"/>
            <a:ext cx="7575870" cy="63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5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EC8120-03A6-79A1-60C1-65C1DD28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89" y="0"/>
            <a:ext cx="9448803" cy="1743542"/>
          </a:xfrm>
        </p:spPr>
        <p:txBody>
          <a:bodyPr/>
          <a:lstStyle/>
          <a:p>
            <a:r>
              <a:rPr lang="en-US" dirty="0"/>
              <a:t>SPAdes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AD04E-B0C3-A19B-5DDC-ECB871A8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A spreadsheet with numbers and a number&#10;&#10;Description automatically generated">
            <a:extLst>
              <a:ext uri="{FF2B5EF4-FFF2-40B4-BE49-F238E27FC236}">
                <a16:creationId xmlns:a16="http://schemas.microsoft.com/office/drawing/2014/main" id="{87571753-A64B-7C4F-C082-C049290A5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621" y="1409569"/>
            <a:ext cx="10418379" cy="536960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B1B702-5482-BC29-C120-574E98D5CDB6}"/>
              </a:ext>
            </a:extLst>
          </p:cNvPr>
          <p:cNvCxnSpPr/>
          <p:nvPr/>
        </p:nvCxnSpPr>
        <p:spPr>
          <a:xfrm flipH="1">
            <a:off x="1458310" y="4516821"/>
            <a:ext cx="7330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2E0623-E56B-64DB-9429-105C93A10143}"/>
              </a:ext>
            </a:extLst>
          </p:cNvPr>
          <p:cNvSpPr txBox="1"/>
          <p:nvPr/>
        </p:nvSpPr>
        <p:spPr>
          <a:xfrm>
            <a:off x="622738" y="4332155"/>
            <a:ext cx="99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30952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6DB35C-2F86-86C8-C021-A6AA24F7331E}"/>
              </a:ext>
            </a:extLst>
          </p:cNvPr>
          <p:cNvCxnSpPr/>
          <p:nvPr/>
        </p:nvCxnSpPr>
        <p:spPr>
          <a:xfrm flipH="1">
            <a:off x="1407072" y="5951572"/>
            <a:ext cx="7330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4F7FAE-055E-9F07-625D-F2C3CBADA76F}"/>
              </a:ext>
            </a:extLst>
          </p:cNvPr>
          <p:cNvSpPr txBox="1"/>
          <p:nvPr/>
        </p:nvSpPr>
        <p:spPr>
          <a:xfrm>
            <a:off x="985345" y="5766906"/>
            <a:ext cx="99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07B1E2-276E-F1F2-4546-10259F571265}"/>
              </a:ext>
            </a:extLst>
          </p:cNvPr>
          <p:cNvCxnSpPr/>
          <p:nvPr/>
        </p:nvCxnSpPr>
        <p:spPr>
          <a:xfrm flipH="1">
            <a:off x="1458310" y="3325091"/>
            <a:ext cx="7330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95816D-F21E-8444-67DC-1AC6D29F4C3A}"/>
              </a:ext>
            </a:extLst>
          </p:cNvPr>
          <p:cNvSpPr txBox="1"/>
          <p:nvPr/>
        </p:nvSpPr>
        <p:spPr>
          <a:xfrm>
            <a:off x="536025" y="3140425"/>
            <a:ext cx="99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121210</a:t>
            </a:r>
          </a:p>
        </p:txBody>
      </p:sp>
    </p:spTree>
    <p:extLst>
      <p:ext uri="{BB962C8B-B14F-4D97-AF65-F5344CB8AC3E}">
        <p14:creationId xmlns:p14="http://schemas.microsoft.com/office/powerpoint/2010/main" val="163180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EC8120-03A6-79A1-60C1-65C1DD28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89" y="0"/>
            <a:ext cx="9448803" cy="1743542"/>
          </a:xfrm>
        </p:spPr>
        <p:txBody>
          <a:bodyPr/>
          <a:lstStyle/>
          <a:p>
            <a:r>
              <a:rPr lang="en-US" dirty="0"/>
              <a:t>RAST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AD04E-B0C3-A19B-5DDC-ECB871A8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A pie chart with many colors&#10;&#10;Description automatically generated">
            <a:extLst>
              <a:ext uri="{FF2B5EF4-FFF2-40B4-BE49-F238E27FC236}">
                <a16:creationId xmlns:a16="http://schemas.microsoft.com/office/drawing/2014/main" id="{80DB79F6-3E7C-1C3D-1428-0CD71AEC3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424" y="280642"/>
            <a:ext cx="8975576" cy="583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4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6DAA74-6928-4A84-9C3F-D130518F6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E2EC86-78BA-4B5E-A283-4FC8EC64C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11" y="1"/>
            <a:ext cx="5199156" cy="6857999"/>
          </a:xfrm>
          <a:custGeom>
            <a:avLst/>
            <a:gdLst>
              <a:gd name="connsiteX0" fmla="*/ 0 w 5199156"/>
              <a:gd name="connsiteY0" fmla="*/ 0 h 6857999"/>
              <a:gd name="connsiteX1" fmla="*/ 5199156 w 5199156"/>
              <a:gd name="connsiteY1" fmla="*/ 0 h 6857999"/>
              <a:gd name="connsiteX2" fmla="*/ 5199156 w 5199156"/>
              <a:gd name="connsiteY2" fmla="*/ 4404241 h 6857999"/>
              <a:gd name="connsiteX3" fmla="*/ 2996280 w 5199156"/>
              <a:gd name="connsiteY3" fmla="*/ 6845331 h 6857999"/>
              <a:gd name="connsiteX4" fmla="*/ 2762435 w 5199156"/>
              <a:gd name="connsiteY4" fmla="*/ 6857139 h 6857999"/>
              <a:gd name="connsiteX5" fmla="*/ 2762435 w 5199156"/>
              <a:gd name="connsiteY5" fmla="*/ 6857999 h 6857999"/>
              <a:gd name="connsiteX6" fmla="*/ 2745398 w 5199156"/>
              <a:gd name="connsiteY6" fmla="*/ 6857999 h 6857999"/>
              <a:gd name="connsiteX7" fmla="*/ 0 w 519915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156" h="6857999">
                <a:moveTo>
                  <a:pt x="0" y="0"/>
                </a:moveTo>
                <a:lnTo>
                  <a:pt x="5199156" y="0"/>
                </a:lnTo>
                <a:lnTo>
                  <a:pt x="5199156" y="4404241"/>
                </a:lnTo>
                <a:cubicBezTo>
                  <a:pt x="5199156" y="5674715"/>
                  <a:pt x="4233603" y="6719673"/>
                  <a:pt x="2996280" y="6845331"/>
                </a:cubicBezTo>
                <a:lnTo>
                  <a:pt x="2762435" y="6857139"/>
                </a:lnTo>
                <a:lnTo>
                  <a:pt x="2762435" y="6857999"/>
                </a:lnTo>
                <a:lnTo>
                  <a:pt x="2745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CC966CD-9E88-40A4-8C1B-22FDDBF5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10" y="-39394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945D54-A284-835B-B949-4F6D36F3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9716"/>
            <a:ext cx="3787253" cy="355127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</a:rPr>
              <a:t>RAST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6E2AEF9-52F8-371A-11E9-0C2D2623509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467844" y="126051"/>
            <a:ext cx="4753718" cy="336563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8F4A797-78C8-9297-0276-9B9C98089D1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6017028" y="3779330"/>
            <a:ext cx="5499600" cy="283779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04509-99F0-B7A3-5C7A-C5A635046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A075C-ACDA-DCE2-83E7-72A51A8A6CB8}"/>
              </a:ext>
            </a:extLst>
          </p:cNvPr>
          <p:cNvSpPr txBox="1"/>
          <p:nvPr/>
        </p:nvSpPr>
        <p:spPr>
          <a:xfrm>
            <a:off x="5716053" y="1335667"/>
            <a:ext cx="198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Cephalosporin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277B26-1A93-F55C-D09F-14CAD5EED230}"/>
              </a:ext>
            </a:extLst>
          </p:cNvPr>
          <p:cNvSpPr txBox="1"/>
          <p:nvPr/>
        </p:nvSpPr>
        <p:spPr>
          <a:xfrm>
            <a:off x="-5511" y="6353487"/>
            <a:ext cx="98257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effectLst/>
              </a:rPr>
              <a:t>1.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800" dirty="0" err="1">
                <a:effectLst/>
              </a:rPr>
              <a:t>Meroueh</a:t>
            </a:r>
            <a:r>
              <a:rPr lang="en-US" sz="800" dirty="0">
                <a:effectLst/>
              </a:rPr>
              <a:t> SO, </a:t>
            </a:r>
            <a:r>
              <a:rPr lang="en-US" sz="800" dirty="0" err="1">
                <a:effectLst/>
              </a:rPr>
              <a:t>Minasov</a:t>
            </a:r>
            <a:r>
              <a:rPr lang="en-US" sz="800" dirty="0">
                <a:effectLst/>
              </a:rPr>
              <a:t> G, Lee W, Shoichet BK, </a:t>
            </a:r>
            <a:r>
              <a:rPr lang="en-US" sz="800" dirty="0" err="1">
                <a:effectLst/>
              </a:rPr>
              <a:t>Mobashery</a:t>
            </a:r>
            <a:r>
              <a:rPr lang="en-US" sz="800" dirty="0">
                <a:effectLst/>
              </a:rPr>
              <a:t> S. 2003. Structural Aspects for Evolution of </a:t>
            </a:r>
            <a:r>
              <a:rPr lang="el-GR" sz="800" dirty="0">
                <a:effectLst/>
              </a:rPr>
              <a:t>β-</a:t>
            </a:r>
            <a:r>
              <a:rPr lang="en-US" sz="800" dirty="0">
                <a:effectLst/>
              </a:rPr>
              <a:t>Lactamases from Penicillin-Binding Proteins. J Am Chem Soc 125:9612–9618.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4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2AF8-3CAC-1D2A-C16F-9F993A38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CD9D6-22F4-861A-77AD-BDB277261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C772B-80E7-A2B0-CB86-B8AFE00C0135}"/>
              </a:ext>
            </a:extLst>
          </p:cNvPr>
          <p:cNvSpPr txBox="1"/>
          <p:nvPr/>
        </p:nvSpPr>
        <p:spPr>
          <a:xfrm>
            <a:off x="555734" y="2088982"/>
            <a:ext cx="10988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Meroueh</a:t>
            </a:r>
            <a:r>
              <a:rPr lang="en-US" dirty="0"/>
              <a:t> SO, </a:t>
            </a:r>
            <a:r>
              <a:rPr lang="en-US" dirty="0" err="1"/>
              <a:t>Minasov</a:t>
            </a:r>
            <a:r>
              <a:rPr lang="en-US" dirty="0"/>
              <a:t> G, Lee W, Shoichet BK, </a:t>
            </a:r>
            <a:r>
              <a:rPr lang="en-US" dirty="0" err="1"/>
              <a:t>Mobashery</a:t>
            </a:r>
            <a:r>
              <a:rPr lang="en-US" dirty="0"/>
              <a:t> S. 2003. Structural Aspects for Evolution of </a:t>
            </a:r>
            <a:r>
              <a:rPr lang="el-GR" dirty="0"/>
              <a:t>β-</a:t>
            </a:r>
            <a:r>
              <a:rPr lang="en-US" dirty="0"/>
              <a:t>Lactamases from Penicillin-Binding Proteins. J Am Chem Soc 125:9612–9618.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Neuhouser</a:t>
            </a:r>
            <a:r>
              <a:rPr lang="en-US" dirty="0"/>
              <a:t> AJ, </a:t>
            </a:r>
            <a:r>
              <a:rPr lang="en-US" dirty="0" err="1"/>
              <a:t>Sallam</a:t>
            </a:r>
            <a:r>
              <a:rPr lang="en-US" dirty="0"/>
              <a:t> A. 2024. Ocular </a:t>
            </a:r>
            <a:r>
              <a:rPr lang="en-US" dirty="0" err="1"/>
              <a:t>TuberculosisStatPearls</a:t>
            </a:r>
            <a:r>
              <a:rPr lang="en-US" dirty="0"/>
              <a:t>. </a:t>
            </a:r>
            <a:r>
              <a:rPr lang="en-US" dirty="0" err="1"/>
              <a:t>StatPearls</a:t>
            </a:r>
            <a:r>
              <a:rPr lang="en-US" dirty="0"/>
              <a:t> Publishing, Treasure Island (FL).</a:t>
            </a:r>
          </a:p>
          <a:p>
            <a:endParaRPr lang="en-US" dirty="0"/>
          </a:p>
          <a:p>
            <a:r>
              <a:rPr lang="en-US" dirty="0"/>
              <a:t>3. Mycobacterium tuberculosis </a:t>
            </a:r>
            <a:r>
              <a:rPr lang="en-US" dirty="0" err="1"/>
              <a:t>strain:SNMICRO</a:t>
            </a:r>
            <a:r>
              <a:rPr lang="en-US" dirty="0"/>
              <a:t> 2047-20 (ID 742522) - </a:t>
            </a:r>
            <a:r>
              <a:rPr lang="en-US" dirty="0" err="1"/>
              <a:t>BioProject</a:t>
            </a:r>
            <a:r>
              <a:rPr lang="en-US" dirty="0"/>
              <a:t> - NCBI. 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bioproject</a:t>
            </a:r>
            <a:r>
              <a:rPr lang="en-US" dirty="0"/>
              <a:t>/PRJNA742522. Retrieved 18 May 2024.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74398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D7C3E5-1734-4636-9EC5-AEB06BF1FB20}">
  <ds:schemaRefs>
    <ds:schemaRef ds:uri="http://www.w3.org/XML/1998/namespace"/>
    <ds:schemaRef ds:uri="230e9df3-be65-4c73-a93b-d1236ebd677e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microsoft.com/sharepoint/v3"/>
    <ds:schemaRef ds:uri="16c05727-aa75-4e4a-9b5f-8a80a1165891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ModOverlayVTI</Template>
  <TotalTime>53</TotalTime>
  <Words>219</Words>
  <Application>Microsoft Macintosh PowerPoint</Application>
  <PresentationFormat>Widescreen</PresentationFormat>
  <Paragraphs>46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Nova Light</vt:lpstr>
      <vt:lpstr>Calibri</vt:lpstr>
      <vt:lpstr>Elephant</vt:lpstr>
      <vt:lpstr>ModOverlayVTI</vt:lpstr>
      <vt:lpstr>Mycobacterium tuberculosis  Nathaniel Davies</vt:lpstr>
      <vt:lpstr>Importance</vt:lpstr>
      <vt:lpstr>Methods</vt:lpstr>
      <vt:lpstr>Abyss</vt:lpstr>
      <vt:lpstr>SPAdes</vt:lpstr>
      <vt:lpstr>RAST</vt:lpstr>
      <vt:lpstr>RAST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Mycobacterium tuberculosis Nathaniel Davies</dc:title>
  <dc:creator>Nathaniel Davies</dc:creator>
  <cp:lastModifiedBy>Nathaniel Davies</cp:lastModifiedBy>
  <cp:revision>1</cp:revision>
  <dcterms:created xsi:type="dcterms:W3CDTF">2024-05-16T17:09:05Z</dcterms:created>
  <dcterms:modified xsi:type="dcterms:W3CDTF">2024-05-18T20:48:18Z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