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Sorted values and</a:t>
            </a:r>
            <a:r>
              <a:rPr lang="en-GB" baseline="0" dirty="0"/>
              <a:t> difference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Input1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Sheet1!$A$2:$A$1001</c:f>
              <c:numCache>
                <c:formatCode>General</c:formatCode>
                <c:ptCount val="1000"/>
              </c:numCache>
            </c:numRef>
          </c:cat>
          <c:val>
            <c:numRef>
              <c:f>Sheet1!$B$2:$B$1001</c:f>
              <c:numCache>
                <c:formatCode>General</c:formatCode>
                <c:ptCount val="1000"/>
                <c:pt idx="0">
                  <c:v>27484</c:v>
                </c:pt>
                <c:pt idx="1">
                  <c:v>67560</c:v>
                </c:pt>
                <c:pt idx="2">
                  <c:v>43926</c:v>
                </c:pt>
                <c:pt idx="3">
                  <c:v>86974</c:v>
                </c:pt>
                <c:pt idx="4">
                  <c:v>71747</c:v>
                </c:pt>
                <c:pt idx="5">
                  <c:v>28088</c:v>
                </c:pt>
                <c:pt idx="6">
                  <c:v>34772</c:v>
                </c:pt>
                <c:pt idx="7">
                  <c:v>29824</c:v>
                </c:pt>
                <c:pt idx="8">
                  <c:v>29947</c:v>
                </c:pt>
                <c:pt idx="9">
                  <c:v>98288</c:v>
                </c:pt>
                <c:pt idx="10">
                  <c:v>65056</c:v>
                </c:pt>
                <c:pt idx="11">
                  <c:v>51274</c:v>
                </c:pt>
                <c:pt idx="12">
                  <c:v>77249</c:v>
                </c:pt>
                <c:pt idx="13">
                  <c:v>47027</c:v>
                </c:pt>
                <c:pt idx="14">
                  <c:v>38391</c:v>
                </c:pt>
                <c:pt idx="15">
                  <c:v>70732</c:v>
                </c:pt>
                <c:pt idx="16">
                  <c:v>48005</c:v>
                </c:pt>
                <c:pt idx="17">
                  <c:v>78366</c:v>
                </c:pt>
                <c:pt idx="18">
                  <c:v>61139</c:v>
                </c:pt>
                <c:pt idx="19">
                  <c:v>73910</c:v>
                </c:pt>
                <c:pt idx="20">
                  <c:v>20206</c:v>
                </c:pt>
                <c:pt idx="21">
                  <c:v>22102</c:v>
                </c:pt>
                <c:pt idx="22">
                  <c:v>88580</c:v>
                </c:pt>
                <c:pt idx="23">
                  <c:v>54397</c:v>
                </c:pt>
                <c:pt idx="24">
                  <c:v>49998</c:v>
                </c:pt>
                <c:pt idx="25">
                  <c:v>61967</c:v>
                </c:pt>
                <c:pt idx="26">
                  <c:v>12345</c:v>
                </c:pt>
                <c:pt idx="27">
                  <c:v>41314</c:v>
                </c:pt>
                <c:pt idx="28">
                  <c:v>21798</c:v>
                </c:pt>
                <c:pt idx="29">
                  <c:v>98407</c:v>
                </c:pt>
                <c:pt idx="30">
                  <c:v>86141</c:v>
                </c:pt>
                <c:pt idx="31">
                  <c:v>73311</c:v>
                </c:pt>
                <c:pt idx="32">
                  <c:v>81862</c:v>
                </c:pt>
                <c:pt idx="33">
                  <c:v>95566</c:v>
                </c:pt>
                <c:pt idx="34">
                  <c:v>87351</c:v>
                </c:pt>
                <c:pt idx="35">
                  <c:v>15848</c:v>
                </c:pt>
                <c:pt idx="36">
                  <c:v>51788</c:v>
                </c:pt>
                <c:pt idx="37">
                  <c:v>35997</c:v>
                </c:pt>
                <c:pt idx="38">
                  <c:v>47658</c:v>
                </c:pt>
                <c:pt idx="39">
                  <c:v>81744</c:v>
                </c:pt>
                <c:pt idx="40">
                  <c:v>47851</c:v>
                </c:pt>
                <c:pt idx="41">
                  <c:v>43111</c:v>
                </c:pt>
                <c:pt idx="42">
                  <c:v>11414</c:v>
                </c:pt>
                <c:pt idx="43">
                  <c:v>40636</c:v>
                </c:pt>
                <c:pt idx="44">
                  <c:v>27695</c:v>
                </c:pt>
                <c:pt idx="45">
                  <c:v>81110</c:v>
                </c:pt>
                <c:pt idx="46">
                  <c:v>44831</c:v>
                </c:pt>
                <c:pt idx="47">
                  <c:v>58200</c:v>
                </c:pt>
                <c:pt idx="48">
                  <c:v>88294</c:v>
                </c:pt>
                <c:pt idx="49">
                  <c:v>16039</c:v>
                </c:pt>
                <c:pt idx="50">
                  <c:v>59282</c:v>
                </c:pt>
                <c:pt idx="51">
                  <c:v>69211</c:v>
                </c:pt>
                <c:pt idx="52">
                  <c:v>52748</c:v>
                </c:pt>
                <c:pt idx="53">
                  <c:v>52668</c:v>
                </c:pt>
                <c:pt idx="54">
                  <c:v>43520</c:v>
                </c:pt>
                <c:pt idx="55">
                  <c:v>28943</c:v>
                </c:pt>
                <c:pt idx="56">
                  <c:v>24548</c:v>
                </c:pt>
                <c:pt idx="57">
                  <c:v>67129</c:v>
                </c:pt>
                <c:pt idx="58">
                  <c:v>53243</c:v>
                </c:pt>
                <c:pt idx="59">
                  <c:v>65561</c:v>
                </c:pt>
                <c:pt idx="60">
                  <c:v>82182</c:v>
                </c:pt>
                <c:pt idx="61">
                  <c:v>49274</c:v>
                </c:pt>
                <c:pt idx="62">
                  <c:v>15952</c:v>
                </c:pt>
                <c:pt idx="63">
                  <c:v>60418</c:v>
                </c:pt>
                <c:pt idx="64">
                  <c:v>27775</c:v>
                </c:pt>
                <c:pt idx="65">
                  <c:v>73493</c:v>
                </c:pt>
                <c:pt idx="66">
                  <c:v>52098</c:v>
                </c:pt>
                <c:pt idx="67">
                  <c:v>27121</c:v>
                </c:pt>
                <c:pt idx="68">
                  <c:v>81056</c:v>
                </c:pt>
                <c:pt idx="69">
                  <c:v>28121</c:v>
                </c:pt>
                <c:pt idx="70">
                  <c:v>30348</c:v>
                </c:pt>
                <c:pt idx="71">
                  <c:v>56433</c:v>
                </c:pt>
                <c:pt idx="72">
                  <c:v>25161</c:v>
                </c:pt>
                <c:pt idx="73">
                  <c:v>83995</c:v>
                </c:pt>
                <c:pt idx="74">
                  <c:v>57450</c:v>
                </c:pt>
                <c:pt idx="75">
                  <c:v>52600</c:v>
                </c:pt>
                <c:pt idx="76">
                  <c:v>77850</c:v>
                </c:pt>
                <c:pt idx="77">
                  <c:v>37216</c:v>
                </c:pt>
                <c:pt idx="78">
                  <c:v>98526</c:v>
                </c:pt>
                <c:pt idx="79">
                  <c:v>90655</c:v>
                </c:pt>
                <c:pt idx="80">
                  <c:v>45217</c:v>
                </c:pt>
                <c:pt idx="81">
                  <c:v>69053</c:v>
                </c:pt>
                <c:pt idx="82">
                  <c:v>13539</c:v>
                </c:pt>
                <c:pt idx="83">
                  <c:v>89360</c:v>
                </c:pt>
                <c:pt idx="84">
                  <c:v>84311</c:v>
                </c:pt>
                <c:pt idx="85">
                  <c:v>87153</c:v>
                </c:pt>
                <c:pt idx="86">
                  <c:v>24300</c:v>
                </c:pt>
                <c:pt idx="87">
                  <c:v>23519</c:v>
                </c:pt>
                <c:pt idx="88">
                  <c:v>28852</c:v>
                </c:pt>
                <c:pt idx="89">
                  <c:v>53355</c:v>
                </c:pt>
                <c:pt idx="90">
                  <c:v>42582</c:v>
                </c:pt>
                <c:pt idx="91">
                  <c:v>26552</c:v>
                </c:pt>
                <c:pt idx="92">
                  <c:v>75913</c:v>
                </c:pt>
                <c:pt idx="93">
                  <c:v>53485</c:v>
                </c:pt>
                <c:pt idx="94">
                  <c:v>34601</c:v>
                </c:pt>
                <c:pt idx="95">
                  <c:v>76249</c:v>
                </c:pt>
                <c:pt idx="96">
                  <c:v>94920</c:v>
                </c:pt>
                <c:pt idx="97">
                  <c:v>72323</c:v>
                </c:pt>
                <c:pt idx="98">
                  <c:v>69403</c:v>
                </c:pt>
                <c:pt idx="99">
                  <c:v>95672</c:v>
                </c:pt>
                <c:pt idx="100">
                  <c:v>26935</c:v>
                </c:pt>
                <c:pt idx="101">
                  <c:v>87512</c:v>
                </c:pt>
                <c:pt idx="102">
                  <c:v>61615</c:v>
                </c:pt>
                <c:pt idx="103">
                  <c:v>74695</c:v>
                </c:pt>
                <c:pt idx="104">
                  <c:v>20200</c:v>
                </c:pt>
                <c:pt idx="105">
                  <c:v>19304</c:v>
                </c:pt>
                <c:pt idx="106">
                  <c:v>68077</c:v>
                </c:pt>
                <c:pt idx="107">
                  <c:v>10582</c:v>
                </c:pt>
                <c:pt idx="108">
                  <c:v>27335</c:v>
                </c:pt>
                <c:pt idx="109">
                  <c:v>37584</c:v>
                </c:pt>
                <c:pt idx="110">
                  <c:v>73196</c:v>
                </c:pt>
                <c:pt idx="111">
                  <c:v>16502</c:v>
                </c:pt>
                <c:pt idx="112">
                  <c:v>91474</c:v>
                </c:pt>
                <c:pt idx="113">
                  <c:v>54822</c:v>
                </c:pt>
                <c:pt idx="114">
                  <c:v>71321</c:v>
                </c:pt>
                <c:pt idx="115">
                  <c:v>41518</c:v>
                </c:pt>
                <c:pt idx="116">
                  <c:v>87096</c:v>
                </c:pt>
                <c:pt idx="117">
                  <c:v>21202</c:v>
                </c:pt>
                <c:pt idx="118">
                  <c:v>93142</c:v>
                </c:pt>
                <c:pt idx="119">
                  <c:v>38047</c:v>
                </c:pt>
                <c:pt idx="120">
                  <c:v>24517</c:v>
                </c:pt>
                <c:pt idx="121">
                  <c:v>44312</c:v>
                </c:pt>
                <c:pt idx="122">
                  <c:v>33144</c:v>
                </c:pt>
                <c:pt idx="123">
                  <c:v>77684</c:v>
                </c:pt>
                <c:pt idx="124">
                  <c:v>80588</c:v>
                </c:pt>
                <c:pt idx="125">
                  <c:v>67107</c:v>
                </c:pt>
                <c:pt idx="126">
                  <c:v>54896</c:v>
                </c:pt>
                <c:pt idx="127">
                  <c:v>51770</c:v>
                </c:pt>
                <c:pt idx="128">
                  <c:v>45857</c:v>
                </c:pt>
                <c:pt idx="129">
                  <c:v>46481</c:v>
                </c:pt>
                <c:pt idx="130">
                  <c:v>47496</c:v>
                </c:pt>
                <c:pt idx="131">
                  <c:v>28125</c:v>
                </c:pt>
                <c:pt idx="132">
                  <c:v>14980</c:v>
                </c:pt>
                <c:pt idx="133">
                  <c:v>51789</c:v>
                </c:pt>
                <c:pt idx="134">
                  <c:v>12986</c:v>
                </c:pt>
                <c:pt idx="135">
                  <c:v>25765</c:v>
                </c:pt>
                <c:pt idx="136">
                  <c:v>74251</c:v>
                </c:pt>
                <c:pt idx="137">
                  <c:v>78770</c:v>
                </c:pt>
                <c:pt idx="138">
                  <c:v>55011</c:v>
                </c:pt>
                <c:pt idx="139">
                  <c:v>29165</c:v>
                </c:pt>
                <c:pt idx="140">
                  <c:v>17728</c:v>
                </c:pt>
                <c:pt idx="141">
                  <c:v>33981</c:v>
                </c:pt>
                <c:pt idx="142">
                  <c:v>36823</c:v>
                </c:pt>
                <c:pt idx="143">
                  <c:v>39673</c:v>
                </c:pt>
                <c:pt idx="144">
                  <c:v>91903</c:v>
                </c:pt>
                <c:pt idx="145">
                  <c:v>19472</c:v>
                </c:pt>
                <c:pt idx="146">
                  <c:v>26800</c:v>
                </c:pt>
                <c:pt idx="147">
                  <c:v>37852</c:v>
                </c:pt>
                <c:pt idx="148">
                  <c:v>14040</c:v>
                </c:pt>
                <c:pt idx="149">
                  <c:v>55052</c:v>
                </c:pt>
                <c:pt idx="150">
                  <c:v>65668</c:v>
                </c:pt>
                <c:pt idx="151">
                  <c:v>89327</c:v>
                </c:pt>
                <c:pt idx="152">
                  <c:v>76888</c:v>
                </c:pt>
                <c:pt idx="153">
                  <c:v>70948</c:v>
                </c:pt>
                <c:pt idx="154">
                  <c:v>12472</c:v>
                </c:pt>
                <c:pt idx="155">
                  <c:v>14831</c:v>
                </c:pt>
                <c:pt idx="156">
                  <c:v>22665</c:v>
                </c:pt>
                <c:pt idx="157">
                  <c:v>22214</c:v>
                </c:pt>
                <c:pt idx="158">
                  <c:v>89577</c:v>
                </c:pt>
                <c:pt idx="159">
                  <c:v>81023</c:v>
                </c:pt>
                <c:pt idx="160">
                  <c:v>84429</c:v>
                </c:pt>
                <c:pt idx="161">
                  <c:v>75394</c:v>
                </c:pt>
                <c:pt idx="162">
                  <c:v>42076</c:v>
                </c:pt>
                <c:pt idx="163">
                  <c:v>68351</c:v>
                </c:pt>
                <c:pt idx="164">
                  <c:v>62000</c:v>
                </c:pt>
                <c:pt idx="165">
                  <c:v>17132</c:v>
                </c:pt>
                <c:pt idx="166">
                  <c:v>41051</c:v>
                </c:pt>
                <c:pt idx="167">
                  <c:v>76577</c:v>
                </c:pt>
                <c:pt idx="168">
                  <c:v>72700</c:v>
                </c:pt>
                <c:pt idx="169">
                  <c:v>21580</c:v>
                </c:pt>
                <c:pt idx="170">
                  <c:v>20635</c:v>
                </c:pt>
                <c:pt idx="171">
                  <c:v>62682</c:v>
                </c:pt>
                <c:pt idx="172">
                  <c:v>96847</c:v>
                </c:pt>
                <c:pt idx="173">
                  <c:v>79918</c:v>
                </c:pt>
                <c:pt idx="174">
                  <c:v>80975</c:v>
                </c:pt>
                <c:pt idx="175">
                  <c:v>72024</c:v>
                </c:pt>
                <c:pt idx="176">
                  <c:v>29236</c:v>
                </c:pt>
                <c:pt idx="177">
                  <c:v>82592</c:v>
                </c:pt>
                <c:pt idx="178">
                  <c:v>40379</c:v>
                </c:pt>
                <c:pt idx="179">
                  <c:v>22464</c:v>
                </c:pt>
                <c:pt idx="180">
                  <c:v>53246</c:v>
                </c:pt>
                <c:pt idx="181">
                  <c:v>92362</c:v>
                </c:pt>
                <c:pt idx="182">
                  <c:v>67933</c:v>
                </c:pt>
                <c:pt idx="183">
                  <c:v>83285</c:v>
                </c:pt>
                <c:pt idx="184">
                  <c:v>32355</c:v>
                </c:pt>
                <c:pt idx="185">
                  <c:v>72419</c:v>
                </c:pt>
                <c:pt idx="186">
                  <c:v>54766</c:v>
                </c:pt>
                <c:pt idx="187">
                  <c:v>44778</c:v>
                </c:pt>
                <c:pt idx="188">
                  <c:v>97706</c:v>
                </c:pt>
                <c:pt idx="189">
                  <c:v>14239</c:v>
                </c:pt>
                <c:pt idx="190">
                  <c:v>61196</c:v>
                </c:pt>
                <c:pt idx="191">
                  <c:v>49491</c:v>
                </c:pt>
                <c:pt idx="192">
                  <c:v>14607</c:v>
                </c:pt>
                <c:pt idx="193">
                  <c:v>54850</c:v>
                </c:pt>
                <c:pt idx="194">
                  <c:v>71449</c:v>
                </c:pt>
                <c:pt idx="195">
                  <c:v>27968</c:v>
                </c:pt>
                <c:pt idx="196">
                  <c:v>33242</c:v>
                </c:pt>
                <c:pt idx="197">
                  <c:v>44321</c:v>
                </c:pt>
                <c:pt idx="198">
                  <c:v>97596</c:v>
                </c:pt>
                <c:pt idx="199">
                  <c:v>82906</c:v>
                </c:pt>
                <c:pt idx="200">
                  <c:v>14319</c:v>
                </c:pt>
                <c:pt idx="201">
                  <c:v>46189</c:v>
                </c:pt>
                <c:pt idx="202">
                  <c:v>49649</c:v>
                </c:pt>
                <c:pt idx="203">
                  <c:v>24148</c:v>
                </c:pt>
                <c:pt idx="204">
                  <c:v>34109</c:v>
                </c:pt>
                <c:pt idx="205">
                  <c:v>81217</c:v>
                </c:pt>
                <c:pt idx="206">
                  <c:v>25414</c:v>
                </c:pt>
                <c:pt idx="207">
                  <c:v>75794</c:v>
                </c:pt>
                <c:pt idx="208">
                  <c:v>15200</c:v>
                </c:pt>
                <c:pt idx="209">
                  <c:v>95299</c:v>
                </c:pt>
                <c:pt idx="210">
                  <c:v>39732</c:v>
                </c:pt>
                <c:pt idx="211">
                  <c:v>87884</c:v>
                </c:pt>
                <c:pt idx="212">
                  <c:v>15317</c:v>
                </c:pt>
                <c:pt idx="213">
                  <c:v>21193</c:v>
                </c:pt>
                <c:pt idx="214">
                  <c:v>15090</c:v>
                </c:pt>
                <c:pt idx="215">
                  <c:v>21390</c:v>
                </c:pt>
                <c:pt idx="216">
                  <c:v>21698</c:v>
                </c:pt>
                <c:pt idx="217">
                  <c:v>56575</c:v>
                </c:pt>
                <c:pt idx="218">
                  <c:v>84593</c:v>
                </c:pt>
                <c:pt idx="219">
                  <c:v>83880</c:v>
                </c:pt>
                <c:pt idx="220">
                  <c:v>36664</c:v>
                </c:pt>
                <c:pt idx="221">
                  <c:v>42212</c:v>
                </c:pt>
                <c:pt idx="222">
                  <c:v>27053</c:v>
                </c:pt>
                <c:pt idx="223">
                  <c:v>84601</c:v>
                </c:pt>
                <c:pt idx="224">
                  <c:v>77818</c:v>
                </c:pt>
                <c:pt idx="225">
                  <c:v>44608</c:v>
                </c:pt>
                <c:pt idx="226">
                  <c:v>56932</c:v>
                </c:pt>
                <c:pt idx="227">
                  <c:v>93674</c:v>
                </c:pt>
                <c:pt idx="228">
                  <c:v>79048</c:v>
                </c:pt>
                <c:pt idx="229">
                  <c:v>88828</c:v>
                </c:pt>
                <c:pt idx="230">
                  <c:v>11883</c:v>
                </c:pt>
                <c:pt idx="231">
                  <c:v>36014</c:v>
                </c:pt>
                <c:pt idx="232">
                  <c:v>12590</c:v>
                </c:pt>
                <c:pt idx="233">
                  <c:v>76559</c:v>
                </c:pt>
                <c:pt idx="234">
                  <c:v>39043</c:v>
                </c:pt>
                <c:pt idx="235">
                  <c:v>82003</c:v>
                </c:pt>
                <c:pt idx="236">
                  <c:v>20407</c:v>
                </c:pt>
                <c:pt idx="237">
                  <c:v>10048</c:v>
                </c:pt>
                <c:pt idx="238">
                  <c:v>31281</c:v>
                </c:pt>
                <c:pt idx="239">
                  <c:v>28063</c:v>
                </c:pt>
                <c:pt idx="240">
                  <c:v>45813</c:v>
                </c:pt>
                <c:pt idx="241">
                  <c:v>18006</c:v>
                </c:pt>
                <c:pt idx="242">
                  <c:v>95040</c:v>
                </c:pt>
                <c:pt idx="243">
                  <c:v>62587</c:v>
                </c:pt>
                <c:pt idx="244">
                  <c:v>28094</c:v>
                </c:pt>
                <c:pt idx="245">
                  <c:v>29580</c:v>
                </c:pt>
                <c:pt idx="246">
                  <c:v>72853</c:v>
                </c:pt>
                <c:pt idx="247">
                  <c:v>39380</c:v>
                </c:pt>
                <c:pt idx="248">
                  <c:v>50190</c:v>
                </c:pt>
                <c:pt idx="249">
                  <c:v>86034</c:v>
                </c:pt>
                <c:pt idx="250">
                  <c:v>26295</c:v>
                </c:pt>
                <c:pt idx="251">
                  <c:v>22364</c:v>
                </c:pt>
                <c:pt idx="252">
                  <c:v>73757</c:v>
                </c:pt>
                <c:pt idx="253">
                  <c:v>45106</c:v>
                </c:pt>
                <c:pt idx="254">
                  <c:v>91186</c:v>
                </c:pt>
                <c:pt idx="255">
                  <c:v>30056</c:v>
                </c:pt>
                <c:pt idx="256">
                  <c:v>91866</c:v>
                </c:pt>
                <c:pt idx="257">
                  <c:v>89436</c:v>
                </c:pt>
                <c:pt idx="258">
                  <c:v>73210</c:v>
                </c:pt>
                <c:pt idx="259">
                  <c:v>62546</c:v>
                </c:pt>
                <c:pt idx="260">
                  <c:v>40469</c:v>
                </c:pt>
                <c:pt idx="261">
                  <c:v>55116</c:v>
                </c:pt>
                <c:pt idx="262">
                  <c:v>11849</c:v>
                </c:pt>
                <c:pt idx="263">
                  <c:v>77677</c:v>
                </c:pt>
                <c:pt idx="264">
                  <c:v>61244</c:v>
                </c:pt>
                <c:pt idx="265">
                  <c:v>26136</c:v>
                </c:pt>
                <c:pt idx="266">
                  <c:v>81481</c:v>
                </c:pt>
                <c:pt idx="267">
                  <c:v>72429</c:v>
                </c:pt>
                <c:pt idx="268">
                  <c:v>76056</c:v>
                </c:pt>
                <c:pt idx="269">
                  <c:v>35895</c:v>
                </c:pt>
                <c:pt idx="270">
                  <c:v>68089</c:v>
                </c:pt>
                <c:pt idx="271">
                  <c:v>18171</c:v>
                </c:pt>
                <c:pt idx="272">
                  <c:v>63514</c:v>
                </c:pt>
                <c:pt idx="273">
                  <c:v>97499</c:v>
                </c:pt>
                <c:pt idx="274">
                  <c:v>75403</c:v>
                </c:pt>
                <c:pt idx="275">
                  <c:v>36977</c:v>
                </c:pt>
                <c:pt idx="276">
                  <c:v>96237</c:v>
                </c:pt>
                <c:pt idx="277">
                  <c:v>29452</c:v>
                </c:pt>
                <c:pt idx="278">
                  <c:v>98034</c:v>
                </c:pt>
                <c:pt idx="279">
                  <c:v>42417</c:v>
                </c:pt>
                <c:pt idx="280">
                  <c:v>57358</c:v>
                </c:pt>
                <c:pt idx="281">
                  <c:v>60023</c:v>
                </c:pt>
                <c:pt idx="282">
                  <c:v>72118</c:v>
                </c:pt>
                <c:pt idx="283">
                  <c:v>85974</c:v>
                </c:pt>
                <c:pt idx="284">
                  <c:v>80417</c:v>
                </c:pt>
                <c:pt idx="285">
                  <c:v>13977</c:v>
                </c:pt>
                <c:pt idx="286">
                  <c:v>71082</c:v>
                </c:pt>
                <c:pt idx="287">
                  <c:v>44648</c:v>
                </c:pt>
                <c:pt idx="288">
                  <c:v>72171</c:v>
                </c:pt>
                <c:pt idx="289">
                  <c:v>70404</c:v>
                </c:pt>
                <c:pt idx="290">
                  <c:v>54381</c:v>
                </c:pt>
                <c:pt idx="291">
                  <c:v>72013</c:v>
                </c:pt>
                <c:pt idx="292">
                  <c:v>51192</c:v>
                </c:pt>
                <c:pt idx="293">
                  <c:v>14717</c:v>
                </c:pt>
                <c:pt idx="294">
                  <c:v>23855</c:v>
                </c:pt>
                <c:pt idx="295">
                  <c:v>48675</c:v>
                </c:pt>
                <c:pt idx="296">
                  <c:v>83605</c:v>
                </c:pt>
                <c:pt idx="297">
                  <c:v>31420</c:v>
                </c:pt>
                <c:pt idx="298">
                  <c:v>83753</c:v>
                </c:pt>
                <c:pt idx="299">
                  <c:v>10437</c:v>
                </c:pt>
                <c:pt idx="300">
                  <c:v>58483</c:v>
                </c:pt>
                <c:pt idx="301">
                  <c:v>69788</c:v>
                </c:pt>
                <c:pt idx="302">
                  <c:v>81921</c:v>
                </c:pt>
                <c:pt idx="303">
                  <c:v>56676</c:v>
                </c:pt>
                <c:pt idx="304">
                  <c:v>42129</c:v>
                </c:pt>
                <c:pt idx="305">
                  <c:v>21405</c:v>
                </c:pt>
                <c:pt idx="306">
                  <c:v>54273</c:v>
                </c:pt>
                <c:pt idx="307">
                  <c:v>63042</c:v>
                </c:pt>
                <c:pt idx="308">
                  <c:v>11660</c:v>
                </c:pt>
                <c:pt idx="309">
                  <c:v>64263</c:v>
                </c:pt>
                <c:pt idx="310">
                  <c:v>11027</c:v>
                </c:pt>
                <c:pt idx="311">
                  <c:v>47012</c:v>
                </c:pt>
                <c:pt idx="312">
                  <c:v>94401</c:v>
                </c:pt>
                <c:pt idx="313">
                  <c:v>27499</c:v>
                </c:pt>
                <c:pt idx="314">
                  <c:v>70973</c:v>
                </c:pt>
                <c:pt idx="315">
                  <c:v>47772</c:v>
                </c:pt>
                <c:pt idx="316">
                  <c:v>35646</c:v>
                </c:pt>
                <c:pt idx="317">
                  <c:v>16154</c:v>
                </c:pt>
                <c:pt idx="318">
                  <c:v>91790</c:v>
                </c:pt>
                <c:pt idx="319">
                  <c:v>50094</c:v>
                </c:pt>
                <c:pt idx="320">
                  <c:v>80579</c:v>
                </c:pt>
                <c:pt idx="321">
                  <c:v>49745</c:v>
                </c:pt>
                <c:pt idx="322">
                  <c:v>18137</c:v>
                </c:pt>
                <c:pt idx="323">
                  <c:v>79817</c:v>
                </c:pt>
                <c:pt idx="324">
                  <c:v>18437</c:v>
                </c:pt>
                <c:pt idx="325">
                  <c:v>46949</c:v>
                </c:pt>
                <c:pt idx="326">
                  <c:v>60816</c:v>
                </c:pt>
                <c:pt idx="327">
                  <c:v>35903</c:v>
                </c:pt>
                <c:pt idx="328">
                  <c:v>17915</c:v>
                </c:pt>
                <c:pt idx="329">
                  <c:v>57636</c:v>
                </c:pt>
                <c:pt idx="330">
                  <c:v>97265</c:v>
                </c:pt>
                <c:pt idx="331">
                  <c:v>54184</c:v>
                </c:pt>
                <c:pt idx="332">
                  <c:v>72211</c:v>
                </c:pt>
                <c:pt idx="333">
                  <c:v>50122</c:v>
                </c:pt>
                <c:pt idx="334">
                  <c:v>98895</c:v>
                </c:pt>
                <c:pt idx="335">
                  <c:v>83261</c:v>
                </c:pt>
                <c:pt idx="336">
                  <c:v>61814</c:v>
                </c:pt>
                <c:pt idx="337">
                  <c:v>41074</c:v>
                </c:pt>
                <c:pt idx="338">
                  <c:v>25545</c:v>
                </c:pt>
                <c:pt idx="339">
                  <c:v>69677</c:v>
                </c:pt>
                <c:pt idx="340">
                  <c:v>32198</c:v>
                </c:pt>
                <c:pt idx="341">
                  <c:v>90218</c:v>
                </c:pt>
                <c:pt idx="342">
                  <c:v>32063</c:v>
                </c:pt>
                <c:pt idx="343">
                  <c:v>26348</c:v>
                </c:pt>
                <c:pt idx="344">
                  <c:v>23459</c:v>
                </c:pt>
                <c:pt idx="345">
                  <c:v>19924</c:v>
                </c:pt>
                <c:pt idx="346">
                  <c:v>12755</c:v>
                </c:pt>
                <c:pt idx="347">
                  <c:v>75332</c:v>
                </c:pt>
                <c:pt idx="348">
                  <c:v>20426</c:v>
                </c:pt>
                <c:pt idx="349">
                  <c:v>33510</c:v>
                </c:pt>
                <c:pt idx="350">
                  <c:v>32520</c:v>
                </c:pt>
                <c:pt idx="351">
                  <c:v>50821</c:v>
                </c:pt>
                <c:pt idx="352">
                  <c:v>45619</c:v>
                </c:pt>
                <c:pt idx="353">
                  <c:v>30651</c:v>
                </c:pt>
                <c:pt idx="354">
                  <c:v>23288</c:v>
                </c:pt>
                <c:pt idx="355">
                  <c:v>26097</c:v>
                </c:pt>
                <c:pt idx="356">
                  <c:v>35967</c:v>
                </c:pt>
                <c:pt idx="357">
                  <c:v>13374</c:v>
                </c:pt>
                <c:pt idx="358">
                  <c:v>35414</c:v>
                </c:pt>
                <c:pt idx="359">
                  <c:v>67278</c:v>
                </c:pt>
                <c:pt idx="360">
                  <c:v>34100</c:v>
                </c:pt>
                <c:pt idx="361">
                  <c:v>26440</c:v>
                </c:pt>
                <c:pt idx="362">
                  <c:v>55848</c:v>
                </c:pt>
                <c:pt idx="363">
                  <c:v>60238</c:v>
                </c:pt>
                <c:pt idx="364">
                  <c:v>11578</c:v>
                </c:pt>
                <c:pt idx="365">
                  <c:v>53675</c:v>
                </c:pt>
                <c:pt idx="366">
                  <c:v>95139</c:v>
                </c:pt>
                <c:pt idx="367">
                  <c:v>53655</c:v>
                </c:pt>
                <c:pt idx="368">
                  <c:v>75061</c:v>
                </c:pt>
                <c:pt idx="369">
                  <c:v>25717</c:v>
                </c:pt>
                <c:pt idx="370">
                  <c:v>96718</c:v>
                </c:pt>
                <c:pt idx="371">
                  <c:v>60846</c:v>
                </c:pt>
                <c:pt idx="372">
                  <c:v>31991</c:v>
                </c:pt>
                <c:pt idx="373">
                  <c:v>41677</c:v>
                </c:pt>
                <c:pt idx="374">
                  <c:v>81456</c:v>
                </c:pt>
                <c:pt idx="375">
                  <c:v>62569</c:v>
                </c:pt>
                <c:pt idx="376">
                  <c:v>14572</c:v>
                </c:pt>
                <c:pt idx="377">
                  <c:v>47381</c:v>
                </c:pt>
                <c:pt idx="378">
                  <c:v>84958</c:v>
                </c:pt>
                <c:pt idx="379">
                  <c:v>85437</c:v>
                </c:pt>
                <c:pt idx="380">
                  <c:v>12693</c:v>
                </c:pt>
                <c:pt idx="381">
                  <c:v>56021</c:v>
                </c:pt>
                <c:pt idx="382">
                  <c:v>55744</c:v>
                </c:pt>
                <c:pt idx="383">
                  <c:v>68582</c:v>
                </c:pt>
                <c:pt idx="384">
                  <c:v>15330</c:v>
                </c:pt>
                <c:pt idx="385">
                  <c:v>94099</c:v>
                </c:pt>
                <c:pt idx="386">
                  <c:v>89771</c:v>
                </c:pt>
                <c:pt idx="387">
                  <c:v>52313</c:v>
                </c:pt>
                <c:pt idx="388">
                  <c:v>56489</c:v>
                </c:pt>
                <c:pt idx="389">
                  <c:v>50298</c:v>
                </c:pt>
                <c:pt idx="390">
                  <c:v>74104</c:v>
                </c:pt>
                <c:pt idx="391">
                  <c:v>29286</c:v>
                </c:pt>
                <c:pt idx="392">
                  <c:v>24482</c:v>
                </c:pt>
                <c:pt idx="393">
                  <c:v>82812</c:v>
                </c:pt>
                <c:pt idx="394">
                  <c:v>13182</c:v>
                </c:pt>
                <c:pt idx="395">
                  <c:v>15225</c:v>
                </c:pt>
                <c:pt idx="396">
                  <c:v>78417</c:v>
                </c:pt>
                <c:pt idx="397">
                  <c:v>83094</c:v>
                </c:pt>
                <c:pt idx="398">
                  <c:v>26751</c:v>
                </c:pt>
                <c:pt idx="399">
                  <c:v>92253</c:v>
                </c:pt>
                <c:pt idx="400">
                  <c:v>34340</c:v>
                </c:pt>
                <c:pt idx="401">
                  <c:v>73732</c:v>
                </c:pt>
                <c:pt idx="402">
                  <c:v>91045</c:v>
                </c:pt>
                <c:pt idx="403">
                  <c:v>52416</c:v>
                </c:pt>
                <c:pt idx="404">
                  <c:v>13671</c:v>
                </c:pt>
                <c:pt idx="405">
                  <c:v>33612</c:v>
                </c:pt>
                <c:pt idx="406">
                  <c:v>56971</c:v>
                </c:pt>
                <c:pt idx="407">
                  <c:v>40346</c:v>
                </c:pt>
                <c:pt idx="408">
                  <c:v>72844</c:v>
                </c:pt>
                <c:pt idx="409">
                  <c:v>94947</c:v>
                </c:pt>
                <c:pt idx="410">
                  <c:v>86520</c:v>
                </c:pt>
                <c:pt idx="411">
                  <c:v>75495</c:v>
                </c:pt>
                <c:pt idx="412">
                  <c:v>87108</c:v>
                </c:pt>
                <c:pt idx="413">
                  <c:v>61901</c:v>
                </c:pt>
                <c:pt idx="414">
                  <c:v>85022</c:v>
                </c:pt>
                <c:pt idx="415">
                  <c:v>51692</c:v>
                </c:pt>
                <c:pt idx="416">
                  <c:v>97087</c:v>
                </c:pt>
                <c:pt idx="417">
                  <c:v>17780</c:v>
                </c:pt>
                <c:pt idx="418">
                  <c:v>78024</c:v>
                </c:pt>
                <c:pt idx="419">
                  <c:v>82627</c:v>
                </c:pt>
                <c:pt idx="420">
                  <c:v>86867</c:v>
                </c:pt>
                <c:pt idx="421">
                  <c:v>14770</c:v>
                </c:pt>
                <c:pt idx="422">
                  <c:v>99690</c:v>
                </c:pt>
                <c:pt idx="423">
                  <c:v>37970</c:v>
                </c:pt>
                <c:pt idx="424">
                  <c:v>38091</c:v>
                </c:pt>
                <c:pt idx="425">
                  <c:v>93808</c:v>
                </c:pt>
                <c:pt idx="426">
                  <c:v>19623</c:v>
                </c:pt>
                <c:pt idx="427">
                  <c:v>62514</c:v>
                </c:pt>
                <c:pt idx="428">
                  <c:v>39354</c:v>
                </c:pt>
                <c:pt idx="429">
                  <c:v>18731</c:v>
                </c:pt>
                <c:pt idx="430">
                  <c:v>20182</c:v>
                </c:pt>
                <c:pt idx="431">
                  <c:v>96893</c:v>
                </c:pt>
                <c:pt idx="432">
                  <c:v>93703</c:v>
                </c:pt>
                <c:pt idx="433">
                  <c:v>32281</c:v>
                </c:pt>
                <c:pt idx="434">
                  <c:v>44738</c:v>
                </c:pt>
                <c:pt idx="435">
                  <c:v>34416</c:v>
                </c:pt>
                <c:pt idx="436">
                  <c:v>99168</c:v>
                </c:pt>
                <c:pt idx="437">
                  <c:v>60552</c:v>
                </c:pt>
                <c:pt idx="438">
                  <c:v>62143</c:v>
                </c:pt>
                <c:pt idx="439">
                  <c:v>34660</c:v>
                </c:pt>
                <c:pt idx="440">
                  <c:v>11505</c:v>
                </c:pt>
                <c:pt idx="441">
                  <c:v>24137</c:v>
                </c:pt>
                <c:pt idx="442">
                  <c:v>69957</c:v>
                </c:pt>
                <c:pt idx="443">
                  <c:v>32792</c:v>
                </c:pt>
                <c:pt idx="444">
                  <c:v>55146</c:v>
                </c:pt>
                <c:pt idx="445">
                  <c:v>24998</c:v>
                </c:pt>
                <c:pt idx="446">
                  <c:v>45008</c:v>
                </c:pt>
                <c:pt idx="447">
                  <c:v>55840</c:v>
                </c:pt>
                <c:pt idx="448">
                  <c:v>56271</c:v>
                </c:pt>
                <c:pt idx="449">
                  <c:v>51951</c:v>
                </c:pt>
                <c:pt idx="450">
                  <c:v>23366</c:v>
                </c:pt>
                <c:pt idx="451">
                  <c:v>94193</c:v>
                </c:pt>
                <c:pt idx="452">
                  <c:v>67623</c:v>
                </c:pt>
                <c:pt idx="453">
                  <c:v>35037</c:v>
                </c:pt>
                <c:pt idx="454">
                  <c:v>13330</c:v>
                </c:pt>
                <c:pt idx="455">
                  <c:v>31163</c:v>
                </c:pt>
                <c:pt idx="456">
                  <c:v>87613</c:v>
                </c:pt>
                <c:pt idx="457">
                  <c:v>40427</c:v>
                </c:pt>
                <c:pt idx="458">
                  <c:v>90416</c:v>
                </c:pt>
                <c:pt idx="459">
                  <c:v>81180</c:v>
                </c:pt>
                <c:pt idx="460">
                  <c:v>82377</c:v>
                </c:pt>
                <c:pt idx="461">
                  <c:v>64803</c:v>
                </c:pt>
                <c:pt idx="462">
                  <c:v>62137</c:v>
                </c:pt>
                <c:pt idx="463">
                  <c:v>28226</c:v>
                </c:pt>
                <c:pt idx="464">
                  <c:v>12419</c:v>
                </c:pt>
                <c:pt idx="465">
                  <c:v>14256</c:v>
                </c:pt>
                <c:pt idx="466">
                  <c:v>74284</c:v>
                </c:pt>
                <c:pt idx="467">
                  <c:v>63856</c:v>
                </c:pt>
                <c:pt idx="468">
                  <c:v>12114</c:v>
                </c:pt>
                <c:pt idx="469">
                  <c:v>23305</c:v>
                </c:pt>
                <c:pt idx="470">
                  <c:v>99115</c:v>
                </c:pt>
                <c:pt idx="471">
                  <c:v>38426</c:v>
                </c:pt>
                <c:pt idx="472">
                  <c:v>87398</c:v>
                </c:pt>
                <c:pt idx="473">
                  <c:v>92158</c:v>
                </c:pt>
                <c:pt idx="474">
                  <c:v>39006</c:v>
                </c:pt>
                <c:pt idx="475">
                  <c:v>17021</c:v>
                </c:pt>
                <c:pt idx="476">
                  <c:v>11701</c:v>
                </c:pt>
                <c:pt idx="477">
                  <c:v>31448</c:v>
                </c:pt>
                <c:pt idx="478">
                  <c:v>78513</c:v>
                </c:pt>
                <c:pt idx="479">
                  <c:v>85920</c:v>
                </c:pt>
                <c:pt idx="480">
                  <c:v>93843</c:v>
                </c:pt>
                <c:pt idx="481">
                  <c:v>30287</c:v>
                </c:pt>
                <c:pt idx="482">
                  <c:v>78384</c:v>
                </c:pt>
                <c:pt idx="483">
                  <c:v>41990</c:v>
                </c:pt>
                <c:pt idx="484">
                  <c:v>11317</c:v>
                </c:pt>
                <c:pt idx="485">
                  <c:v>30841</c:v>
                </c:pt>
                <c:pt idx="486">
                  <c:v>10135</c:v>
                </c:pt>
                <c:pt idx="487">
                  <c:v>85875</c:v>
                </c:pt>
                <c:pt idx="488">
                  <c:v>65006</c:v>
                </c:pt>
                <c:pt idx="489">
                  <c:v>19493</c:v>
                </c:pt>
                <c:pt idx="490">
                  <c:v>29916</c:v>
                </c:pt>
                <c:pt idx="491">
                  <c:v>12137</c:v>
                </c:pt>
                <c:pt idx="492">
                  <c:v>13493</c:v>
                </c:pt>
                <c:pt idx="493">
                  <c:v>36868</c:v>
                </c:pt>
                <c:pt idx="494">
                  <c:v>19718</c:v>
                </c:pt>
                <c:pt idx="495">
                  <c:v>73983</c:v>
                </c:pt>
                <c:pt idx="496">
                  <c:v>79278</c:v>
                </c:pt>
                <c:pt idx="497">
                  <c:v>70849</c:v>
                </c:pt>
                <c:pt idx="498">
                  <c:v>43543</c:v>
                </c:pt>
                <c:pt idx="499">
                  <c:v>69664</c:v>
                </c:pt>
                <c:pt idx="500">
                  <c:v>36211</c:v>
                </c:pt>
                <c:pt idx="501">
                  <c:v>69076</c:v>
                </c:pt>
                <c:pt idx="502">
                  <c:v>50555</c:v>
                </c:pt>
                <c:pt idx="503">
                  <c:v>16277</c:v>
                </c:pt>
                <c:pt idx="504">
                  <c:v>86854</c:v>
                </c:pt>
                <c:pt idx="505">
                  <c:v>18173</c:v>
                </c:pt>
                <c:pt idx="506">
                  <c:v>15367</c:v>
                </c:pt>
                <c:pt idx="507">
                  <c:v>87778</c:v>
                </c:pt>
                <c:pt idx="508">
                  <c:v>85537</c:v>
                </c:pt>
                <c:pt idx="509">
                  <c:v>29202</c:v>
                </c:pt>
                <c:pt idx="510">
                  <c:v>65597</c:v>
                </c:pt>
                <c:pt idx="511">
                  <c:v>94036</c:v>
                </c:pt>
                <c:pt idx="512">
                  <c:v>40995</c:v>
                </c:pt>
                <c:pt idx="513">
                  <c:v>57002</c:v>
                </c:pt>
                <c:pt idx="514">
                  <c:v>31037</c:v>
                </c:pt>
                <c:pt idx="515">
                  <c:v>62138</c:v>
                </c:pt>
                <c:pt idx="516">
                  <c:v>23493</c:v>
                </c:pt>
                <c:pt idx="517">
                  <c:v>32543</c:v>
                </c:pt>
                <c:pt idx="518">
                  <c:v>13649</c:v>
                </c:pt>
                <c:pt idx="519">
                  <c:v>45082</c:v>
                </c:pt>
                <c:pt idx="520">
                  <c:v>39931</c:v>
                </c:pt>
                <c:pt idx="521">
                  <c:v>54328</c:v>
                </c:pt>
                <c:pt idx="522">
                  <c:v>90435</c:v>
                </c:pt>
                <c:pt idx="523">
                  <c:v>98509</c:v>
                </c:pt>
                <c:pt idx="524">
                  <c:v>40846</c:v>
                </c:pt>
                <c:pt idx="525">
                  <c:v>12273</c:v>
                </c:pt>
                <c:pt idx="526">
                  <c:v>70078</c:v>
                </c:pt>
                <c:pt idx="527">
                  <c:v>69792</c:v>
                </c:pt>
                <c:pt idx="528">
                  <c:v>71552</c:v>
                </c:pt>
                <c:pt idx="529">
                  <c:v>43202</c:v>
                </c:pt>
                <c:pt idx="530">
                  <c:v>23140</c:v>
                </c:pt>
                <c:pt idx="531">
                  <c:v>26364</c:v>
                </c:pt>
                <c:pt idx="532">
                  <c:v>34210</c:v>
                </c:pt>
                <c:pt idx="533">
                  <c:v>47040</c:v>
                </c:pt>
                <c:pt idx="534">
                  <c:v>29563</c:v>
                </c:pt>
                <c:pt idx="535">
                  <c:v>35773</c:v>
                </c:pt>
                <c:pt idx="536">
                  <c:v>52323</c:v>
                </c:pt>
                <c:pt idx="537">
                  <c:v>37176</c:v>
                </c:pt>
                <c:pt idx="538">
                  <c:v>97815</c:v>
                </c:pt>
                <c:pt idx="539">
                  <c:v>43884</c:v>
                </c:pt>
                <c:pt idx="540">
                  <c:v>94682</c:v>
                </c:pt>
                <c:pt idx="541">
                  <c:v>82836</c:v>
                </c:pt>
                <c:pt idx="542">
                  <c:v>89878</c:v>
                </c:pt>
                <c:pt idx="543">
                  <c:v>39807</c:v>
                </c:pt>
                <c:pt idx="544">
                  <c:v>42368</c:v>
                </c:pt>
                <c:pt idx="545">
                  <c:v>13016</c:v>
                </c:pt>
                <c:pt idx="546">
                  <c:v>89249</c:v>
                </c:pt>
                <c:pt idx="547">
                  <c:v>65121</c:v>
                </c:pt>
                <c:pt idx="548">
                  <c:v>20487</c:v>
                </c:pt>
                <c:pt idx="549">
                  <c:v>24970</c:v>
                </c:pt>
                <c:pt idx="550">
                  <c:v>30802</c:v>
                </c:pt>
                <c:pt idx="551">
                  <c:v>65040</c:v>
                </c:pt>
                <c:pt idx="552">
                  <c:v>28328</c:v>
                </c:pt>
                <c:pt idx="553">
                  <c:v>52220</c:v>
                </c:pt>
                <c:pt idx="554">
                  <c:v>26818</c:v>
                </c:pt>
                <c:pt idx="555">
                  <c:v>65282</c:v>
                </c:pt>
                <c:pt idx="556">
                  <c:v>78164</c:v>
                </c:pt>
                <c:pt idx="557">
                  <c:v>46968</c:v>
                </c:pt>
                <c:pt idx="558">
                  <c:v>78981</c:v>
                </c:pt>
                <c:pt idx="559">
                  <c:v>18980</c:v>
                </c:pt>
                <c:pt idx="560">
                  <c:v>30648</c:v>
                </c:pt>
                <c:pt idx="561">
                  <c:v>51633</c:v>
                </c:pt>
                <c:pt idx="562">
                  <c:v>31442</c:v>
                </c:pt>
                <c:pt idx="563">
                  <c:v>63174</c:v>
                </c:pt>
                <c:pt idx="564">
                  <c:v>44998</c:v>
                </c:pt>
                <c:pt idx="565">
                  <c:v>60294</c:v>
                </c:pt>
                <c:pt idx="566">
                  <c:v>33509</c:v>
                </c:pt>
                <c:pt idx="567">
                  <c:v>28215</c:v>
                </c:pt>
                <c:pt idx="568">
                  <c:v>76076</c:v>
                </c:pt>
                <c:pt idx="569">
                  <c:v>64908</c:v>
                </c:pt>
                <c:pt idx="570">
                  <c:v>17601</c:v>
                </c:pt>
                <c:pt idx="571">
                  <c:v>33308</c:v>
                </c:pt>
                <c:pt idx="572">
                  <c:v>79813</c:v>
                </c:pt>
                <c:pt idx="573">
                  <c:v>89994</c:v>
                </c:pt>
                <c:pt idx="574">
                  <c:v>35315</c:v>
                </c:pt>
                <c:pt idx="575">
                  <c:v>67669</c:v>
                </c:pt>
                <c:pt idx="576">
                  <c:v>73099</c:v>
                </c:pt>
                <c:pt idx="577">
                  <c:v>25168</c:v>
                </c:pt>
                <c:pt idx="578">
                  <c:v>71490</c:v>
                </c:pt>
                <c:pt idx="579">
                  <c:v>58441</c:v>
                </c:pt>
                <c:pt idx="580">
                  <c:v>28299</c:v>
                </c:pt>
                <c:pt idx="581">
                  <c:v>64607</c:v>
                </c:pt>
                <c:pt idx="582">
                  <c:v>34983</c:v>
                </c:pt>
                <c:pt idx="583">
                  <c:v>96817</c:v>
                </c:pt>
                <c:pt idx="584">
                  <c:v>13045</c:v>
                </c:pt>
                <c:pt idx="585">
                  <c:v>71656</c:v>
                </c:pt>
                <c:pt idx="586">
                  <c:v>26886</c:v>
                </c:pt>
                <c:pt idx="587">
                  <c:v>60587</c:v>
                </c:pt>
                <c:pt idx="588">
                  <c:v>75130</c:v>
                </c:pt>
                <c:pt idx="589">
                  <c:v>86187</c:v>
                </c:pt>
                <c:pt idx="590">
                  <c:v>85198</c:v>
                </c:pt>
                <c:pt idx="591">
                  <c:v>33243</c:v>
                </c:pt>
                <c:pt idx="592">
                  <c:v>43027</c:v>
                </c:pt>
                <c:pt idx="593">
                  <c:v>38691</c:v>
                </c:pt>
                <c:pt idx="594">
                  <c:v>49403</c:v>
                </c:pt>
                <c:pt idx="595">
                  <c:v>45353</c:v>
                </c:pt>
                <c:pt idx="596">
                  <c:v>18425</c:v>
                </c:pt>
                <c:pt idx="597">
                  <c:v>18026</c:v>
                </c:pt>
                <c:pt idx="598">
                  <c:v>39076</c:v>
                </c:pt>
                <c:pt idx="599">
                  <c:v>28212</c:v>
                </c:pt>
                <c:pt idx="600">
                  <c:v>18907</c:v>
                </c:pt>
                <c:pt idx="601">
                  <c:v>71135</c:v>
                </c:pt>
                <c:pt idx="602">
                  <c:v>13958</c:v>
                </c:pt>
                <c:pt idx="603">
                  <c:v>53937</c:v>
                </c:pt>
                <c:pt idx="604">
                  <c:v>12712</c:v>
                </c:pt>
                <c:pt idx="605">
                  <c:v>63297</c:v>
                </c:pt>
                <c:pt idx="606">
                  <c:v>50764</c:v>
                </c:pt>
                <c:pt idx="607">
                  <c:v>95321</c:v>
                </c:pt>
                <c:pt idx="608">
                  <c:v>97757</c:v>
                </c:pt>
                <c:pt idx="609">
                  <c:v>72342</c:v>
                </c:pt>
                <c:pt idx="610">
                  <c:v>62894</c:v>
                </c:pt>
                <c:pt idx="611">
                  <c:v>71239</c:v>
                </c:pt>
                <c:pt idx="612">
                  <c:v>77659</c:v>
                </c:pt>
                <c:pt idx="613">
                  <c:v>63198</c:v>
                </c:pt>
                <c:pt idx="614">
                  <c:v>84364</c:v>
                </c:pt>
                <c:pt idx="615">
                  <c:v>61075</c:v>
                </c:pt>
                <c:pt idx="616">
                  <c:v>51222</c:v>
                </c:pt>
                <c:pt idx="617">
                  <c:v>24995</c:v>
                </c:pt>
                <c:pt idx="618">
                  <c:v>16599</c:v>
                </c:pt>
                <c:pt idx="619">
                  <c:v>86925</c:v>
                </c:pt>
                <c:pt idx="620">
                  <c:v>99048</c:v>
                </c:pt>
                <c:pt idx="621">
                  <c:v>13542</c:v>
                </c:pt>
                <c:pt idx="622">
                  <c:v>12591</c:v>
                </c:pt>
                <c:pt idx="623">
                  <c:v>25905</c:v>
                </c:pt>
                <c:pt idx="624">
                  <c:v>32208</c:v>
                </c:pt>
                <c:pt idx="625">
                  <c:v>22133</c:v>
                </c:pt>
                <c:pt idx="626">
                  <c:v>41575</c:v>
                </c:pt>
                <c:pt idx="627">
                  <c:v>59604</c:v>
                </c:pt>
                <c:pt idx="628">
                  <c:v>16836</c:v>
                </c:pt>
                <c:pt idx="629">
                  <c:v>31682</c:v>
                </c:pt>
                <c:pt idx="630">
                  <c:v>69364</c:v>
                </c:pt>
                <c:pt idx="631">
                  <c:v>82188</c:v>
                </c:pt>
                <c:pt idx="632">
                  <c:v>41914</c:v>
                </c:pt>
                <c:pt idx="633">
                  <c:v>45576</c:v>
                </c:pt>
                <c:pt idx="634">
                  <c:v>25079</c:v>
                </c:pt>
                <c:pt idx="635">
                  <c:v>81537</c:v>
                </c:pt>
                <c:pt idx="636">
                  <c:v>46462</c:v>
                </c:pt>
                <c:pt idx="637">
                  <c:v>66551</c:v>
                </c:pt>
                <c:pt idx="638">
                  <c:v>26591</c:v>
                </c:pt>
                <c:pt idx="639">
                  <c:v>77328</c:v>
                </c:pt>
                <c:pt idx="640">
                  <c:v>33985</c:v>
                </c:pt>
                <c:pt idx="641">
                  <c:v>33418</c:v>
                </c:pt>
                <c:pt idx="642">
                  <c:v>91080</c:v>
                </c:pt>
                <c:pt idx="643">
                  <c:v>61568</c:v>
                </c:pt>
                <c:pt idx="644">
                  <c:v>57867</c:v>
                </c:pt>
                <c:pt idx="645">
                  <c:v>84472</c:v>
                </c:pt>
                <c:pt idx="646">
                  <c:v>12654</c:v>
                </c:pt>
                <c:pt idx="647">
                  <c:v>70565</c:v>
                </c:pt>
                <c:pt idx="648">
                  <c:v>42550</c:v>
                </c:pt>
                <c:pt idx="649">
                  <c:v>51259</c:v>
                </c:pt>
                <c:pt idx="650">
                  <c:v>13169</c:v>
                </c:pt>
                <c:pt idx="651">
                  <c:v>65905</c:v>
                </c:pt>
                <c:pt idx="652">
                  <c:v>15805</c:v>
                </c:pt>
                <c:pt idx="653">
                  <c:v>90109</c:v>
                </c:pt>
                <c:pt idx="654">
                  <c:v>76980</c:v>
                </c:pt>
                <c:pt idx="655">
                  <c:v>57913</c:v>
                </c:pt>
                <c:pt idx="656">
                  <c:v>72381</c:v>
                </c:pt>
                <c:pt idx="657">
                  <c:v>70281</c:v>
                </c:pt>
                <c:pt idx="658">
                  <c:v>78134</c:v>
                </c:pt>
                <c:pt idx="659">
                  <c:v>37955</c:v>
                </c:pt>
                <c:pt idx="660">
                  <c:v>93173</c:v>
                </c:pt>
                <c:pt idx="661">
                  <c:v>74086</c:v>
                </c:pt>
                <c:pt idx="662">
                  <c:v>58167</c:v>
                </c:pt>
                <c:pt idx="663">
                  <c:v>40765</c:v>
                </c:pt>
                <c:pt idx="664">
                  <c:v>23790</c:v>
                </c:pt>
                <c:pt idx="665">
                  <c:v>33592</c:v>
                </c:pt>
                <c:pt idx="666">
                  <c:v>78454</c:v>
                </c:pt>
                <c:pt idx="667">
                  <c:v>15430</c:v>
                </c:pt>
                <c:pt idx="668">
                  <c:v>67945</c:v>
                </c:pt>
                <c:pt idx="669">
                  <c:v>64241</c:v>
                </c:pt>
                <c:pt idx="670">
                  <c:v>83702</c:v>
                </c:pt>
                <c:pt idx="671">
                  <c:v>46375</c:v>
                </c:pt>
                <c:pt idx="672">
                  <c:v>26342</c:v>
                </c:pt>
                <c:pt idx="673">
                  <c:v>34863</c:v>
                </c:pt>
                <c:pt idx="674">
                  <c:v>19482</c:v>
                </c:pt>
                <c:pt idx="675">
                  <c:v>34284</c:v>
                </c:pt>
                <c:pt idx="676">
                  <c:v>38000</c:v>
                </c:pt>
                <c:pt idx="677">
                  <c:v>98157</c:v>
                </c:pt>
                <c:pt idx="678">
                  <c:v>15930</c:v>
                </c:pt>
                <c:pt idx="679">
                  <c:v>64693</c:v>
                </c:pt>
                <c:pt idx="680">
                  <c:v>12550</c:v>
                </c:pt>
                <c:pt idx="681">
                  <c:v>51953</c:v>
                </c:pt>
                <c:pt idx="682">
                  <c:v>77269</c:v>
                </c:pt>
                <c:pt idx="683">
                  <c:v>13652</c:v>
                </c:pt>
                <c:pt idx="684">
                  <c:v>86840</c:v>
                </c:pt>
                <c:pt idx="685">
                  <c:v>52314</c:v>
                </c:pt>
                <c:pt idx="686">
                  <c:v>98333</c:v>
                </c:pt>
                <c:pt idx="687">
                  <c:v>40687</c:v>
                </c:pt>
                <c:pt idx="688">
                  <c:v>35046</c:v>
                </c:pt>
                <c:pt idx="689">
                  <c:v>59975</c:v>
                </c:pt>
                <c:pt idx="690">
                  <c:v>72833</c:v>
                </c:pt>
                <c:pt idx="691">
                  <c:v>14044</c:v>
                </c:pt>
                <c:pt idx="692">
                  <c:v>71828</c:v>
                </c:pt>
                <c:pt idx="693">
                  <c:v>40577</c:v>
                </c:pt>
                <c:pt idx="694">
                  <c:v>51481</c:v>
                </c:pt>
                <c:pt idx="695">
                  <c:v>80118</c:v>
                </c:pt>
                <c:pt idx="696">
                  <c:v>55714</c:v>
                </c:pt>
                <c:pt idx="697">
                  <c:v>24410</c:v>
                </c:pt>
                <c:pt idx="698">
                  <c:v>99412</c:v>
                </c:pt>
                <c:pt idx="699">
                  <c:v>35437</c:v>
                </c:pt>
                <c:pt idx="700">
                  <c:v>48548</c:v>
                </c:pt>
                <c:pt idx="701">
                  <c:v>84964</c:v>
                </c:pt>
                <c:pt idx="702">
                  <c:v>75235</c:v>
                </c:pt>
                <c:pt idx="703">
                  <c:v>21303</c:v>
                </c:pt>
                <c:pt idx="704">
                  <c:v>83551</c:v>
                </c:pt>
                <c:pt idx="705">
                  <c:v>52760</c:v>
                </c:pt>
                <c:pt idx="706">
                  <c:v>85000</c:v>
                </c:pt>
                <c:pt idx="707">
                  <c:v>56259</c:v>
                </c:pt>
                <c:pt idx="708">
                  <c:v>42764</c:v>
                </c:pt>
                <c:pt idx="709">
                  <c:v>11312</c:v>
                </c:pt>
                <c:pt idx="710">
                  <c:v>24461</c:v>
                </c:pt>
                <c:pt idx="711">
                  <c:v>27237</c:v>
                </c:pt>
                <c:pt idx="712">
                  <c:v>58802</c:v>
                </c:pt>
                <c:pt idx="713">
                  <c:v>55301</c:v>
                </c:pt>
                <c:pt idx="714">
                  <c:v>74259</c:v>
                </c:pt>
                <c:pt idx="715">
                  <c:v>56046</c:v>
                </c:pt>
                <c:pt idx="716">
                  <c:v>19866</c:v>
                </c:pt>
                <c:pt idx="717">
                  <c:v>73679</c:v>
                </c:pt>
                <c:pt idx="718">
                  <c:v>33891</c:v>
                </c:pt>
                <c:pt idx="719">
                  <c:v>45639</c:v>
                </c:pt>
                <c:pt idx="720">
                  <c:v>54195</c:v>
                </c:pt>
                <c:pt idx="721">
                  <c:v>95097</c:v>
                </c:pt>
                <c:pt idx="722">
                  <c:v>57914</c:v>
                </c:pt>
                <c:pt idx="723">
                  <c:v>59298</c:v>
                </c:pt>
                <c:pt idx="724">
                  <c:v>89370</c:v>
                </c:pt>
                <c:pt idx="725">
                  <c:v>76504</c:v>
                </c:pt>
                <c:pt idx="726">
                  <c:v>56108</c:v>
                </c:pt>
                <c:pt idx="727">
                  <c:v>29130</c:v>
                </c:pt>
                <c:pt idx="728">
                  <c:v>33712</c:v>
                </c:pt>
                <c:pt idx="729">
                  <c:v>25154</c:v>
                </c:pt>
                <c:pt idx="730">
                  <c:v>96503</c:v>
                </c:pt>
                <c:pt idx="731">
                  <c:v>98909</c:v>
                </c:pt>
                <c:pt idx="732">
                  <c:v>40872</c:v>
                </c:pt>
                <c:pt idx="733">
                  <c:v>82776</c:v>
                </c:pt>
                <c:pt idx="734">
                  <c:v>63510</c:v>
                </c:pt>
                <c:pt idx="735">
                  <c:v>26533</c:v>
                </c:pt>
                <c:pt idx="736">
                  <c:v>56079</c:v>
                </c:pt>
                <c:pt idx="737">
                  <c:v>39398</c:v>
                </c:pt>
                <c:pt idx="738">
                  <c:v>47768</c:v>
                </c:pt>
                <c:pt idx="739">
                  <c:v>20341</c:v>
                </c:pt>
                <c:pt idx="740">
                  <c:v>99994</c:v>
                </c:pt>
                <c:pt idx="741">
                  <c:v>10110</c:v>
                </c:pt>
                <c:pt idx="742">
                  <c:v>57700</c:v>
                </c:pt>
                <c:pt idx="743">
                  <c:v>30209</c:v>
                </c:pt>
                <c:pt idx="744">
                  <c:v>94995</c:v>
                </c:pt>
                <c:pt idx="745">
                  <c:v>44918</c:v>
                </c:pt>
                <c:pt idx="746">
                  <c:v>66796</c:v>
                </c:pt>
                <c:pt idx="747">
                  <c:v>51995</c:v>
                </c:pt>
                <c:pt idx="748">
                  <c:v>77354</c:v>
                </c:pt>
                <c:pt idx="749">
                  <c:v>93013</c:v>
                </c:pt>
                <c:pt idx="750">
                  <c:v>54620</c:v>
                </c:pt>
                <c:pt idx="751">
                  <c:v>92444</c:v>
                </c:pt>
                <c:pt idx="752">
                  <c:v>93849</c:v>
                </c:pt>
                <c:pt idx="753">
                  <c:v>49161</c:v>
                </c:pt>
                <c:pt idx="754">
                  <c:v>28949</c:v>
                </c:pt>
                <c:pt idx="755">
                  <c:v>37715</c:v>
                </c:pt>
                <c:pt idx="756">
                  <c:v>23904</c:v>
                </c:pt>
                <c:pt idx="757">
                  <c:v>73156</c:v>
                </c:pt>
                <c:pt idx="758">
                  <c:v>42384</c:v>
                </c:pt>
                <c:pt idx="759">
                  <c:v>17773</c:v>
                </c:pt>
                <c:pt idx="760">
                  <c:v>58155</c:v>
                </c:pt>
                <c:pt idx="761">
                  <c:v>54490</c:v>
                </c:pt>
                <c:pt idx="762">
                  <c:v>56486</c:v>
                </c:pt>
                <c:pt idx="763">
                  <c:v>97223</c:v>
                </c:pt>
                <c:pt idx="764">
                  <c:v>32955</c:v>
                </c:pt>
                <c:pt idx="765">
                  <c:v>25281</c:v>
                </c:pt>
                <c:pt idx="766">
                  <c:v>15737</c:v>
                </c:pt>
                <c:pt idx="767">
                  <c:v>35697</c:v>
                </c:pt>
                <c:pt idx="768">
                  <c:v>18244</c:v>
                </c:pt>
                <c:pt idx="769">
                  <c:v>42515</c:v>
                </c:pt>
                <c:pt idx="770">
                  <c:v>40947</c:v>
                </c:pt>
                <c:pt idx="771">
                  <c:v>93475</c:v>
                </c:pt>
                <c:pt idx="772">
                  <c:v>14131</c:v>
                </c:pt>
                <c:pt idx="773">
                  <c:v>67547</c:v>
                </c:pt>
                <c:pt idx="774">
                  <c:v>95089</c:v>
                </c:pt>
                <c:pt idx="775">
                  <c:v>43557</c:v>
                </c:pt>
                <c:pt idx="776">
                  <c:v>11037</c:v>
                </c:pt>
                <c:pt idx="777">
                  <c:v>34322</c:v>
                </c:pt>
                <c:pt idx="778">
                  <c:v>22250</c:v>
                </c:pt>
                <c:pt idx="779">
                  <c:v>71266</c:v>
                </c:pt>
                <c:pt idx="780">
                  <c:v>89572</c:v>
                </c:pt>
                <c:pt idx="781">
                  <c:v>90169</c:v>
                </c:pt>
                <c:pt idx="782">
                  <c:v>17372</c:v>
                </c:pt>
                <c:pt idx="783">
                  <c:v>65790</c:v>
                </c:pt>
                <c:pt idx="784">
                  <c:v>27576</c:v>
                </c:pt>
                <c:pt idx="785">
                  <c:v>37101</c:v>
                </c:pt>
                <c:pt idx="786">
                  <c:v>73468</c:v>
                </c:pt>
                <c:pt idx="787">
                  <c:v>39721</c:v>
                </c:pt>
                <c:pt idx="788">
                  <c:v>65682</c:v>
                </c:pt>
                <c:pt idx="789">
                  <c:v>47073</c:v>
                </c:pt>
                <c:pt idx="790">
                  <c:v>90895</c:v>
                </c:pt>
                <c:pt idx="791">
                  <c:v>43637</c:v>
                </c:pt>
                <c:pt idx="792">
                  <c:v>78516</c:v>
                </c:pt>
                <c:pt idx="793">
                  <c:v>21073</c:v>
                </c:pt>
                <c:pt idx="794">
                  <c:v>92011</c:v>
                </c:pt>
                <c:pt idx="795">
                  <c:v>46069</c:v>
                </c:pt>
                <c:pt idx="796">
                  <c:v>26851</c:v>
                </c:pt>
                <c:pt idx="797">
                  <c:v>47448</c:v>
                </c:pt>
                <c:pt idx="798">
                  <c:v>65439</c:v>
                </c:pt>
                <c:pt idx="799">
                  <c:v>29023</c:v>
                </c:pt>
                <c:pt idx="800">
                  <c:v>51855</c:v>
                </c:pt>
                <c:pt idx="801">
                  <c:v>65553</c:v>
                </c:pt>
                <c:pt idx="802">
                  <c:v>80536</c:v>
                </c:pt>
                <c:pt idx="803">
                  <c:v>16678</c:v>
                </c:pt>
                <c:pt idx="804">
                  <c:v>90651</c:v>
                </c:pt>
                <c:pt idx="805">
                  <c:v>19633</c:v>
                </c:pt>
                <c:pt idx="806">
                  <c:v>93746</c:v>
                </c:pt>
                <c:pt idx="807">
                  <c:v>70591</c:v>
                </c:pt>
                <c:pt idx="808">
                  <c:v>94422</c:v>
                </c:pt>
                <c:pt idx="809">
                  <c:v>33657</c:v>
                </c:pt>
                <c:pt idx="810">
                  <c:v>52974</c:v>
                </c:pt>
                <c:pt idx="811">
                  <c:v>13630</c:v>
                </c:pt>
                <c:pt idx="812">
                  <c:v>69196</c:v>
                </c:pt>
                <c:pt idx="813">
                  <c:v>79490</c:v>
                </c:pt>
                <c:pt idx="814">
                  <c:v>32250</c:v>
                </c:pt>
                <c:pt idx="815">
                  <c:v>66530</c:v>
                </c:pt>
                <c:pt idx="816">
                  <c:v>32790</c:v>
                </c:pt>
                <c:pt idx="817">
                  <c:v>17127</c:v>
                </c:pt>
                <c:pt idx="818">
                  <c:v>92015</c:v>
                </c:pt>
                <c:pt idx="819">
                  <c:v>28249</c:v>
                </c:pt>
                <c:pt idx="820">
                  <c:v>65102</c:v>
                </c:pt>
                <c:pt idx="821">
                  <c:v>91455</c:v>
                </c:pt>
                <c:pt idx="822">
                  <c:v>64033</c:v>
                </c:pt>
                <c:pt idx="823">
                  <c:v>24017</c:v>
                </c:pt>
                <c:pt idx="824">
                  <c:v>45651</c:v>
                </c:pt>
                <c:pt idx="825">
                  <c:v>60117</c:v>
                </c:pt>
                <c:pt idx="826">
                  <c:v>96785</c:v>
                </c:pt>
                <c:pt idx="827">
                  <c:v>50649</c:v>
                </c:pt>
                <c:pt idx="828">
                  <c:v>15436</c:v>
                </c:pt>
                <c:pt idx="829">
                  <c:v>65914</c:v>
                </c:pt>
                <c:pt idx="830">
                  <c:v>36166</c:v>
                </c:pt>
                <c:pt idx="831">
                  <c:v>78692</c:v>
                </c:pt>
                <c:pt idx="832">
                  <c:v>91558</c:v>
                </c:pt>
                <c:pt idx="833">
                  <c:v>49051</c:v>
                </c:pt>
                <c:pt idx="834">
                  <c:v>66543</c:v>
                </c:pt>
                <c:pt idx="835">
                  <c:v>95701</c:v>
                </c:pt>
                <c:pt idx="836">
                  <c:v>38010</c:v>
                </c:pt>
                <c:pt idx="837">
                  <c:v>45785</c:v>
                </c:pt>
                <c:pt idx="838">
                  <c:v>64305</c:v>
                </c:pt>
                <c:pt idx="839">
                  <c:v>47125</c:v>
                </c:pt>
                <c:pt idx="840">
                  <c:v>66807</c:v>
                </c:pt>
                <c:pt idx="841">
                  <c:v>53798</c:v>
                </c:pt>
                <c:pt idx="842">
                  <c:v>39771</c:v>
                </c:pt>
                <c:pt idx="843">
                  <c:v>31704</c:v>
                </c:pt>
                <c:pt idx="844">
                  <c:v>62165</c:v>
                </c:pt>
                <c:pt idx="845">
                  <c:v>65163</c:v>
                </c:pt>
                <c:pt idx="846">
                  <c:v>29324</c:v>
                </c:pt>
                <c:pt idx="847">
                  <c:v>60646</c:v>
                </c:pt>
                <c:pt idx="848">
                  <c:v>91668</c:v>
                </c:pt>
                <c:pt idx="849">
                  <c:v>70470</c:v>
                </c:pt>
                <c:pt idx="850">
                  <c:v>49620</c:v>
                </c:pt>
                <c:pt idx="851">
                  <c:v>73173</c:v>
                </c:pt>
                <c:pt idx="852">
                  <c:v>50390</c:v>
                </c:pt>
                <c:pt idx="853">
                  <c:v>89026</c:v>
                </c:pt>
                <c:pt idx="854">
                  <c:v>81234</c:v>
                </c:pt>
                <c:pt idx="855">
                  <c:v>45456</c:v>
                </c:pt>
                <c:pt idx="856">
                  <c:v>39896</c:v>
                </c:pt>
                <c:pt idx="857">
                  <c:v>56209</c:v>
                </c:pt>
                <c:pt idx="858">
                  <c:v>48104</c:v>
                </c:pt>
                <c:pt idx="859">
                  <c:v>62372</c:v>
                </c:pt>
                <c:pt idx="860">
                  <c:v>39333</c:v>
                </c:pt>
                <c:pt idx="861">
                  <c:v>79867</c:v>
                </c:pt>
                <c:pt idx="862">
                  <c:v>95279</c:v>
                </c:pt>
                <c:pt idx="863">
                  <c:v>52605</c:v>
                </c:pt>
                <c:pt idx="864">
                  <c:v>75787</c:v>
                </c:pt>
                <c:pt idx="865">
                  <c:v>84796</c:v>
                </c:pt>
                <c:pt idx="866">
                  <c:v>38805</c:v>
                </c:pt>
                <c:pt idx="867">
                  <c:v>45963</c:v>
                </c:pt>
                <c:pt idx="868">
                  <c:v>27579</c:v>
                </c:pt>
                <c:pt idx="869">
                  <c:v>90333</c:v>
                </c:pt>
                <c:pt idx="870">
                  <c:v>32386</c:v>
                </c:pt>
                <c:pt idx="871">
                  <c:v>14026</c:v>
                </c:pt>
                <c:pt idx="872">
                  <c:v>19291</c:v>
                </c:pt>
                <c:pt idx="873">
                  <c:v>77541</c:v>
                </c:pt>
                <c:pt idx="874">
                  <c:v>99587</c:v>
                </c:pt>
                <c:pt idx="875">
                  <c:v>31439</c:v>
                </c:pt>
                <c:pt idx="876">
                  <c:v>42133</c:v>
                </c:pt>
                <c:pt idx="877">
                  <c:v>44755</c:v>
                </c:pt>
                <c:pt idx="878">
                  <c:v>85828</c:v>
                </c:pt>
                <c:pt idx="879">
                  <c:v>42114</c:v>
                </c:pt>
                <c:pt idx="880">
                  <c:v>59161</c:v>
                </c:pt>
                <c:pt idx="881">
                  <c:v>43113</c:v>
                </c:pt>
                <c:pt idx="882">
                  <c:v>19801</c:v>
                </c:pt>
                <c:pt idx="883">
                  <c:v>99100</c:v>
                </c:pt>
                <c:pt idx="884">
                  <c:v>65884</c:v>
                </c:pt>
                <c:pt idx="885">
                  <c:v>54308</c:v>
                </c:pt>
                <c:pt idx="886">
                  <c:v>65747</c:v>
                </c:pt>
                <c:pt idx="887">
                  <c:v>29500</c:v>
                </c:pt>
                <c:pt idx="888">
                  <c:v>41826</c:v>
                </c:pt>
                <c:pt idx="889">
                  <c:v>85615</c:v>
                </c:pt>
                <c:pt idx="890">
                  <c:v>70557</c:v>
                </c:pt>
                <c:pt idx="891">
                  <c:v>95815</c:v>
                </c:pt>
                <c:pt idx="892">
                  <c:v>87262</c:v>
                </c:pt>
                <c:pt idx="893">
                  <c:v>83658</c:v>
                </c:pt>
                <c:pt idx="894">
                  <c:v>81087</c:v>
                </c:pt>
                <c:pt idx="895">
                  <c:v>90172</c:v>
                </c:pt>
                <c:pt idx="896">
                  <c:v>89905</c:v>
                </c:pt>
                <c:pt idx="897">
                  <c:v>76914</c:v>
                </c:pt>
                <c:pt idx="898">
                  <c:v>97931</c:v>
                </c:pt>
                <c:pt idx="899">
                  <c:v>33944</c:v>
                </c:pt>
                <c:pt idx="900">
                  <c:v>12857</c:v>
                </c:pt>
                <c:pt idx="901">
                  <c:v>31425</c:v>
                </c:pt>
                <c:pt idx="902">
                  <c:v>47737</c:v>
                </c:pt>
                <c:pt idx="903">
                  <c:v>54370</c:v>
                </c:pt>
                <c:pt idx="904">
                  <c:v>30972</c:v>
                </c:pt>
                <c:pt idx="905">
                  <c:v>95939</c:v>
                </c:pt>
                <c:pt idx="906">
                  <c:v>65658</c:v>
                </c:pt>
                <c:pt idx="907">
                  <c:v>56393</c:v>
                </c:pt>
                <c:pt idx="908">
                  <c:v>19853</c:v>
                </c:pt>
                <c:pt idx="909">
                  <c:v>88897</c:v>
                </c:pt>
                <c:pt idx="910">
                  <c:v>82340</c:v>
                </c:pt>
                <c:pt idx="911">
                  <c:v>84119</c:v>
                </c:pt>
                <c:pt idx="912">
                  <c:v>56333</c:v>
                </c:pt>
                <c:pt idx="913">
                  <c:v>63170</c:v>
                </c:pt>
                <c:pt idx="914">
                  <c:v>46323</c:v>
                </c:pt>
                <c:pt idx="915">
                  <c:v>25888</c:v>
                </c:pt>
                <c:pt idx="916">
                  <c:v>93367</c:v>
                </c:pt>
                <c:pt idx="917">
                  <c:v>63331</c:v>
                </c:pt>
                <c:pt idx="918">
                  <c:v>16400</c:v>
                </c:pt>
                <c:pt idx="919">
                  <c:v>54046</c:v>
                </c:pt>
                <c:pt idx="920">
                  <c:v>47922</c:v>
                </c:pt>
                <c:pt idx="921">
                  <c:v>32747</c:v>
                </c:pt>
                <c:pt idx="922">
                  <c:v>29791</c:v>
                </c:pt>
                <c:pt idx="923">
                  <c:v>71231</c:v>
                </c:pt>
                <c:pt idx="924">
                  <c:v>57799</c:v>
                </c:pt>
                <c:pt idx="925">
                  <c:v>89922</c:v>
                </c:pt>
                <c:pt idx="926">
                  <c:v>58351</c:v>
                </c:pt>
                <c:pt idx="927">
                  <c:v>49144</c:v>
                </c:pt>
                <c:pt idx="928">
                  <c:v>44735</c:v>
                </c:pt>
                <c:pt idx="929">
                  <c:v>48818</c:v>
                </c:pt>
                <c:pt idx="930">
                  <c:v>73875</c:v>
                </c:pt>
                <c:pt idx="931">
                  <c:v>88792</c:v>
                </c:pt>
                <c:pt idx="932">
                  <c:v>95437</c:v>
                </c:pt>
                <c:pt idx="933">
                  <c:v>16461</c:v>
                </c:pt>
                <c:pt idx="934">
                  <c:v>47343</c:v>
                </c:pt>
                <c:pt idx="935">
                  <c:v>12386</c:v>
                </c:pt>
                <c:pt idx="936">
                  <c:v>91444</c:v>
                </c:pt>
                <c:pt idx="937">
                  <c:v>89445</c:v>
                </c:pt>
                <c:pt idx="938">
                  <c:v>24720</c:v>
                </c:pt>
                <c:pt idx="939">
                  <c:v>76245</c:v>
                </c:pt>
                <c:pt idx="940">
                  <c:v>53193</c:v>
                </c:pt>
                <c:pt idx="941">
                  <c:v>81174</c:v>
                </c:pt>
                <c:pt idx="942">
                  <c:v>62085</c:v>
                </c:pt>
                <c:pt idx="943">
                  <c:v>63488</c:v>
                </c:pt>
                <c:pt idx="944">
                  <c:v>25099</c:v>
                </c:pt>
                <c:pt idx="945">
                  <c:v>45860</c:v>
                </c:pt>
                <c:pt idx="946">
                  <c:v>59677</c:v>
                </c:pt>
                <c:pt idx="947">
                  <c:v>85517</c:v>
                </c:pt>
                <c:pt idx="948">
                  <c:v>38418</c:v>
                </c:pt>
                <c:pt idx="949">
                  <c:v>95501</c:v>
                </c:pt>
                <c:pt idx="950">
                  <c:v>21940</c:v>
                </c:pt>
                <c:pt idx="951">
                  <c:v>88869</c:v>
                </c:pt>
                <c:pt idx="952">
                  <c:v>15733</c:v>
                </c:pt>
                <c:pt idx="953">
                  <c:v>28860</c:v>
                </c:pt>
                <c:pt idx="954">
                  <c:v>65805</c:v>
                </c:pt>
                <c:pt idx="955">
                  <c:v>92611</c:v>
                </c:pt>
                <c:pt idx="956">
                  <c:v>73443</c:v>
                </c:pt>
                <c:pt idx="957">
                  <c:v>68225</c:v>
                </c:pt>
                <c:pt idx="958">
                  <c:v>59098</c:v>
                </c:pt>
                <c:pt idx="959">
                  <c:v>94473</c:v>
                </c:pt>
                <c:pt idx="960">
                  <c:v>45560</c:v>
                </c:pt>
                <c:pt idx="961">
                  <c:v>14714</c:v>
                </c:pt>
                <c:pt idx="962">
                  <c:v>72384</c:v>
                </c:pt>
                <c:pt idx="963">
                  <c:v>16713</c:v>
                </c:pt>
                <c:pt idx="964">
                  <c:v>59990</c:v>
                </c:pt>
                <c:pt idx="965">
                  <c:v>10894</c:v>
                </c:pt>
                <c:pt idx="966">
                  <c:v>32150</c:v>
                </c:pt>
                <c:pt idx="967">
                  <c:v>91101</c:v>
                </c:pt>
                <c:pt idx="968">
                  <c:v>87562</c:v>
                </c:pt>
                <c:pt idx="969">
                  <c:v>86572</c:v>
                </c:pt>
                <c:pt idx="970">
                  <c:v>15065</c:v>
                </c:pt>
                <c:pt idx="971">
                  <c:v>83303</c:v>
                </c:pt>
                <c:pt idx="972">
                  <c:v>96607</c:v>
                </c:pt>
                <c:pt idx="973">
                  <c:v>36622</c:v>
                </c:pt>
                <c:pt idx="974">
                  <c:v>52276</c:v>
                </c:pt>
                <c:pt idx="975">
                  <c:v>99240</c:v>
                </c:pt>
                <c:pt idx="976">
                  <c:v>46404</c:v>
                </c:pt>
                <c:pt idx="977">
                  <c:v>62733</c:v>
                </c:pt>
                <c:pt idx="978">
                  <c:v>67070</c:v>
                </c:pt>
                <c:pt idx="979">
                  <c:v>36323</c:v>
                </c:pt>
                <c:pt idx="980">
                  <c:v>14422</c:v>
                </c:pt>
                <c:pt idx="981">
                  <c:v>76755</c:v>
                </c:pt>
                <c:pt idx="982">
                  <c:v>76212</c:v>
                </c:pt>
                <c:pt idx="983">
                  <c:v>68464</c:v>
                </c:pt>
                <c:pt idx="984">
                  <c:v>69048</c:v>
                </c:pt>
                <c:pt idx="985">
                  <c:v>78830</c:v>
                </c:pt>
                <c:pt idx="986">
                  <c:v>92884</c:v>
                </c:pt>
                <c:pt idx="987">
                  <c:v>73029</c:v>
                </c:pt>
                <c:pt idx="988">
                  <c:v>73783</c:v>
                </c:pt>
                <c:pt idx="989">
                  <c:v>20321</c:v>
                </c:pt>
                <c:pt idx="990">
                  <c:v>23224</c:v>
                </c:pt>
                <c:pt idx="991">
                  <c:v>16276</c:v>
                </c:pt>
                <c:pt idx="992">
                  <c:v>10461</c:v>
                </c:pt>
                <c:pt idx="993">
                  <c:v>17913</c:v>
                </c:pt>
                <c:pt idx="994">
                  <c:v>28947</c:v>
                </c:pt>
                <c:pt idx="995">
                  <c:v>23436</c:v>
                </c:pt>
                <c:pt idx="996">
                  <c:v>18265</c:v>
                </c:pt>
                <c:pt idx="997">
                  <c:v>72046</c:v>
                </c:pt>
                <c:pt idx="998">
                  <c:v>61316</c:v>
                </c:pt>
                <c:pt idx="999">
                  <c:v>70861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02-4FFB-A7CC-6097E4D7CF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Input2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Sheet1!$A$2:$A$1001</c:f>
              <c:numCache>
                <c:formatCode>General</c:formatCode>
                <c:ptCount val="1000"/>
              </c:numCache>
            </c:numRef>
          </c:cat>
          <c:val>
            <c:numRef>
              <c:f>Sheet1!$C$2:$C$1001</c:f>
              <c:numCache>
                <c:formatCode>General</c:formatCode>
                <c:ptCount val="1000"/>
                <c:pt idx="0">
                  <c:v>55634</c:v>
                </c:pt>
                <c:pt idx="1">
                  <c:v>75018</c:v>
                </c:pt>
                <c:pt idx="2">
                  <c:v>95501</c:v>
                </c:pt>
                <c:pt idx="3">
                  <c:v>55714</c:v>
                </c:pt>
                <c:pt idx="4">
                  <c:v>78366</c:v>
                </c:pt>
                <c:pt idx="5">
                  <c:v>62509</c:v>
                </c:pt>
                <c:pt idx="6">
                  <c:v>15990</c:v>
                </c:pt>
                <c:pt idx="7">
                  <c:v>96324</c:v>
                </c:pt>
                <c:pt idx="8">
                  <c:v>57910</c:v>
                </c:pt>
                <c:pt idx="9">
                  <c:v>14717</c:v>
                </c:pt>
                <c:pt idx="10">
                  <c:v>92495</c:v>
                </c:pt>
                <c:pt idx="11">
                  <c:v>95004</c:v>
                </c:pt>
                <c:pt idx="12">
                  <c:v>83538</c:v>
                </c:pt>
                <c:pt idx="13">
                  <c:v>63476</c:v>
                </c:pt>
                <c:pt idx="14">
                  <c:v>61559</c:v>
                </c:pt>
                <c:pt idx="15">
                  <c:v>87324</c:v>
                </c:pt>
                <c:pt idx="16">
                  <c:v>31948</c:v>
                </c:pt>
                <c:pt idx="17">
                  <c:v>18349</c:v>
                </c:pt>
                <c:pt idx="18">
                  <c:v>70973</c:v>
                </c:pt>
                <c:pt idx="19">
                  <c:v>47466</c:v>
                </c:pt>
                <c:pt idx="20">
                  <c:v>14717</c:v>
                </c:pt>
                <c:pt idx="21">
                  <c:v>96393</c:v>
                </c:pt>
                <c:pt idx="22">
                  <c:v>13914</c:v>
                </c:pt>
                <c:pt idx="23">
                  <c:v>95954</c:v>
                </c:pt>
                <c:pt idx="24">
                  <c:v>14239</c:v>
                </c:pt>
                <c:pt idx="25">
                  <c:v>34634</c:v>
                </c:pt>
                <c:pt idx="26">
                  <c:v>14607</c:v>
                </c:pt>
                <c:pt idx="27">
                  <c:v>78200</c:v>
                </c:pt>
                <c:pt idx="28">
                  <c:v>23855</c:v>
                </c:pt>
                <c:pt idx="29">
                  <c:v>80316</c:v>
                </c:pt>
                <c:pt idx="30">
                  <c:v>19452</c:v>
                </c:pt>
                <c:pt idx="31">
                  <c:v>49491</c:v>
                </c:pt>
                <c:pt idx="32">
                  <c:v>87593</c:v>
                </c:pt>
                <c:pt idx="33">
                  <c:v>96160</c:v>
                </c:pt>
                <c:pt idx="34">
                  <c:v>52582</c:v>
                </c:pt>
                <c:pt idx="35">
                  <c:v>49491</c:v>
                </c:pt>
                <c:pt idx="36">
                  <c:v>65164</c:v>
                </c:pt>
                <c:pt idx="37">
                  <c:v>33641</c:v>
                </c:pt>
                <c:pt idx="38">
                  <c:v>55714</c:v>
                </c:pt>
                <c:pt idx="39">
                  <c:v>95501</c:v>
                </c:pt>
                <c:pt idx="40">
                  <c:v>18884</c:v>
                </c:pt>
                <c:pt idx="41">
                  <c:v>83702</c:v>
                </c:pt>
                <c:pt idx="42">
                  <c:v>70973</c:v>
                </c:pt>
                <c:pt idx="43">
                  <c:v>52220</c:v>
                </c:pt>
                <c:pt idx="44">
                  <c:v>93149</c:v>
                </c:pt>
                <c:pt idx="45">
                  <c:v>96694</c:v>
                </c:pt>
                <c:pt idx="46">
                  <c:v>48192</c:v>
                </c:pt>
                <c:pt idx="47">
                  <c:v>15065</c:v>
                </c:pt>
                <c:pt idx="48">
                  <c:v>41889</c:v>
                </c:pt>
                <c:pt idx="49">
                  <c:v>63631</c:v>
                </c:pt>
                <c:pt idx="50">
                  <c:v>62165</c:v>
                </c:pt>
                <c:pt idx="51">
                  <c:v>62894</c:v>
                </c:pt>
                <c:pt idx="52">
                  <c:v>27053</c:v>
                </c:pt>
                <c:pt idx="53">
                  <c:v>47769</c:v>
                </c:pt>
                <c:pt idx="54">
                  <c:v>76755</c:v>
                </c:pt>
                <c:pt idx="55">
                  <c:v>80470</c:v>
                </c:pt>
                <c:pt idx="56">
                  <c:v>55714</c:v>
                </c:pt>
                <c:pt idx="57">
                  <c:v>34601</c:v>
                </c:pt>
                <c:pt idx="58">
                  <c:v>55790</c:v>
                </c:pt>
                <c:pt idx="59">
                  <c:v>78366</c:v>
                </c:pt>
                <c:pt idx="60">
                  <c:v>95501</c:v>
                </c:pt>
                <c:pt idx="61">
                  <c:v>74658</c:v>
                </c:pt>
                <c:pt idx="62">
                  <c:v>33194</c:v>
                </c:pt>
                <c:pt idx="63">
                  <c:v>12345</c:v>
                </c:pt>
                <c:pt idx="64">
                  <c:v>46593</c:v>
                </c:pt>
                <c:pt idx="65">
                  <c:v>43900</c:v>
                </c:pt>
                <c:pt idx="66">
                  <c:v>95501</c:v>
                </c:pt>
                <c:pt idx="67">
                  <c:v>31096</c:v>
                </c:pt>
                <c:pt idx="68">
                  <c:v>12550</c:v>
                </c:pt>
                <c:pt idx="69">
                  <c:v>83702</c:v>
                </c:pt>
                <c:pt idx="70">
                  <c:v>52220</c:v>
                </c:pt>
                <c:pt idx="71">
                  <c:v>39771</c:v>
                </c:pt>
                <c:pt idx="72">
                  <c:v>81388</c:v>
                </c:pt>
                <c:pt idx="73">
                  <c:v>60545</c:v>
                </c:pt>
                <c:pt idx="74">
                  <c:v>58448</c:v>
                </c:pt>
                <c:pt idx="75">
                  <c:v>91287</c:v>
                </c:pt>
                <c:pt idx="76">
                  <c:v>36836</c:v>
                </c:pt>
                <c:pt idx="77">
                  <c:v>41677</c:v>
                </c:pt>
                <c:pt idx="78">
                  <c:v>41677</c:v>
                </c:pt>
                <c:pt idx="79">
                  <c:v>95125</c:v>
                </c:pt>
                <c:pt idx="80">
                  <c:v>42384</c:v>
                </c:pt>
                <c:pt idx="81">
                  <c:v>36037</c:v>
                </c:pt>
                <c:pt idx="82">
                  <c:v>17117</c:v>
                </c:pt>
                <c:pt idx="83">
                  <c:v>26136</c:v>
                </c:pt>
                <c:pt idx="84">
                  <c:v>49087</c:v>
                </c:pt>
                <c:pt idx="85">
                  <c:v>25849</c:v>
                </c:pt>
                <c:pt idx="86">
                  <c:v>76566</c:v>
                </c:pt>
                <c:pt idx="87">
                  <c:v>84695</c:v>
                </c:pt>
                <c:pt idx="88">
                  <c:v>42384</c:v>
                </c:pt>
                <c:pt idx="89">
                  <c:v>42384</c:v>
                </c:pt>
                <c:pt idx="90">
                  <c:v>47375</c:v>
                </c:pt>
                <c:pt idx="91">
                  <c:v>14607</c:v>
                </c:pt>
                <c:pt idx="92">
                  <c:v>44442</c:v>
                </c:pt>
                <c:pt idx="93">
                  <c:v>31831</c:v>
                </c:pt>
                <c:pt idx="94">
                  <c:v>42384</c:v>
                </c:pt>
                <c:pt idx="95">
                  <c:v>90670</c:v>
                </c:pt>
                <c:pt idx="96">
                  <c:v>28575</c:v>
                </c:pt>
                <c:pt idx="97">
                  <c:v>55714</c:v>
                </c:pt>
                <c:pt idx="98">
                  <c:v>83702</c:v>
                </c:pt>
                <c:pt idx="99">
                  <c:v>99168</c:v>
                </c:pt>
                <c:pt idx="100">
                  <c:v>30972</c:v>
                </c:pt>
                <c:pt idx="101">
                  <c:v>41677</c:v>
                </c:pt>
                <c:pt idx="102">
                  <c:v>46189</c:v>
                </c:pt>
                <c:pt idx="103">
                  <c:v>65158</c:v>
                </c:pt>
                <c:pt idx="104">
                  <c:v>84691</c:v>
                </c:pt>
                <c:pt idx="105">
                  <c:v>14239</c:v>
                </c:pt>
                <c:pt idx="106">
                  <c:v>52722</c:v>
                </c:pt>
                <c:pt idx="107">
                  <c:v>52930</c:v>
                </c:pt>
                <c:pt idx="108">
                  <c:v>49491</c:v>
                </c:pt>
                <c:pt idx="109">
                  <c:v>63132</c:v>
                </c:pt>
                <c:pt idx="110">
                  <c:v>54501</c:v>
                </c:pt>
                <c:pt idx="111">
                  <c:v>26753</c:v>
                </c:pt>
                <c:pt idx="112">
                  <c:v>69512</c:v>
                </c:pt>
                <c:pt idx="113">
                  <c:v>56271</c:v>
                </c:pt>
                <c:pt idx="114">
                  <c:v>89918</c:v>
                </c:pt>
                <c:pt idx="115">
                  <c:v>27775</c:v>
                </c:pt>
                <c:pt idx="116">
                  <c:v>95501</c:v>
                </c:pt>
                <c:pt idx="117">
                  <c:v>18798</c:v>
                </c:pt>
                <c:pt idx="118">
                  <c:v>56489</c:v>
                </c:pt>
                <c:pt idx="119">
                  <c:v>52220</c:v>
                </c:pt>
                <c:pt idx="120">
                  <c:v>96289</c:v>
                </c:pt>
                <c:pt idx="121">
                  <c:v>85343</c:v>
                </c:pt>
                <c:pt idx="122">
                  <c:v>41677</c:v>
                </c:pt>
                <c:pt idx="123">
                  <c:v>45037</c:v>
                </c:pt>
                <c:pt idx="124">
                  <c:v>14717</c:v>
                </c:pt>
                <c:pt idx="125">
                  <c:v>15065</c:v>
                </c:pt>
                <c:pt idx="126">
                  <c:v>28328</c:v>
                </c:pt>
                <c:pt idx="127">
                  <c:v>49491</c:v>
                </c:pt>
                <c:pt idx="128">
                  <c:v>46189</c:v>
                </c:pt>
                <c:pt idx="129">
                  <c:v>98951</c:v>
                </c:pt>
                <c:pt idx="130">
                  <c:v>99168</c:v>
                </c:pt>
                <c:pt idx="131">
                  <c:v>33812</c:v>
                </c:pt>
                <c:pt idx="132">
                  <c:v>41468</c:v>
                </c:pt>
                <c:pt idx="133">
                  <c:v>36618</c:v>
                </c:pt>
                <c:pt idx="134">
                  <c:v>27053</c:v>
                </c:pt>
                <c:pt idx="135">
                  <c:v>53516</c:v>
                </c:pt>
                <c:pt idx="136">
                  <c:v>12345</c:v>
                </c:pt>
                <c:pt idx="137">
                  <c:v>55714</c:v>
                </c:pt>
                <c:pt idx="138">
                  <c:v>12550</c:v>
                </c:pt>
                <c:pt idx="139">
                  <c:v>61671</c:v>
                </c:pt>
                <c:pt idx="140">
                  <c:v>27121</c:v>
                </c:pt>
                <c:pt idx="141">
                  <c:v>25499</c:v>
                </c:pt>
                <c:pt idx="142">
                  <c:v>91585</c:v>
                </c:pt>
                <c:pt idx="143">
                  <c:v>86789</c:v>
                </c:pt>
                <c:pt idx="144">
                  <c:v>32719</c:v>
                </c:pt>
                <c:pt idx="145">
                  <c:v>75443</c:v>
                </c:pt>
                <c:pt idx="146">
                  <c:v>98823</c:v>
                </c:pt>
                <c:pt idx="147">
                  <c:v>56489</c:v>
                </c:pt>
                <c:pt idx="148">
                  <c:v>10534</c:v>
                </c:pt>
                <c:pt idx="149">
                  <c:v>81862</c:v>
                </c:pt>
                <c:pt idx="150">
                  <c:v>21798</c:v>
                </c:pt>
                <c:pt idx="151">
                  <c:v>53241</c:v>
                </c:pt>
                <c:pt idx="152">
                  <c:v>55541</c:v>
                </c:pt>
                <c:pt idx="153">
                  <c:v>94956</c:v>
                </c:pt>
                <c:pt idx="154">
                  <c:v>29025</c:v>
                </c:pt>
                <c:pt idx="155">
                  <c:v>18426</c:v>
                </c:pt>
                <c:pt idx="156">
                  <c:v>35540</c:v>
                </c:pt>
                <c:pt idx="157">
                  <c:v>83730</c:v>
                </c:pt>
                <c:pt idx="158">
                  <c:v>78366</c:v>
                </c:pt>
                <c:pt idx="159">
                  <c:v>15782</c:v>
                </c:pt>
                <c:pt idx="160">
                  <c:v>46189</c:v>
                </c:pt>
                <c:pt idx="161">
                  <c:v>30972</c:v>
                </c:pt>
                <c:pt idx="162">
                  <c:v>37915</c:v>
                </c:pt>
                <c:pt idx="163">
                  <c:v>56261</c:v>
                </c:pt>
                <c:pt idx="164">
                  <c:v>83702</c:v>
                </c:pt>
                <c:pt idx="165">
                  <c:v>55865</c:v>
                </c:pt>
                <c:pt idx="166">
                  <c:v>15065</c:v>
                </c:pt>
                <c:pt idx="167">
                  <c:v>14898</c:v>
                </c:pt>
                <c:pt idx="168">
                  <c:v>62031</c:v>
                </c:pt>
                <c:pt idx="169">
                  <c:v>17436</c:v>
                </c:pt>
                <c:pt idx="170">
                  <c:v>61587</c:v>
                </c:pt>
                <c:pt idx="171">
                  <c:v>99808</c:v>
                </c:pt>
                <c:pt idx="172">
                  <c:v>51695</c:v>
                </c:pt>
                <c:pt idx="173">
                  <c:v>86863</c:v>
                </c:pt>
                <c:pt idx="174">
                  <c:v>14717</c:v>
                </c:pt>
                <c:pt idx="175">
                  <c:v>49491</c:v>
                </c:pt>
                <c:pt idx="176">
                  <c:v>66208</c:v>
                </c:pt>
                <c:pt idx="177">
                  <c:v>52603</c:v>
                </c:pt>
                <c:pt idx="178">
                  <c:v>26136</c:v>
                </c:pt>
                <c:pt idx="179">
                  <c:v>78366</c:v>
                </c:pt>
                <c:pt idx="180">
                  <c:v>78366</c:v>
                </c:pt>
                <c:pt idx="181">
                  <c:v>15065</c:v>
                </c:pt>
                <c:pt idx="182">
                  <c:v>96790</c:v>
                </c:pt>
                <c:pt idx="183">
                  <c:v>20525</c:v>
                </c:pt>
                <c:pt idx="184">
                  <c:v>46189</c:v>
                </c:pt>
                <c:pt idx="185">
                  <c:v>26136</c:v>
                </c:pt>
                <c:pt idx="186">
                  <c:v>27053</c:v>
                </c:pt>
                <c:pt idx="187">
                  <c:v>79069</c:v>
                </c:pt>
                <c:pt idx="188">
                  <c:v>14239</c:v>
                </c:pt>
                <c:pt idx="189">
                  <c:v>30166</c:v>
                </c:pt>
                <c:pt idx="190">
                  <c:v>80805</c:v>
                </c:pt>
                <c:pt idx="191">
                  <c:v>52600</c:v>
                </c:pt>
                <c:pt idx="192">
                  <c:v>56489</c:v>
                </c:pt>
                <c:pt idx="193">
                  <c:v>52600</c:v>
                </c:pt>
                <c:pt idx="194">
                  <c:v>56271</c:v>
                </c:pt>
                <c:pt idx="195">
                  <c:v>72844</c:v>
                </c:pt>
                <c:pt idx="196">
                  <c:v>79185</c:v>
                </c:pt>
                <c:pt idx="197">
                  <c:v>58952</c:v>
                </c:pt>
                <c:pt idx="198">
                  <c:v>10417</c:v>
                </c:pt>
                <c:pt idx="199">
                  <c:v>39771</c:v>
                </c:pt>
                <c:pt idx="200">
                  <c:v>76755</c:v>
                </c:pt>
                <c:pt idx="201">
                  <c:v>41677</c:v>
                </c:pt>
                <c:pt idx="202">
                  <c:v>30451</c:v>
                </c:pt>
                <c:pt idx="203">
                  <c:v>27053</c:v>
                </c:pt>
                <c:pt idx="204">
                  <c:v>27542</c:v>
                </c:pt>
                <c:pt idx="205">
                  <c:v>26136</c:v>
                </c:pt>
                <c:pt idx="206">
                  <c:v>30869</c:v>
                </c:pt>
                <c:pt idx="207">
                  <c:v>52220</c:v>
                </c:pt>
                <c:pt idx="208">
                  <c:v>34601</c:v>
                </c:pt>
                <c:pt idx="209">
                  <c:v>40426</c:v>
                </c:pt>
                <c:pt idx="210">
                  <c:v>95501</c:v>
                </c:pt>
                <c:pt idx="211">
                  <c:v>56489</c:v>
                </c:pt>
                <c:pt idx="212">
                  <c:v>14607</c:v>
                </c:pt>
                <c:pt idx="213">
                  <c:v>45220</c:v>
                </c:pt>
                <c:pt idx="214">
                  <c:v>54970</c:v>
                </c:pt>
                <c:pt idx="215">
                  <c:v>47973</c:v>
                </c:pt>
                <c:pt idx="216">
                  <c:v>96819</c:v>
                </c:pt>
                <c:pt idx="217">
                  <c:v>39771</c:v>
                </c:pt>
                <c:pt idx="218">
                  <c:v>52529</c:v>
                </c:pt>
                <c:pt idx="219">
                  <c:v>67718</c:v>
                </c:pt>
                <c:pt idx="220">
                  <c:v>17626</c:v>
                </c:pt>
                <c:pt idx="221">
                  <c:v>29641</c:v>
                </c:pt>
                <c:pt idx="222">
                  <c:v>62894</c:v>
                </c:pt>
                <c:pt idx="223">
                  <c:v>68684</c:v>
                </c:pt>
                <c:pt idx="224">
                  <c:v>89330</c:v>
                </c:pt>
                <c:pt idx="225">
                  <c:v>80231</c:v>
                </c:pt>
                <c:pt idx="226">
                  <c:v>44013</c:v>
                </c:pt>
                <c:pt idx="227">
                  <c:v>27002</c:v>
                </c:pt>
                <c:pt idx="228">
                  <c:v>58758</c:v>
                </c:pt>
                <c:pt idx="229">
                  <c:v>14239</c:v>
                </c:pt>
                <c:pt idx="230">
                  <c:v>94737</c:v>
                </c:pt>
                <c:pt idx="231">
                  <c:v>64083</c:v>
                </c:pt>
                <c:pt idx="232">
                  <c:v>56489</c:v>
                </c:pt>
                <c:pt idx="233">
                  <c:v>14717</c:v>
                </c:pt>
                <c:pt idx="234">
                  <c:v>14308</c:v>
                </c:pt>
                <c:pt idx="235">
                  <c:v>50086</c:v>
                </c:pt>
                <c:pt idx="236">
                  <c:v>11695</c:v>
                </c:pt>
                <c:pt idx="237">
                  <c:v>97014</c:v>
                </c:pt>
                <c:pt idx="238">
                  <c:v>56489</c:v>
                </c:pt>
                <c:pt idx="239">
                  <c:v>14607</c:v>
                </c:pt>
                <c:pt idx="240">
                  <c:v>20651</c:v>
                </c:pt>
                <c:pt idx="241">
                  <c:v>26237</c:v>
                </c:pt>
                <c:pt idx="242">
                  <c:v>39721</c:v>
                </c:pt>
                <c:pt idx="243">
                  <c:v>12345</c:v>
                </c:pt>
                <c:pt idx="244">
                  <c:v>39855</c:v>
                </c:pt>
                <c:pt idx="245">
                  <c:v>62165</c:v>
                </c:pt>
                <c:pt idx="246">
                  <c:v>56271</c:v>
                </c:pt>
                <c:pt idx="247">
                  <c:v>70973</c:v>
                </c:pt>
                <c:pt idx="248">
                  <c:v>84946</c:v>
                </c:pt>
                <c:pt idx="249">
                  <c:v>27121</c:v>
                </c:pt>
                <c:pt idx="250">
                  <c:v>33303</c:v>
                </c:pt>
                <c:pt idx="251">
                  <c:v>89399</c:v>
                </c:pt>
                <c:pt idx="252">
                  <c:v>35446</c:v>
                </c:pt>
                <c:pt idx="253">
                  <c:v>39771</c:v>
                </c:pt>
                <c:pt idx="254">
                  <c:v>49491</c:v>
                </c:pt>
                <c:pt idx="255">
                  <c:v>16061</c:v>
                </c:pt>
                <c:pt idx="256">
                  <c:v>44972</c:v>
                </c:pt>
                <c:pt idx="257">
                  <c:v>70973</c:v>
                </c:pt>
                <c:pt idx="258">
                  <c:v>98851</c:v>
                </c:pt>
                <c:pt idx="259">
                  <c:v>21798</c:v>
                </c:pt>
                <c:pt idx="260">
                  <c:v>71876</c:v>
                </c:pt>
                <c:pt idx="261">
                  <c:v>39771</c:v>
                </c:pt>
                <c:pt idx="262">
                  <c:v>25343</c:v>
                </c:pt>
                <c:pt idx="263">
                  <c:v>26646</c:v>
                </c:pt>
                <c:pt idx="264">
                  <c:v>28328</c:v>
                </c:pt>
                <c:pt idx="265">
                  <c:v>47460</c:v>
                </c:pt>
                <c:pt idx="266">
                  <c:v>96095</c:v>
                </c:pt>
                <c:pt idx="267">
                  <c:v>95501</c:v>
                </c:pt>
                <c:pt idx="268">
                  <c:v>43102</c:v>
                </c:pt>
                <c:pt idx="269">
                  <c:v>81862</c:v>
                </c:pt>
                <c:pt idx="270">
                  <c:v>70973</c:v>
                </c:pt>
                <c:pt idx="271">
                  <c:v>10254</c:v>
                </c:pt>
                <c:pt idx="272">
                  <c:v>47079</c:v>
                </c:pt>
                <c:pt idx="273">
                  <c:v>46286</c:v>
                </c:pt>
                <c:pt idx="274">
                  <c:v>42053</c:v>
                </c:pt>
                <c:pt idx="275">
                  <c:v>66988</c:v>
                </c:pt>
                <c:pt idx="276">
                  <c:v>27121</c:v>
                </c:pt>
                <c:pt idx="277">
                  <c:v>14239</c:v>
                </c:pt>
                <c:pt idx="278">
                  <c:v>62087</c:v>
                </c:pt>
                <c:pt idx="279">
                  <c:v>42384</c:v>
                </c:pt>
                <c:pt idx="280">
                  <c:v>96303</c:v>
                </c:pt>
                <c:pt idx="281">
                  <c:v>70973</c:v>
                </c:pt>
                <c:pt idx="282">
                  <c:v>21798</c:v>
                </c:pt>
                <c:pt idx="283">
                  <c:v>52179</c:v>
                </c:pt>
                <c:pt idx="284">
                  <c:v>48291</c:v>
                </c:pt>
                <c:pt idx="285">
                  <c:v>95222</c:v>
                </c:pt>
                <c:pt idx="286">
                  <c:v>81166</c:v>
                </c:pt>
                <c:pt idx="287">
                  <c:v>78723</c:v>
                </c:pt>
                <c:pt idx="288">
                  <c:v>22884</c:v>
                </c:pt>
                <c:pt idx="289">
                  <c:v>39721</c:v>
                </c:pt>
                <c:pt idx="290">
                  <c:v>22466</c:v>
                </c:pt>
                <c:pt idx="291">
                  <c:v>98147</c:v>
                </c:pt>
                <c:pt idx="292">
                  <c:v>41677</c:v>
                </c:pt>
                <c:pt idx="293">
                  <c:v>27121</c:v>
                </c:pt>
                <c:pt idx="294">
                  <c:v>76432</c:v>
                </c:pt>
                <c:pt idx="295">
                  <c:v>52568</c:v>
                </c:pt>
                <c:pt idx="296">
                  <c:v>56271</c:v>
                </c:pt>
                <c:pt idx="297">
                  <c:v>39046</c:v>
                </c:pt>
                <c:pt idx="298">
                  <c:v>82417</c:v>
                </c:pt>
                <c:pt idx="299">
                  <c:v>85385</c:v>
                </c:pt>
                <c:pt idx="300">
                  <c:v>41819</c:v>
                </c:pt>
                <c:pt idx="301">
                  <c:v>22488</c:v>
                </c:pt>
                <c:pt idx="302">
                  <c:v>76901</c:v>
                </c:pt>
                <c:pt idx="303">
                  <c:v>16456</c:v>
                </c:pt>
                <c:pt idx="304">
                  <c:v>70973</c:v>
                </c:pt>
                <c:pt idx="305">
                  <c:v>72092</c:v>
                </c:pt>
                <c:pt idx="306">
                  <c:v>69258</c:v>
                </c:pt>
                <c:pt idx="307">
                  <c:v>15363</c:v>
                </c:pt>
                <c:pt idx="308">
                  <c:v>33440</c:v>
                </c:pt>
                <c:pt idx="309">
                  <c:v>78366</c:v>
                </c:pt>
                <c:pt idx="310">
                  <c:v>45210</c:v>
                </c:pt>
                <c:pt idx="311">
                  <c:v>95501</c:v>
                </c:pt>
                <c:pt idx="312">
                  <c:v>24684</c:v>
                </c:pt>
                <c:pt idx="313">
                  <c:v>52220</c:v>
                </c:pt>
                <c:pt idx="314">
                  <c:v>77153</c:v>
                </c:pt>
                <c:pt idx="315">
                  <c:v>65651</c:v>
                </c:pt>
                <c:pt idx="316">
                  <c:v>22660</c:v>
                </c:pt>
                <c:pt idx="317">
                  <c:v>21798</c:v>
                </c:pt>
                <c:pt idx="318">
                  <c:v>46189</c:v>
                </c:pt>
                <c:pt idx="319">
                  <c:v>39771</c:v>
                </c:pt>
                <c:pt idx="320">
                  <c:v>12550</c:v>
                </c:pt>
                <c:pt idx="321">
                  <c:v>11236</c:v>
                </c:pt>
                <c:pt idx="322">
                  <c:v>39771</c:v>
                </c:pt>
                <c:pt idx="323">
                  <c:v>28328</c:v>
                </c:pt>
                <c:pt idx="324">
                  <c:v>34601</c:v>
                </c:pt>
                <c:pt idx="325">
                  <c:v>86449</c:v>
                </c:pt>
                <c:pt idx="326">
                  <c:v>14607</c:v>
                </c:pt>
                <c:pt idx="327">
                  <c:v>78067</c:v>
                </c:pt>
                <c:pt idx="328">
                  <c:v>83702</c:v>
                </c:pt>
                <c:pt idx="329">
                  <c:v>65003</c:v>
                </c:pt>
                <c:pt idx="330">
                  <c:v>11452</c:v>
                </c:pt>
                <c:pt idx="331">
                  <c:v>36155</c:v>
                </c:pt>
                <c:pt idx="332">
                  <c:v>25782</c:v>
                </c:pt>
                <c:pt idx="333">
                  <c:v>47994</c:v>
                </c:pt>
                <c:pt idx="334">
                  <c:v>41013</c:v>
                </c:pt>
                <c:pt idx="335">
                  <c:v>20279</c:v>
                </c:pt>
                <c:pt idx="336">
                  <c:v>34534</c:v>
                </c:pt>
                <c:pt idx="337">
                  <c:v>36291</c:v>
                </c:pt>
                <c:pt idx="338">
                  <c:v>85422</c:v>
                </c:pt>
                <c:pt idx="339">
                  <c:v>52406</c:v>
                </c:pt>
                <c:pt idx="340">
                  <c:v>70431</c:v>
                </c:pt>
                <c:pt idx="341">
                  <c:v>81862</c:v>
                </c:pt>
                <c:pt idx="342">
                  <c:v>64251</c:v>
                </c:pt>
                <c:pt idx="343">
                  <c:v>10652</c:v>
                </c:pt>
                <c:pt idx="344">
                  <c:v>14607</c:v>
                </c:pt>
                <c:pt idx="345">
                  <c:v>34601</c:v>
                </c:pt>
                <c:pt idx="346">
                  <c:v>49937</c:v>
                </c:pt>
                <c:pt idx="347">
                  <c:v>60524</c:v>
                </c:pt>
                <c:pt idx="348">
                  <c:v>52220</c:v>
                </c:pt>
                <c:pt idx="349">
                  <c:v>30972</c:v>
                </c:pt>
                <c:pt idx="350">
                  <c:v>12550</c:v>
                </c:pt>
                <c:pt idx="351">
                  <c:v>55735</c:v>
                </c:pt>
                <c:pt idx="352">
                  <c:v>34202</c:v>
                </c:pt>
                <c:pt idx="353">
                  <c:v>23203</c:v>
                </c:pt>
                <c:pt idx="354">
                  <c:v>68443</c:v>
                </c:pt>
                <c:pt idx="355">
                  <c:v>47344</c:v>
                </c:pt>
                <c:pt idx="356">
                  <c:v>99640</c:v>
                </c:pt>
                <c:pt idx="357">
                  <c:v>95501</c:v>
                </c:pt>
                <c:pt idx="358">
                  <c:v>42860</c:v>
                </c:pt>
                <c:pt idx="359">
                  <c:v>72844</c:v>
                </c:pt>
                <c:pt idx="360">
                  <c:v>78366</c:v>
                </c:pt>
                <c:pt idx="361">
                  <c:v>86108</c:v>
                </c:pt>
                <c:pt idx="362">
                  <c:v>60623</c:v>
                </c:pt>
                <c:pt idx="363">
                  <c:v>81862</c:v>
                </c:pt>
                <c:pt idx="364">
                  <c:v>44985</c:v>
                </c:pt>
                <c:pt idx="365">
                  <c:v>90447</c:v>
                </c:pt>
                <c:pt idx="366">
                  <c:v>81862</c:v>
                </c:pt>
                <c:pt idx="367">
                  <c:v>62281</c:v>
                </c:pt>
                <c:pt idx="368">
                  <c:v>94900</c:v>
                </c:pt>
                <c:pt idx="369">
                  <c:v>73969</c:v>
                </c:pt>
                <c:pt idx="370">
                  <c:v>42384</c:v>
                </c:pt>
                <c:pt idx="371">
                  <c:v>30964</c:v>
                </c:pt>
                <c:pt idx="372">
                  <c:v>28328</c:v>
                </c:pt>
                <c:pt idx="373">
                  <c:v>24873</c:v>
                </c:pt>
                <c:pt idx="374">
                  <c:v>52220</c:v>
                </c:pt>
                <c:pt idx="375">
                  <c:v>17266</c:v>
                </c:pt>
                <c:pt idx="376">
                  <c:v>74256</c:v>
                </c:pt>
                <c:pt idx="377">
                  <c:v>75269</c:v>
                </c:pt>
                <c:pt idx="378">
                  <c:v>52000</c:v>
                </c:pt>
                <c:pt idx="379">
                  <c:v>55316</c:v>
                </c:pt>
                <c:pt idx="380">
                  <c:v>33934</c:v>
                </c:pt>
                <c:pt idx="381">
                  <c:v>32349</c:v>
                </c:pt>
                <c:pt idx="382">
                  <c:v>36104</c:v>
                </c:pt>
                <c:pt idx="383">
                  <c:v>35349</c:v>
                </c:pt>
                <c:pt idx="384">
                  <c:v>58662</c:v>
                </c:pt>
                <c:pt idx="385">
                  <c:v>74304</c:v>
                </c:pt>
                <c:pt idx="386">
                  <c:v>38629</c:v>
                </c:pt>
                <c:pt idx="387">
                  <c:v>91593</c:v>
                </c:pt>
                <c:pt idx="388">
                  <c:v>36751</c:v>
                </c:pt>
                <c:pt idx="389">
                  <c:v>14607</c:v>
                </c:pt>
                <c:pt idx="390">
                  <c:v>30972</c:v>
                </c:pt>
                <c:pt idx="391">
                  <c:v>95154</c:v>
                </c:pt>
                <c:pt idx="392">
                  <c:v>52890</c:v>
                </c:pt>
                <c:pt idx="393">
                  <c:v>73820</c:v>
                </c:pt>
                <c:pt idx="394">
                  <c:v>48739</c:v>
                </c:pt>
                <c:pt idx="395">
                  <c:v>56489</c:v>
                </c:pt>
                <c:pt idx="396">
                  <c:v>14559</c:v>
                </c:pt>
                <c:pt idx="397">
                  <c:v>75319</c:v>
                </c:pt>
                <c:pt idx="398">
                  <c:v>52220</c:v>
                </c:pt>
                <c:pt idx="399">
                  <c:v>92873</c:v>
                </c:pt>
                <c:pt idx="400">
                  <c:v>21675</c:v>
                </c:pt>
                <c:pt idx="401">
                  <c:v>99240</c:v>
                </c:pt>
                <c:pt idx="402">
                  <c:v>78366</c:v>
                </c:pt>
                <c:pt idx="403">
                  <c:v>21810</c:v>
                </c:pt>
                <c:pt idx="404">
                  <c:v>28234</c:v>
                </c:pt>
                <c:pt idx="405">
                  <c:v>63254</c:v>
                </c:pt>
                <c:pt idx="406">
                  <c:v>78620</c:v>
                </c:pt>
                <c:pt idx="407">
                  <c:v>14469</c:v>
                </c:pt>
                <c:pt idx="408">
                  <c:v>42239</c:v>
                </c:pt>
                <c:pt idx="409">
                  <c:v>15446</c:v>
                </c:pt>
                <c:pt idx="410">
                  <c:v>52600</c:v>
                </c:pt>
                <c:pt idx="411">
                  <c:v>35748</c:v>
                </c:pt>
                <c:pt idx="412">
                  <c:v>76509</c:v>
                </c:pt>
                <c:pt idx="413">
                  <c:v>15436</c:v>
                </c:pt>
                <c:pt idx="414">
                  <c:v>76755</c:v>
                </c:pt>
                <c:pt idx="415">
                  <c:v>23336</c:v>
                </c:pt>
                <c:pt idx="416">
                  <c:v>12550</c:v>
                </c:pt>
                <c:pt idx="417">
                  <c:v>59480</c:v>
                </c:pt>
                <c:pt idx="418">
                  <c:v>78380</c:v>
                </c:pt>
                <c:pt idx="419">
                  <c:v>27053</c:v>
                </c:pt>
                <c:pt idx="420">
                  <c:v>57333</c:v>
                </c:pt>
                <c:pt idx="421">
                  <c:v>76094</c:v>
                </c:pt>
                <c:pt idx="422">
                  <c:v>91971</c:v>
                </c:pt>
                <c:pt idx="423">
                  <c:v>95357</c:v>
                </c:pt>
                <c:pt idx="424">
                  <c:v>81688</c:v>
                </c:pt>
                <c:pt idx="425">
                  <c:v>49007</c:v>
                </c:pt>
                <c:pt idx="426">
                  <c:v>75999</c:v>
                </c:pt>
                <c:pt idx="427">
                  <c:v>70973</c:v>
                </c:pt>
                <c:pt idx="428">
                  <c:v>66691</c:v>
                </c:pt>
                <c:pt idx="429">
                  <c:v>23385</c:v>
                </c:pt>
                <c:pt idx="430">
                  <c:v>14768</c:v>
                </c:pt>
                <c:pt idx="431">
                  <c:v>48182</c:v>
                </c:pt>
                <c:pt idx="432">
                  <c:v>90234</c:v>
                </c:pt>
                <c:pt idx="433">
                  <c:v>27775</c:v>
                </c:pt>
                <c:pt idx="434">
                  <c:v>57322</c:v>
                </c:pt>
                <c:pt idx="435">
                  <c:v>58353</c:v>
                </c:pt>
                <c:pt idx="436">
                  <c:v>14717</c:v>
                </c:pt>
                <c:pt idx="437">
                  <c:v>14239</c:v>
                </c:pt>
                <c:pt idx="438">
                  <c:v>34601</c:v>
                </c:pt>
                <c:pt idx="439">
                  <c:v>63426</c:v>
                </c:pt>
                <c:pt idx="440">
                  <c:v>83250</c:v>
                </c:pt>
                <c:pt idx="441">
                  <c:v>98026</c:v>
                </c:pt>
                <c:pt idx="442">
                  <c:v>63990</c:v>
                </c:pt>
                <c:pt idx="443">
                  <c:v>53572</c:v>
                </c:pt>
                <c:pt idx="444">
                  <c:v>25974</c:v>
                </c:pt>
                <c:pt idx="445">
                  <c:v>11925</c:v>
                </c:pt>
                <c:pt idx="446">
                  <c:v>72844</c:v>
                </c:pt>
                <c:pt idx="447">
                  <c:v>25161</c:v>
                </c:pt>
                <c:pt idx="448">
                  <c:v>73804</c:v>
                </c:pt>
                <c:pt idx="449">
                  <c:v>78366</c:v>
                </c:pt>
                <c:pt idx="450">
                  <c:v>79173</c:v>
                </c:pt>
                <c:pt idx="451">
                  <c:v>85825</c:v>
                </c:pt>
                <c:pt idx="452">
                  <c:v>15313</c:v>
                </c:pt>
                <c:pt idx="453">
                  <c:v>64946</c:v>
                </c:pt>
                <c:pt idx="454">
                  <c:v>52600</c:v>
                </c:pt>
                <c:pt idx="455">
                  <c:v>28328</c:v>
                </c:pt>
                <c:pt idx="456">
                  <c:v>70973</c:v>
                </c:pt>
                <c:pt idx="457">
                  <c:v>47478</c:v>
                </c:pt>
                <c:pt idx="458">
                  <c:v>95501</c:v>
                </c:pt>
                <c:pt idx="459">
                  <c:v>46847</c:v>
                </c:pt>
                <c:pt idx="460">
                  <c:v>30972</c:v>
                </c:pt>
                <c:pt idx="461">
                  <c:v>15065</c:v>
                </c:pt>
                <c:pt idx="462">
                  <c:v>76755</c:v>
                </c:pt>
                <c:pt idx="463">
                  <c:v>40028</c:v>
                </c:pt>
                <c:pt idx="464">
                  <c:v>81544</c:v>
                </c:pt>
                <c:pt idx="465">
                  <c:v>56271</c:v>
                </c:pt>
                <c:pt idx="466">
                  <c:v>56489</c:v>
                </c:pt>
                <c:pt idx="467">
                  <c:v>49491</c:v>
                </c:pt>
                <c:pt idx="468">
                  <c:v>42384</c:v>
                </c:pt>
                <c:pt idx="469">
                  <c:v>80995</c:v>
                </c:pt>
                <c:pt idx="470">
                  <c:v>65077</c:v>
                </c:pt>
                <c:pt idx="471">
                  <c:v>21798</c:v>
                </c:pt>
                <c:pt idx="472">
                  <c:v>52600</c:v>
                </c:pt>
                <c:pt idx="473">
                  <c:v>56086</c:v>
                </c:pt>
                <c:pt idx="474">
                  <c:v>62303</c:v>
                </c:pt>
                <c:pt idx="475">
                  <c:v>34601</c:v>
                </c:pt>
                <c:pt idx="476">
                  <c:v>27121</c:v>
                </c:pt>
                <c:pt idx="477">
                  <c:v>12345</c:v>
                </c:pt>
                <c:pt idx="478">
                  <c:v>48079</c:v>
                </c:pt>
                <c:pt idx="479">
                  <c:v>55714</c:v>
                </c:pt>
                <c:pt idx="480">
                  <c:v>56271</c:v>
                </c:pt>
                <c:pt idx="481">
                  <c:v>92370</c:v>
                </c:pt>
                <c:pt idx="482">
                  <c:v>23855</c:v>
                </c:pt>
                <c:pt idx="483">
                  <c:v>56271</c:v>
                </c:pt>
                <c:pt idx="484">
                  <c:v>33003</c:v>
                </c:pt>
                <c:pt idx="485">
                  <c:v>14239</c:v>
                </c:pt>
                <c:pt idx="486">
                  <c:v>21798</c:v>
                </c:pt>
                <c:pt idx="487">
                  <c:v>25747</c:v>
                </c:pt>
                <c:pt idx="488">
                  <c:v>60774</c:v>
                </c:pt>
                <c:pt idx="489">
                  <c:v>56489</c:v>
                </c:pt>
                <c:pt idx="490">
                  <c:v>52220</c:v>
                </c:pt>
                <c:pt idx="491">
                  <c:v>74754</c:v>
                </c:pt>
                <c:pt idx="492">
                  <c:v>14239</c:v>
                </c:pt>
                <c:pt idx="493">
                  <c:v>52600</c:v>
                </c:pt>
                <c:pt idx="494">
                  <c:v>41677</c:v>
                </c:pt>
                <c:pt idx="495">
                  <c:v>27775</c:v>
                </c:pt>
                <c:pt idx="496">
                  <c:v>20613</c:v>
                </c:pt>
                <c:pt idx="497">
                  <c:v>27053</c:v>
                </c:pt>
                <c:pt idx="498">
                  <c:v>49191</c:v>
                </c:pt>
                <c:pt idx="499">
                  <c:v>81862</c:v>
                </c:pt>
                <c:pt idx="500">
                  <c:v>80089</c:v>
                </c:pt>
                <c:pt idx="501">
                  <c:v>82040</c:v>
                </c:pt>
                <c:pt idx="502">
                  <c:v>34022</c:v>
                </c:pt>
                <c:pt idx="503">
                  <c:v>85672</c:v>
                </c:pt>
                <c:pt idx="504">
                  <c:v>14607</c:v>
                </c:pt>
                <c:pt idx="505">
                  <c:v>35936</c:v>
                </c:pt>
                <c:pt idx="506">
                  <c:v>11444</c:v>
                </c:pt>
                <c:pt idx="507">
                  <c:v>81574</c:v>
                </c:pt>
                <c:pt idx="508">
                  <c:v>55714</c:v>
                </c:pt>
                <c:pt idx="509">
                  <c:v>48397</c:v>
                </c:pt>
                <c:pt idx="510">
                  <c:v>74632</c:v>
                </c:pt>
                <c:pt idx="511">
                  <c:v>70973</c:v>
                </c:pt>
                <c:pt idx="512">
                  <c:v>29041</c:v>
                </c:pt>
                <c:pt idx="513">
                  <c:v>72844</c:v>
                </c:pt>
                <c:pt idx="514">
                  <c:v>96364</c:v>
                </c:pt>
                <c:pt idx="515">
                  <c:v>77922</c:v>
                </c:pt>
                <c:pt idx="516">
                  <c:v>35039</c:v>
                </c:pt>
                <c:pt idx="517">
                  <c:v>89711</c:v>
                </c:pt>
                <c:pt idx="518">
                  <c:v>14616</c:v>
                </c:pt>
                <c:pt idx="519">
                  <c:v>62165</c:v>
                </c:pt>
                <c:pt idx="520">
                  <c:v>65090</c:v>
                </c:pt>
                <c:pt idx="521">
                  <c:v>86139</c:v>
                </c:pt>
                <c:pt idx="522">
                  <c:v>46008</c:v>
                </c:pt>
                <c:pt idx="523">
                  <c:v>44592</c:v>
                </c:pt>
                <c:pt idx="524">
                  <c:v>62165</c:v>
                </c:pt>
                <c:pt idx="525">
                  <c:v>72080</c:v>
                </c:pt>
                <c:pt idx="526">
                  <c:v>27412</c:v>
                </c:pt>
                <c:pt idx="527">
                  <c:v>72844</c:v>
                </c:pt>
                <c:pt idx="528">
                  <c:v>42384</c:v>
                </c:pt>
                <c:pt idx="529">
                  <c:v>76147</c:v>
                </c:pt>
                <c:pt idx="530">
                  <c:v>21798</c:v>
                </c:pt>
                <c:pt idx="531">
                  <c:v>65427</c:v>
                </c:pt>
                <c:pt idx="532">
                  <c:v>99168</c:v>
                </c:pt>
                <c:pt idx="533">
                  <c:v>70973</c:v>
                </c:pt>
                <c:pt idx="534">
                  <c:v>70973</c:v>
                </c:pt>
                <c:pt idx="535">
                  <c:v>12443</c:v>
                </c:pt>
                <c:pt idx="536">
                  <c:v>51861</c:v>
                </c:pt>
                <c:pt idx="537">
                  <c:v>51073</c:v>
                </c:pt>
                <c:pt idx="538">
                  <c:v>30972</c:v>
                </c:pt>
                <c:pt idx="539">
                  <c:v>61678</c:v>
                </c:pt>
                <c:pt idx="540">
                  <c:v>91679</c:v>
                </c:pt>
                <c:pt idx="541">
                  <c:v>72844</c:v>
                </c:pt>
                <c:pt idx="542">
                  <c:v>24424</c:v>
                </c:pt>
                <c:pt idx="543">
                  <c:v>26674</c:v>
                </c:pt>
                <c:pt idx="544">
                  <c:v>70973</c:v>
                </c:pt>
                <c:pt idx="545">
                  <c:v>79932</c:v>
                </c:pt>
                <c:pt idx="546">
                  <c:v>37967</c:v>
                </c:pt>
                <c:pt idx="547">
                  <c:v>52600</c:v>
                </c:pt>
                <c:pt idx="548">
                  <c:v>99240</c:v>
                </c:pt>
                <c:pt idx="549">
                  <c:v>42384</c:v>
                </c:pt>
                <c:pt idx="550">
                  <c:v>56489</c:v>
                </c:pt>
                <c:pt idx="551">
                  <c:v>86672</c:v>
                </c:pt>
                <c:pt idx="552">
                  <c:v>62894</c:v>
                </c:pt>
                <c:pt idx="553">
                  <c:v>32030</c:v>
                </c:pt>
                <c:pt idx="554">
                  <c:v>52770</c:v>
                </c:pt>
                <c:pt idx="555">
                  <c:v>14717</c:v>
                </c:pt>
                <c:pt idx="556">
                  <c:v>11443</c:v>
                </c:pt>
                <c:pt idx="557">
                  <c:v>93881</c:v>
                </c:pt>
                <c:pt idx="558">
                  <c:v>80725</c:v>
                </c:pt>
                <c:pt idx="559">
                  <c:v>60551</c:v>
                </c:pt>
                <c:pt idx="560">
                  <c:v>49335</c:v>
                </c:pt>
                <c:pt idx="561">
                  <c:v>72639</c:v>
                </c:pt>
                <c:pt idx="562">
                  <c:v>62165</c:v>
                </c:pt>
                <c:pt idx="563">
                  <c:v>50347</c:v>
                </c:pt>
                <c:pt idx="564">
                  <c:v>39721</c:v>
                </c:pt>
                <c:pt idx="565">
                  <c:v>34601</c:v>
                </c:pt>
                <c:pt idx="566">
                  <c:v>52600</c:v>
                </c:pt>
                <c:pt idx="567">
                  <c:v>65043</c:v>
                </c:pt>
                <c:pt idx="568">
                  <c:v>78196</c:v>
                </c:pt>
                <c:pt idx="569">
                  <c:v>72844</c:v>
                </c:pt>
                <c:pt idx="570">
                  <c:v>36315</c:v>
                </c:pt>
                <c:pt idx="571">
                  <c:v>86175</c:v>
                </c:pt>
                <c:pt idx="572">
                  <c:v>43976</c:v>
                </c:pt>
                <c:pt idx="573">
                  <c:v>14239</c:v>
                </c:pt>
                <c:pt idx="574">
                  <c:v>42384</c:v>
                </c:pt>
                <c:pt idx="575">
                  <c:v>42384</c:v>
                </c:pt>
                <c:pt idx="576">
                  <c:v>92031</c:v>
                </c:pt>
                <c:pt idx="577">
                  <c:v>12345</c:v>
                </c:pt>
                <c:pt idx="578">
                  <c:v>10167</c:v>
                </c:pt>
                <c:pt idx="579">
                  <c:v>86468</c:v>
                </c:pt>
                <c:pt idx="580">
                  <c:v>60466</c:v>
                </c:pt>
                <c:pt idx="581">
                  <c:v>48514</c:v>
                </c:pt>
                <c:pt idx="582">
                  <c:v>11600</c:v>
                </c:pt>
                <c:pt idx="583">
                  <c:v>99168</c:v>
                </c:pt>
                <c:pt idx="584">
                  <c:v>49648</c:v>
                </c:pt>
                <c:pt idx="585">
                  <c:v>90046</c:v>
                </c:pt>
                <c:pt idx="586">
                  <c:v>28328</c:v>
                </c:pt>
                <c:pt idx="587">
                  <c:v>23855</c:v>
                </c:pt>
                <c:pt idx="588">
                  <c:v>15065</c:v>
                </c:pt>
                <c:pt idx="589">
                  <c:v>55320</c:v>
                </c:pt>
                <c:pt idx="590">
                  <c:v>76755</c:v>
                </c:pt>
                <c:pt idx="591">
                  <c:v>35621</c:v>
                </c:pt>
                <c:pt idx="592">
                  <c:v>56271</c:v>
                </c:pt>
                <c:pt idx="593">
                  <c:v>62908</c:v>
                </c:pt>
                <c:pt idx="594">
                  <c:v>32551</c:v>
                </c:pt>
                <c:pt idx="595">
                  <c:v>26068</c:v>
                </c:pt>
                <c:pt idx="596">
                  <c:v>49491</c:v>
                </c:pt>
                <c:pt idx="597">
                  <c:v>65599</c:v>
                </c:pt>
                <c:pt idx="598">
                  <c:v>14316</c:v>
                </c:pt>
                <c:pt idx="599">
                  <c:v>85487</c:v>
                </c:pt>
                <c:pt idx="600">
                  <c:v>54021</c:v>
                </c:pt>
                <c:pt idx="601">
                  <c:v>42384</c:v>
                </c:pt>
                <c:pt idx="602">
                  <c:v>12513</c:v>
                </c:pt>
                <c:pt idx="603">
                  <c:v>52594</c:v>
                </c:pt>
                <c:pt idx="604">
                  <c:v>19297</c:v>
                </c:pt>
                <c:pt idx="605">
                  <c:v>32234</c:v>
                </c:pt>
                <c:pt idx="606">
                  <c:v>31236</c:v>
                </c:pt>
                <c:pt idx="607">
                  <c:v>94041</c:v>
                </c:pt>
                <c:pt idx="608">
                  <c:v>21838</c:v>
                </c:pt>
                <c:pt idx="609">
                  <c:v>37352</c:v>
                </c:pt>
                <c:pt idx="610">
                  <c:v>14717</c:v>
                </c:pt>
                <c:pt idx="611">
                  <c:v>78366</c:v>
                </c:pt>
                <c:pt idx="612">
                  <c:v>96018</c:v>
                </c:pt>
                <c:pt idx="613">
                  <c:v>97837</c:v>
                </c:pt>
                <c:pt idx="614">
                  <c:v>19753</c:v>
                </c:pt>
                <c:pt idx="615">
                  <c:v>62165</c:v>
                </c:pt>
                <c:pt idx="616">
                  <c:v>70973</c:v>
                </c:pt>
                <c:pt idx="617">
                  <c:v>44001</c:v>
                </c:pt>
                <c:pt idx="618">
                  <c:v>41677</c:v>
                </c:pt>
                <c:pt idx="619">
                  <c:v>21798</c:v>
                </c:pt>
                <c:pt idx="620">
                  <c:v>64924</c:v>
                </c:pt>
                <c:pt idx="621">
                  <c:v>43682</c:v>
                </c:pt>
                <c:pt idx="622">
                  <c:v>34601</c:v>
                </c:pt>
                <c:pt idx="623">
                  <c:v>70973</c:v>
                </c:pt>
                <c:pt idx="624">
                  <c:v>34954</c:v>
                </c:pt>
                <c:pt idx="625">
                  <c:v>23030</c:v>
                </c:pt>
                <c:pt idx="626">
                  <c:v>28240</c:v>
                </c:pt>
                <c:pt idx="627">
                  <c:v>56374</c:v>
                </c:pt>
                <c:pt idx="628">
                  <c:v>95558</c:v>
                </c:pt>
                <c:pt idx="629">
                  <c:v>81033</c:v>
                </c:pt>
                <c:pt idx="630">
                  <c:v>30518</c:v>
                </c:pt>
                <c:pt idx="631">
                  <c:v>70973</c:v>
                </c:pt>
                <c:pt idx="632">
                  <c:v>62165</c:v>
                </c:pt>
                <c:pt idx="633">
                  <c:v>15065</c:v>
                </c:pt>
                <c:pt idx="634">
                  <c:v>64408</c:v>
                </c:pt>
                <c:pt idx="635">
                  <c:v>28328</c:v>
                </c:pt>
                <c:pt idx="636">
                  <c:v>34601</c:v>
                </c:pt>
                <c:pt idx="637">
                  <c:v>66708</c:v>
                </c:pt>
                <c:pt idx="638">
                  <c:v>27053</c:v>
                </c:pt>
                <c:pt idx="639">
                  <c:v>39771</c:v>
                </c:pt>
                <c:pt idx="640">
                  <c:v>34601</c:v>
                </c:pt>
                <c:pt idx="641">
                  <c:v>34601</c:v>
                </c:pt>
                <c:pt idx="642">
                  <c:v>82492</c:v>
                </c:pt>
                <c:pt idx="643">
                  <c:v>42887</c:v>
                </c:pt>
                <c:pt idx="644">
                  <c:v>74914</c:v>
                </c:pt>
                <c:pt idx="645">
                  <c:v>28817</c:v>
                </c:pt>
                <c:pt idx="646">
                  <c:v>85938</c:v>
                </c:pt>
                <c:pt idx="647">
                  <c:v>40779</c:v>
                </c:pt>
                <c:pt idx="648">
                  <c:v>78366</c:v>
                </c:pt>
                <c:pt idx="649">
                  <c:v>32921</c:v>
                </c:pt>
                <c:pt idx="650">
                  <c:v>59335</c:v>
                </c:pt>
                <c:pt idx="651">
                  <c:v>99168</c:v>
                </c:pt>
                <c:pt idx="652">
                  <c:v>12345</c:v>
                </c:pt>
                <c:pt idx="653">
                  <c:v>34718</c:v>
                </c:pt>
                <c:pt idx="654">
                  <c:v>82815</c:v>
                </c:pt>
                <c:pt idx="655">
                  <c:v>76636</c:v>
                </c:pt>
                <c:pt idx="656">
                  <c:v>30945</c:v>
                </c:pt>
                <c:pt idx="657">
                  <c:v>34601</c:v>
                </c:pt>
                <c:pt idx="658">
                  <c:v>37240</c:v>
                </c:pt>
                <c:pt idx="659">
                  <c:v>81295</c:v>
                </c:pt>
                <c:pt idx="660">
                  <c:v>33484</c:v>
                </c:pt>
                <c:pt idx="661">
                  <c:v>67805</c:v>
                </c:pt>
                <c:pt idx="662">
                  <c:v>49073</c:v>
                </c:pt>
                <c:pt idx="663">
                  <c:v>80068</c:v>
                </c:pt>
                <c:pt idx="664">
                  <c:v>18371</c:v>
                </c:pt>
                <c:pt idx="665">
                  <c:v>17145</c:v>
                </c:pt>
                <c:pt idx="666">
                  <c:v>80589</c:v>
                </c:pt>
                <c:pt idx="667">
                  <c:v>90417</c:v>
                </c:pt>
                <c:pt idx="668">
                  <c:v>94168</c:v>
                </c:pt>
                <c:pt idx="669">
                  <c:v>39721</c:v>
                </c:pt>
                <c:pt idx="670">
                  <c:v>93602</c:v>
                </c:pt>
                <c:pt idx="671">
                  <c:v>21798</c:v>
                </c:pt>
                <c:pt idx="672">
                  <c:v>46958</c:v>
                </c:pt>
                <c:pt idx="673">
                  <c:v>41677</c:v>
                </c:pt>
                <c:pt idx="674">
                  <c:v>95501</c:v>
                </c:pt>
                <c:pt idx="675">
                  <c:v>35957</c:v>
                </c:pt>
                <c:pt idx="676">
                  <c:v>37717</c:v>
                </c:pt>
                <c:pt idx="677">
                  <c:v>49491</c:v>
                </c:pt>
                <c:pt idx="678">
                  <c:v>52600</c:v>
                </c:pt>
                <c:pt idx="679">
                  <c:v>52600</c:v>
                </c:pt>
                <c:pt idx="680">
                  <c:v>89557</c:v>
                </c:pt>
                <c:pt idx="681">
                  <c:v>21798</c:v>
                </c:pt>
                <c:pt idx="682">
                  <c:v>61755</c:v>
                </c:pt>
                <c:pt idx="683">
                  <c:v>15065</c:v>
                </c:pt>
                <c:pt idx="684">
                  <c:v>26806</c:v>
                </c:pt>
                <c:pt idx="685">
                  <c:v>98399</c:v>
                </c:pt>
                <c:pt idx="686">
                  <c:v>81977</c:v>
                </c:pt>
                <c:pt idx="687">
                  <c:v>56489</c:v>
                </c:pt>
                <c:pt idx="688">
                  <c:v>65010</c:v>
                </c:pt>
                <c:pt idx="689">
                  <c:v>62507</c:v>
                </c:pt>
                <c:pt idx="690">
                  <c:v>24038</c:v>
                </c:pt>
                <c:pt idx="691">
                  <c:v>34601</c:v>
                </c:pt>
                <c:pt idx="692">
                  <c:v>34601</c:v>
                </c:pt>
                <c:pt idx="693">
                  <c:v>40279</c:v>
                </c:pt>
                <c:pt idx="694">
                  <c:v>76591</c:v>
                </c:pt>
                <c:pt idx="695">
                  <c:v>21709</c:v>
                </c:pt>
                <c:pt idx="696">
                  <c:v>52220</c:v>
                </c:pt>
                <c:pt idx="697">
                  <c:v>59302</c:v>
                </c:pt>
                <c:pt idx="698">
                  <c:v>94355</c:v>
                </c:pt>
                <c:pt idx="699">
                  <c:v>38777</c:v>
                </c:pt>
                <c:pt idx="700">
                  <c:v>75281</c:v>
                </c:pt>
                <c:pt idx="701">
                  <c:v>25359</c:v>
                </c:pt>
                <c:pt idx="702">
                  <c:v>47933</c:v>
                </c:pt>
                <c:pt idx="703">
                  <c:v>61504</c:v>
                </c:pt>
                <c:pt idx="704">
                  <c:v>28328</c:v>
                </c:pt>
                <c:pt idx="705">
                  <c:v>23895</c:v>
                </c:pt>
                <c:pt idx="706">
                  <c:v>12345</c:v>
                </c:pt>
                <c:pt idx="707">
                  <c:v>27053</c:v>
                </c:pt>
                <c:pt idx="708">
                  <c:v>49491</c:v>
                </c:pt>
                <c:pt idx="709">
                  <c:v>27053</c:v>
                </c:pt>
                <c:pt idx="710">
                  <c:v>46255</c:v>
                </c:pt>
                <c:pt idx="711">
                  <c:v>56271</c:v>
                </c:pt>
                <c:pt idx="712">
                  <c:v>96584</c:v>
                </c:pt>
                <c:pt idx="713">
                  <c:v>52220</c:v>
                </c:pt>
                <c:pt idx="714">
                  <c:v>14607</c:v>
                </c:pt>
                <c:pt idx="715">
                  <c:v>33277</c:v>
                </c:pt>
                <c:pt idx="716">
                  <c:v>75075</c:v>
                </c:pt>
                <c:pt idx="717">
                  <c:v>72844</c:v>
                </c:pt>
                <c:pt idx="718">
                  <c:v>70345</c:v>
                </c:pt>
                <c:pt idx="719">
                  <c:v>56271</c:v>
                </c:pt>
                <c:pt idx="720">
                  <c:v>23454</c:v>
                </c:pt>
                <c:pt idx="721">
                  <c:v>30972</c:v>
                </c:pt>
                <c:pt idx="722">
                  <c:v>29726</c:v>
                </c:pt>
                <c:pt idx="723">
                  <c:v>51050</c:v>
                </c:pt>
                <c:pt idx="724">
                  <c:v>21638</c:v>
                </c:pt>
                <c:pt idx="725">
                  <c:v>78721</c:v>
                </c:pt>
                <c:pt idx="726">
                  <c:v>27053</c:v>
                </c:pt>
                <c:pt idx="727">
                  <c:v>52600</c:v>
                </c:pt>
                <c:pt idx="728">
                  <c:v>55714</c:v>
                </c:pt>
                <c:pt idx="729">
                  <c:v>39018</c:v>
                </c:pt>
                <c:pt idx="730">
                  <c:v>95501</c:v>
                </c:pt>
                <c:pt idx="731">
                  <c:v>52220</c:v>
                </c:pt>
                <c:pt idx="732">
                  <c:v>43009</c:v>
                </c:pt>
                <c:pt idx="733">
                  <c:v>25161</c:v>
                </c:pt>
                <c:pt idx="734">
                  <c:v>34743</c:v>
                </c:pt>
                <c:pt idx="735">
                  <c:v>41677</c:v>
                </c:pt>
                <c:pt idx="736">
                  <c:v>42554</c:v>
                </c:pt>
                <c:pt idx="737">
                  <c:v>28328</c:v>
                </c:pt>
                <c:pt idx="738">
                  <c:v>29475</c:v>
                </c:pt>
                <c:pt idx="739">
                  <c:v>63539</c:v>
                </c:pt>
                <c:pt idx="740">
                  <c:v>66314</c:v>
                </c:pt>
                <c:pt idx="741">
                  <c:v>52220</c:v>
                </c:pt>
                <c:pt idx="742">
                  <c:v>30972</c:v>
                </c:pt>
                <c:pt idx="743">
                  <c:v>18563</c:v>
                </c:pt>
                <c:pt idx="744">
                  <c:v>51083</c:v>
                </c:pt>
                <c:pt idx="745">
                  <c:v>49491</c:v>
                </c:pt>
                <c:pt idx="746">
                  <c:v>81231</c:v>
                </c:pt>
                <c:pt idx="747">
                  <c:v>27053</c:v>
                </c:pt>
                <c:pt idx="748">
                  <c:v>77076</c:v>
                </c:pt>
                <c:pt idx="749">
                  <c:v>11025</c:v>
                </c:pt>
                <c:pt idx="750">
                  <c:v>14607</c:v>
                </c:pt>
                <c:pt idx="751">
                  <c:v>97003</c:v>
                </c:pt>
                <c:pt idx="752">
                  <c:v>95582</c:v>
                </c:pt>
                <c:pt idx="753">
                  <c:v>37280</c:v>
                </c:pt>
                <c:pt idx="754">
                  <c:v>27053</c:v>
                </c:pt>
                <c:pt idx="755">
                  <c:v>56489</c:v>
                </c:pt>
                <c:pt idx="756">
                  <c:v>95501</c:v>
                </c:pt>
                <c:pt idx="757">
                  <c:v>31922</c:v>
                </c:pt>
                <c:pt idx="758">
                  <c:v>62165</c:v>
                </c:pt>
                <c:pt idx="759">
                  <c:v>83547</c:v>
                </c:pt>
                <c:pt idx="760">
                  <c:v>64695</c:v>
                </c:pt>
                <c:pt idx="761">
                  <c:v>41677</c:v>
                </c:pt>
                <c:pt idx="762">
                  <c:v>95501</c:v>
                </c:pt>
                <c:pt idx="763">
                  <c:v>42384</c:v>
                </c:pt>
                <c:pt idx="764">
                  <c:v>28233</c:v>
                </c:pt>
                <c:pt idx="765">
                  <c:v>32491</c:v>
                </c:pt>
                <c:pt idx="766">
                  <c:v>61928</c:v>
                </c:pt>
                <c:pt idx="767">
                  <c:v>87569</c:v>
                </c:pt>
                <c:pt idx="768">
                  <c:v>21823</c:v>
                </c:pt>
                <c:pt idx="769">
                  <c:v>15065</c:v>
                </c:pt>
                <c:pt idx="770">
                  <c:v>14886</c:v>
                </c:pt>
                <c:pt idx="771">
                  <c:v>32452</c:v>
                </c:pt>
                <c:pt idx="772">
                  <c:v>27775</c:v>
                </c:pt>
                <c:pt idx="773">
                  <c:v>56489</c:v>
                </c:pt>
                <c:pt idx="774">
                  <c:v>27728</c:v>
                </c:pt>
                <c:pt idx="775">
                  <c:v>26309</c:v>
                </c:pt>
                <c:pt idx="776">
                  <c:v>53226</c:v>
                </c:pt>
                <c:pt idx="777">
                  <c:v>15776</c:v>
                </c:pt>
                <c:pt idx="778">
                  <c:v>98902</c:v>
                </c:pt>
                <c:pt idx="779">
                  <c:v>70973</c:v>
                </c:pt>
                <c:pt idx="780">
                  <c:v>87812</c:v>
                </c:pt>
                <c:pt idx="781">
                  <c:v>84461</c:v>
                </c:pt>
                <c:pt idx="782">
                  <c:v>14607</c:v>
                </c:pt>
                <c:pt idx="783">
                  <c:v>34601</c:v>
                </c:pt>
                <c:pt idx="784">
                  <c:v>83702</c:v>
                </c:pt>
                <c:pt idx="785">
                  <c:v>90585</c:v>
                </c:pt>
                <c:pt idx="786">
                  <c:v>52600</c:v>
                </c:pt>
                <c:pt idx="787">
                  <c:v>67883</c:v>
                </c:pt>
                <c:pt idx="788">
                  <c:v>78366</c:v>
                </c:pt>
                <c:pt idx="789">
                  <c:v>30972</c:v>
                </c:pt>
                <c:pt idx="790">
                  <c:v>18187</c:v>
                </c:pt>
                <c:pt idx="791">
                  <c:v>60451</c:v>
                </c:pt>
                <c:pt idx="792">
                  <c:v>28328</c:v>
                </c:pt>
                <c:pt idx="793">
                  <c:v>62894</c:v>
                </c:pt>
                <c:pt idx="794">
                  <c:v>18396</c:v>
                </c:pt>
                <c:pt idx="795">
                  <c:v>30730</c:v>
                </c:pt>
                <c:pt idx="796">
                  <c:v>52072</c:v>
                </c:pt>
                <c:pt idx="797">
                  <c:v>71619</c:v>
                </c:pt>
                <c:pt idx="798">
                  <c:v>52600</c:v>
                </c:pt>
                <c:pt idx="799">
                  <c:v>52220</c:v>
                </c:pt>
                <c:pt idx="800">
                  <c:v>41677</c:v>
                </c:pt>
                <c:pt idx="801">
                  <c:v>25161</c:v>
                </c:pt>
                <c:pt idx="802">
                  <c:v>65615</c:v>
                </c:pt>
                <c:pt idx="803">
                  <c:v>56489</c:v>
                </c:pt>
                <c:pt idx="804">
                  <c:v>70973</c:v>
                </c:pt>
                <c:pt idx="805">
                  <c:v>34601</c:v>
                </c:pt>
                <c:pt idx="806">
                  <c:v>80330</c:v>
                </c:pt>
                <c:pt idx="807">
                  <c:v>52600</c:v>
                </c:pt>
                <c:pt idx="808">
                  <c:v>96655</c:v>
                </c:pt>
                <c:pt idx="809">
                  <c:v>77648</c:v>
                </c:pt>
                <c:pt idx="810">
                  <c:v>25161</c:v>
                </c:pt>
                <c:pt idx="811">
                  <c:v>51573</c:v>
                </c:pt>
                <c:pt idx="812">
                  <c:v>94233</c:v>
                </c:pt>
                <c:pt idx="813">
                  <c:v>56271</c:v>
                </c:pt>
                <c:pt idx="814">
                  <c:v>81862</c:v>
                </c:pt>
                <c:pt idx="815">
                  <c:v>60802</c:v>
                </c:pt>
                <c:pt idx="816">
                  <c:v>54374</c:v>
                </c:pt>
                <c:pt idx="817">
                  <c:v>34741</c:v>
                </c:pt>
                <c:pt idx="818">
                  <c:v>62894</c:v>
                </c:pt>
                <c:pt idx="819">
                  <c:v>55714</c:v>
                </c:pt>
                <c:pt idx="820">
                  <c:v>52600</c:v>
                </c:pt>
                <c:pt idx="821">
                  <c:v>20887</c:v>
                </c:pt>
                <c:pt idx="822">
                  <c:v>28328</c:v>
                </c:pt>
                <c:pt idx="823">
                  <c:v>56271</c:v>
                </c:pt>
                <c:pt idx="824">
                  <c:v>14607</c:v>
                </c:pt>
                <c:pt idx="825">
                  <c:v>86054</c:v>
                </c:pt>
                <c:pt idx="826">
                  <c:v>27053</c:v>
                </c:pt>
                <c:pt idx="827">
                  <c:v>95501</c:v>
                </c:pt>
                <c:pt idx="828">
                  <c:v>22503</c:v>
                </c:pt>
                <c:pt idx="829">
                  <c:v>69007</c:v>
                </c:pt>
                <c:pt idx="830">
                  <c:v>56271</c:v>
                </c:pt>
                <c:pt idx="831">
                  <c:v>67504</c:v>
                </c:pt>
                <c:pt idx="832">
                  <c:v>15065</c:v>
                </c:pt>
                <c:pt idx="833">
                  <c:v>73240</c:v>
                </c:pt>
                <c:pt idx="834">
                  <c:v>55714</c:v>
                </c:pt>
                <c:pt idx="835">
                  <c:v>85539</c:v>
                </c:pt>
                <c:pt idx="836">
                  <c:v>18771</c:v>
                </c:pt>
                <c:pt idx="837">
                  <c:v>95501</c:v>
                </c:pt>
                <c:pt idx="838">
                  <c:v>84004</c:v>
                </c:pt>
                <c:pt idx="839">
                  <c:v>66585</c:v>
                </c:pt>
                <c:pt idx="840">
                  <c:v>64152</c:v>
                </c:pt>
                <c:pt idx="841">
                  <c:v>26097</c:v>
                </c:pt>
                <c:pt idx="842">
                  <c:v>71764</c:v>
                </c:pt>
                <c:pt idx="843">
                  <c:v>30702</c:v>
                </c:pt>
                <c:pt idx="844">
                  <c:v>37200</c:v>
                </c:pt>
                <c:pt idx="845">
                  <c:v>52600</c:v>
                </c:pt>
                <c:pt idx="846">
                  <c:v>29029</c:v>
                </c:pt>
                <c:pt idx="847">
                  <c:v>39771</c:v>
                </c:pt>
                <c:pt idx="848">
                  <c:v>65672</c:v>
                </c:pt>
                <c:pt idx="849">
                  <c:v>15065</c:v>
                </c:pt>
                <c:pt idx="850">
                  <c:v>14247</c:v>
                </c:pt>
                <c:pt idx="851">
                  <c:v>18620</c:v>
                </c:pt>
                <c:pt idx="852">
                  <c:v>36512</c:v>
                </c:pt>
                <c:pt idx="853">
                  <c:v>99202</c:v>
                </c:pt>
                <c:pt idx="854">
                  <c:v>82629</c:v>
                </c:pt>
                <c:pt idx="855">
                  <c:v>62894</c:v>
                </c:pt>
                <c:pt idx="856">
                  <c:v>27600</c:v>
                </c:pt>
                <c:pt idx="857">
                  <c:v>95501</c:v>
                </c:pt>
                <c:pt idx="858">
                  <c:v>40539</c:v>
                </c:pt>
                <c:pt idx="859">
                  <c:v>99003</c:v>
                </c:pt>
                <c:pt idx="860">
                  <c:v>56271</c:v>
                </c:pt>
                <c:pt idx="861">
                  <c:v>72035</c:v>
                </c:pt>
                <c:pt idx="862">
                  <c:v>47366</c:v>
                </c:pt>
                <c:pt idx="863">
                  <c:v>28328</c:v>
                </c:pt>
                <c:pt idx="864">
                  <c:v>88930</c:v>
                </c:pt>
                <c:pt idx="865">
                  <c:v>49491</c:v>
                </c:pt>
                <c:pt idx="866">
                  <c:v>27053</c:v>
                </c:pt>
                <c:pt idx="867">
                  <c:v>11986</c:v>
                </c:pt>
                <c:pt idx="868">
                  <c:v>34906</c:v>
                </c:pt>
                <c:pt idx="869">
                  <c:v>76755</c:v>
                </c:pt>
                <c:pt idx="870">
                  <c:v>99055</c:v>
                </c:pt>
                <c:pt idx="871">
                  <c:v>43550</c:v>
                </c:pt>
                <c:pt idx="872">
                  <c:v>72844</c:v>
                </c:pt>
                <c:pt idx="873">
                  <c:v>70973</c:v>
                </c:pt>
                <c:pt idx="874">
                  <c:v>55340</c:v>
                </c:pt>
                <c:pt idx="875">
                  <c:v>95942</c:v>
                </c:pt>
                <c:pt idx="876">
                  <c:v>16863</c:v>
                </c:pt>
                <c:pt idx="877">
                  <c:v>99168</c:v>
                </c:pt>
                <c:pt idx="878">
                  <c:v>46189</c:v>
                </c:pt>
                <c:pt idx="879">
                  <c:v>40119</c:v>
                </c:pt>
                <c:pt idx="880">
                  <c:v>91883</c:v>
                </c:pt>
                <c:pt idx="881">
                  <c:v>52600</c:v>
                </c:pt>
                <c:pt idx="882">
                  <c:v>59337</c:v>
                </c:pt>
                <c:pt idx="883">
                  <c:v>42384</c:v>
                </c:pt>
                <c:pt idx="884">
                  <c:v>14239</c:v>
                </c:pt>
                <c:pt idx="885">
                  <c:v>26731</c:v>
                </c:pt>
                <c:pt idx="886">
                  <c:v>22856</c:v>
                </c:pt>
                <c:pt idx="887">
                  <c:v>78366</c:v>
                </c:pt>
                <c:pt idx="888">
                  <c:v>25161</c:v>
                </c:pt>
                <c:pt idx="889">
                  <c:v>62894</c:v>
                </c:pt>
                <c:pt idx="890">
                  <c:v>28328</c:v>
                </c:pt>
                <c:pt idx="891">
                  <c:v>45495</c:v>
                </c:pt>
                <c:pt idx="892">
                  <c:v>70230</c:v>
                </c:pt>
                <c:pt idx="893">
                  <c:v>88861</c:v>
                </c:pt>
                <c:pt idx="894">
                  <c:v>95501</c:v>
                </c:pt>
                <c:pt idx="895">
                  <c:v>15065</c:v>
                </c:pt>
                <c:pt idx="896">
                  <c:v>83702</c:v>
                </c:pt>
                <c:pt idx="897">
                  <c:v>99725</c:v>
                </c:pt>
                <c:pt idx="898">
                  <c:v>27736</c:v>
                </c:pt>
                <c:pt idx="899">
                  <c:v>78366</c:v>
                </c:pt>
                <c:pt idx="900">
                  <c:v>13437</c:v>
                </c:pt>
                <c:pt idx="901">
                  <c:v>18052</c:v>
                </c:pt>
                <c:pt idx="902">
                  <c:v>52600</c:v>
                </c:pt>
                <c:pt idx="903">
                  <c:v>88914</c:v>
                </c:pt>
                <c:pt idx="904">
                  <c:v>52220</c:v>
                </c:pt>
                <c:pt idx="905">
                  <c:v>93458</c:v>
                </c:pt>
                <c:pt idx="906">
                  <c:v>14144</c:v>
                </c:pt>
                <c:pt idx="907">
                  <c:v>13271</c:v>
                </c:pt>
                <c:pt idx="908">
                  <c:v>65648</c:v>
                </c:pt>
                <c:pt idx="909">
                  <c:v>76222</c:v>
                </c:pt>
                <c:pt idx="910">
                  <c:v>34601</c:v>
                </c:pt>
                <c:pt idx="911">
                  <c:v>49301</c:v>
                </c:pt>
                <c:pt idx="912">
                  <c:v>76755</c:v>
                </c:pt>
                <c:pt idx="913">
                  <c:v>41677</c:v>
                </c:pt>
                <c:pt idx="914">
                  <c:v>41823</c:v>
                </c:pt>
                <c:pt idx="915">
                  <c:v>46298</c:v>
                </c:pt>
                <c:pt idx="916">
                  <c:v>11280</c:v>
                </c:pt>
                <c:pt idx="917">
                  <c:v>44705</c:v>
                </c:pt>
                <c:pt idx="918">
                  <c:v>60268</c:v>
                </c:pt>
                <c:pt idx="919">
                  <c:v>56271</c:v>
                </c:pt>
                <c:pt idx="920">
                  <c:v>97212</c:v>
                </c:pt>
                <c:pt idx="921">
                  <c:v>76755</c:v>
                </c:pt>
                <c:pt idx="922">
                  <c:v>21741</c:v>
                </c:pt>
                <c:pt idx="923">
                  <c:v>42384</c:v>
                </c:pt>
                <c:pt idx="924">
                  <c:v>52220</c:v>
                </c:pt>
                <c:pt idx="925">
                  <c:v>16019</c:v>
                </c:pt>
                <c:pt idx="926">
                  <c:v>15436</c:v>
                </c:pt>
                <c:pt idx="927">
                  <c:v>46189</c:v>
                </c:pt>
                <c:pt idx="928">
                  <c:v>27121</c:v>
                </c:pt>
                <c:pt idx="929">
                  <c:v>49491</c:v>
                </c:pt>
                <c:pt idx="930">
                  <c:v>56271</c:v>
                </c:pt>
                <c:pt idx="931">
                  <c:v>56489</c:v>
                </c:pt>
                <c:pt idx="932">
                  <c:v>24568</c:v>
                </c:pt>
                <c:pt idx="933">
                  <c:v>39771</c:v>
                </c:pt>
                <c:pt idx="934">
                  <c:v>31753</c:v>
                </c:pt>
                <c:pt idx="935">
                  <c:v>76932</c:v>
                </c:pt>
                <c:pt idx="936">
                  <c:v>37078</c:v>
                </c:pt>
                <c:pt idx="937">
                  <c:v>12345</c:v>
                </c:pt>
                <c:pt idx="938">
                  <c:v>27053</c:v>
                </c:pt>
                <c:pt idx="939">
                  <c:v>67447</c:v>
                </c:pt>
                <c:pt idx="940">
                  <c:v>52600</c:v>
                </c:pt>
                <c:pt idx="941">
                  <c:v>78366</c:v>
                </c:pt>
                <c:pt idx="942">
                  <c:v>31757</c:v>
                </c:pt>
                <c:pt idx="943">
                  <c:v>42384</c:v>
                </c:pt>
                <c:pt idx="944">
                  <c:v>34473</c:v>
                </c:pt>
                <c:pt idx="945">
                  <c:v>46189</c:v>
                </c:pt>
                <c:pt idx="946">
                  <c:v>27053</c:v>
                </c:pt>
                <c:pt idx="947">
                  <c:v>52654</c:v>
                </c:pt>
                <c:pt idx="948">
                  <c:v>98942</c:v>
                </c:pt>
                <c:pt idx="949">
                  <c:v>24726</c:v>
                </c:pt>
                <c:pt idx="950">
                  <c:v>98584</c:v>
                </c:pt>
                <c:pt idx="951">
                  <c:v>11941</c:v>
                </c:pt>
                <c:pt idx="952">
                  <c:v>45484</c:v>
                </c:pt>
                <c:pt idx="953">
                  <c:v>21798</c:v>
                </c:pt>
                <c:pt idx="954">
                  <c:v>78366</c:v>
                </c:pt>
                <c:pt idx="955">
                  <c:v>30972</c:v>
                </c:pt>
                <c:pt idx="956">
                  <c:v>30972</c:v>
                </c:pt>
                <c:pt idx="957">
                  <c:v>77281</c:v>
                </c:pt>
                <c:pt idx="958">
                  <c:v>74187</c:v>
                </c:pt>
                <c:pt idx="959">
                  <c:v>49491</c:v>
                </c:pt>
                <c:pt idx="960">
                  <c:v>34601</c:v>
                </c:pt>
                <c:pt idx="961">
                  <c:v>47592</c:v>
                </c:pt>
                <c:pt idx="962">
                  <c:v>41677</c:v>
                </c:pt>
                <c:pt idx="963">
                  <c:v>14239</c:v>
                </c:pt>
                <c:pt idx="964">
                  <c:v>69119</c:v>
                </c:pt>
                <c:pt idx="965">
                  <c:v>76150</c:v>
                </c:pt>
                <c:pt idx="966">
                  <c:v>12345</c:v>
                </c:pt>
                <c:pt idx="967">
                  <c:v>92795</c:v>
                </c:pt>
                <c:pt idx="968">
                  <c:v>14607</c:v>
                </c:pt>
                <c:pt idx="969">
                  <c:v>57058</c:v>
                </c:pt>
                <c:pt idx="970">
                  <c:v>19835</c:v>
                </c:pt>
                <c:pt idx="971">
                  <c:v>56887</c:v>
                </c:pt>
                <c:pt idx="972">
                  <c:v>49491</c:v>
                </c:pt>
                <c:pt idx="973">
                  <c:v>76755</c:v>
                </c:pt>
                <c:pt idx="974">
                  <c:v>25566</c:v>
                </c:pt>
                <c:pt idx="975">
                  <c:v>99330</c:v>
                </c:pt>
                <c:pt idx="976">
                  <c:v>52220</c:v>
                </c:pt>
                <c:pt idx="977">
                  <c:v>83417</c:v>
                </c:pt>
                <c:pt idx="978">
                  <c:v>28328</c:v>
                </c:pt>
                <c:pt idx="979">
                  <c:v>76755</c:v>
                </c:pt>
                <c:pt idx="980">
                  <c:v>29889</c:v>
                </c:pt>
                <c:pt idx="981">
                  <c:v>52600</c:v>
                </c:pt>
                <c:pt idx="982">
                  <c:v>77863</c:v>
                </c:pt>
                <c:pt idx="983">
                  <c:v>62165</c:v>
                </c:pt>
                <c:pt idx="984">
                  <c:v>21798</c:v>
                </c:pt>
                <c:pt idx="985">
                  <c:v>89470</c:v>
                </c:pt>
                <c:pt idx="986">
                  <c:v>52220</c:v>
                </c:pt>
                <c:pt idx="987">
                  <c:v>72758</c:v>
                </c:pt>
                <c:pt idx="988">
                  <c:v>30562</c:v>
                </c:pt>
                <c:pt idx="989">
                  <c:v>27053</c:v>
                </c:pt>
                <c:pt idx="990">
                  <c:v>54765</c:v>
                </c:pt>
                <c:pt idx="991">
                  <c:v>28328</c:v>
                </c:pt>
                <c:pt idx="992">
                  <c:v>36193</c:v>
                </c:pt>
                <c:pt idx="993">
                  <c:v>18463</c:v>
                </c:pt>
                <c:pt idx="994">
                  <c:v>27143</c:v>
                </c:pt>
                <c:pt idx="995">
                  <c:v>56489</c:v>
                </c:pt>
                <c:pt idx="996">
                  <c:v>42384</c:v>
                </c:pt>
                <c:pt idx="997">
                  <c:v>30416</c:v>
                </c:pt>
                <c:pt idx="998">
                  <c:v>42384</c:v>
                </c:pt>
                <c:pt idx="999">
                  <c:v>52220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02-4FFB-A7CC-6097E4D7CF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Sorted1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Sheet1!$A$2:$A$1001</c:f>
              <c:numCache>
                <c:formatCode>General</c:formatCode>
                <c:ptCount val="1000"/>
              </c:numCache>
            </c:numRef>
          </c:cat>
          <c:val>
            <c:numRef>
              <c:f>Sheet1!$D$2:$D$1001</c:f>
              <c:numCache>
                <c:formatCode>General</c:formatCode>
                <c:ptCount val="1000"/>
                <c:pt idx="0">
                  <c:v>10048</c:v>
                </c:pt>
                <c:pt idx="1">
                  <c:v>10110</c:v>
                </c:pt>
                <c:pt idx="2">
                  <c:v>10135</c:v>
                </c:pt>
                <c:pt idx="3">
                  <c:v>10437</c:v>
                </c:pt>
                <c:pt idx="4">
                  <c:v>10461</c:v>
                </c:pt>
                <c:pt idx="5">
                  <c:v>10582</c:v>
                </c:pt>
                <c:pt idx="6">
                  <c:v>10894</c:v>
                </c:pt>
                <c:pt idx="7">
                  <c:v>11027</c:v>
                </c:pt>
                <c:pt idx="8">
                  <c:v>11037</c:v>
                </c:pt>
                <c:pt idx="9">
                  <c:v>11312</c:v>
                </c:pt>
                <c:pt idx="10">
                  <c:v>11317</c:v>
                </c:pt>
                <c:pt idx="11">
                  <c:v>11414</c:v>
                </c:pt>
                <c:pt idx="12">
                  <c:v>11505</c:v>
                </c:pt>
                <c:pt idx="13">
                  <c:v>11578</c:v>
                </c:pt>
                <c:pt idx="14">
                  <c:v>11660</c:v>
                </c:pt>
                <c:pt idx="15">
                  <c:v>11701</c:v>
                </c:pt>
                <c:pt idx="16">
                  <c:v>11849</c:v>
                </c:pt>
                <c:pt idx="17">
                  <c:v>11883</c:v>
                </c:pt>
                <c:pt idx="18">
                  <c:v>12114</c:v>
                </c:pt>
                <c:pt idx="19">
                  <c:v>12137</c:v>
                </c:pt>
                <c:pt idx="20">
                  <c:v>12273</c:v>
                </c:pt>
                <c:pt idx="21">
                  <c:v>12345</c:v>
                </c:pt>
                <c:pt idx="22">
                  <c:v>12386</c:v>
                </c:pt>
                <c:pt idx="23">
                  <c:v>12419</c:v>
                </c:pt>
                <c:pt idx="24">
                  <c:v>12472</c:v>
                </c:pt>
                <c:pt idx="25">
                  <c:v>12550</c:v>
                </c:pt>
                <c:pt idx="26">
                  <c:v>12590</c:v>
                </c:pt>
                <c:pt idx="27">
                  <c:v>12591</c:v>
                </c:pt>
                <c:pt idx="28">
                  <c:v>12654</c:v>
                </c:pt>
                <c:pt idx="29">
                  <c:v>12693</c:v>
                </c:pt>
                <c:pt idx="30">
                  <c:v>12712</c:v>
                </c:pt>
                <c:pt idx="31">
                  <c:v>12755</c:v>
                </c:pt>
                <c:pt idx="32">
                  <c:v>12857</c:v>
                </c:pt>
                <c:pt idx="33">
                  <c:v>12986</c:v>
                </c:pt>
                <c:pt idx="34">
                  <c:v>13016</c:v>
                </c:pt>
                <c:pt idx="35">
                  <c:v>13045</c:v>
                </c:pt>
                <c:pt idx="36">
                  <c:v>13169</c:v>
                </c:pt>
                <c:pt idx="37">
                  <c:v>13182</c:v>
                </c:pt>
                <c:pt idx="38">
                  <c:v>13330</c:v>
                </c:pt>
                <c:pt idx="39">
                  <c:v>13374</c:v>
                </c:pt>
                <c:pt idx="40">
                  <c:v>13493</c:v>
                </c:pt>
                <c:pt idx="41">
                  <c:v>13539</c:v>
                </c:pt>
                <c:pt idx="42">
                  <c:v>13542</c:v>
                </c:pt>
                <c:pt idx="43">
                  <c:v>13630</c:v>
                </c:pt>
                <c:pt idx="44">
                  <c:v>13649</c:v>
                </c:pt>
                <c:pt idx="45">
                  <c:v>13652</c:v>
                </c:pt>
                <c:pt idx="46">
                  <c:v>13671</c:v>
                </c:pt>
                <c:pt idx="47">
                  <c:v>13958</c:v>
                </c:pt>
                <c:pt idx="48">
                  <c:v>13977</c:v>
                </c:pt>
                <c:pt idx="49">
                  <c:v>14026</c:v>
                </c:pt>
                <c:pt idx="50">
                  <c:v>14040</c:v>
                </c:pt>
                <c:pt idx="51">
                  <c:v>14044</c:v>
                </c:pt>
                <c:pt idx="52">
                  <c:v>14131</c:v>
                </c:pt>
                <c:pt idx="53">
                  <c:v>14239</c:v>
                </c:pt>
                <c:pt idx="54">
                  <c:v>14256</c:v>
                </c:pt>
                <c:pt idx="55">
                  <c:v>14319</c:v>
                </c:pt>
                <c:pt idx="56">
                  <c:v>14422</c:v>
                </c:pt>
                <c:pt idx="57">
                  <c:v>14572</c:v>
                </c:pt>
                <c:pt idx="58">
                  <c:v>14607</c:v>
                </c:pt>
                <c:pt idx="59">
                  <c:v>14714</c:v>
                </c:pt>
                <c:pt idx="60">
                  <c:v>14717</c:v>
                </c:pt>
                <c:pt idx="61">
                  <c:v>14770</c:v>
                </c:pt>
                <c:pt idx="62">
                  <c:v>14831</c:v>
                </c:pt>
                <c:pt idx="63">
                  <c:v>14980</c:v>
                </c:pt>
                <c:pt idx="64">
                  <c:v>15065</c:v>
                </c:pt>
                <c:pt idx="65">
                  <c:v>15090</c:v>
                </c:pt>
                <c:pt idx="66">
                  <c:v>15200</c:v>
                </c:pt>
                <c:pt idx="67">
                  <c:v>15225</c:v>
                </c:pt>
                <c:pt idx="68">
                  <c:v>15317</c:v>
                </c:pt>
                <c:pt idx="69">
                  <c:v>15330</c:v>
                </c:pt>
                <c:pt idx="70">
                  <c:v>15367</c:v>
                </c:pt>
                <c:pt idx="71">
                  <c:v>15430</c:v>
                </c:pt>
                <c:pt idx="72">
                  <c:v>15436</c:v>
                </c:pt>
                <c:pt idx="73">
                  <c:v>15733</c:v>
                </c:pt>
                <c:pt idx="74">
                  <c:v>15737</c:v>
                </c:pt>
                <c:pt idx="75">
                  <c:v>15805</c:v>
                </c:pt>
                <c:pt idx="76">
                  <c:v>15848</c:v>
                </c:pt>
                <c:pt idx="77">
                  <c:v>15930</c:v>
                </c:pt>
                <c:pt idx="78">
                  <c:v>15952</c:v>
                </c:pt>
                <c:pt idx="79">
                  <c:v>16039</c:v>
                </c:pt>
                <c:pt idx="80">
                  <c:v>16154</c:v>
                </c:pt>
                <c:pt idx="81">
                  <c:v>16276</c:v>
                </c:pt>
                <c:pt idx="82">
                  <c:v>16277</c:v>
                </c:pt>
                <c:pt idx="83">
                  <c:v>16400</c:v>
                </c:pt>
                <c:pt idx="84">
                  <c:v>16461</c:v>
                </c:pt>
                <c:pt idx="85">
                  <c:v>16502</c:v>
                </c:pt>
                <c:pt idx="86">
                  <c:v>16599</c:v>
                </c:pt>
                <c:pt idx="87">
                  <c:v>16678</c:v>
                </c:pt>
                <c:pt idx="88">
                  <c:v>16713</c:v>
                </c:pt>
                <c:pt idx="89">
                  <c:v>16836</c:v>
                </c:pt>
                <c:pt idx="90">
                  <c:v>17021</c:v>
                </c:pt>
                <c:pt idx="91">
                  <c:v>17127</c:v>
                </c:pt>
                <c:pt idx="92">
                  <c:v>17132</c:v>
                </c:pt>
                <c:pt idx="93">
                  <c:v>17372</c:v>
                </c:pt>
                <c:pt idx="94">
                  <c:v>17601</c:v>
                </c:pt>
                <c:pt idx="95">
                  <c:v>17728</c:v>
                </c:pt>
                <c:pt idx="96">
                  <c:v>17773</c:v>
                </c:pt>
                <c:pt idx="97">
                  <c:v>17780</c:v>
                </c:pt>
                <c:pt idx="98">
                  <c:v>17913</c:v>
                </c:pt>
                <c:pt idx="99">
                  <c:v>17915</c:v>
                </c:pt>
                <c:pt idx="100">
                  <c:v>18006</c:v>
                </c:pt>
                <c:pt idx="101">
                  <c:v>18026</c:v>
                </c:pt>
                <c:pt idx="102">
                  <c:v>18137</c:v>
                </c:pt>
                <c:pt idx="103">
                  <c:v>18171</c:v>
                </c:pt>
                <c:pt idx="104">
                  <c:v>18173</c:v>
                </c:pt>
                <c:pt idx="105">
                  <c:v>18244</c:v>
                </c:pt>
                <c:pt idx="106">
                  <c:v>18265</c:v>
                </c:pt>
                <c:pt idx="107">
                  <c:v>18425</c:v>
                </c:pt>
                <c:pt idx="108">
                  <c:v>18437</c:v>
                </c:pt>
                <c:pt idx="109">
                  <c:v>18731</c:v>
                </c:pt>
                <c:pt idx="110">
                  <c:v>18907</c:v>
                </c:pt>
                <c:pt idx="111">
                  <c:v>18980</c:v>
                </c:pt>
                <c:pt idx="112">
                  <c:v>19291</c:v>
                </c:pt>
                <c:pt idx="113">
                  <c:v>19304</c:v>
                </c:pt>
                <c:pt idx="114">
                  <c:v>19472</c:v>
                </c:pt>
                <c:pt idx="115">
                  <c:v>19482</c:v>
                </c:pt>
                <c:pt idx="116">
                  <c:v>19493</c:v>
                </c:pt>
                <c:pt idx="117">
                  <c:v>19623</c:v>
                </c:pt>
                <c:pt idx="118">
                  <c:v>19633</c:v>
                </c:pt>
                <c:pt idx="119">
                  <c:v>19718</c:v>
                </c:pt>
                <c:pt idx="120">
                  <c:v>19801</c:v>
                </c:pt>
                <c:pt idx="121">
                  <c:v>19853</c:v>
                </c:pt>
                <c:pt idx="122">
                  <c:v>19866</c:v>
                </c:pt>
                <c:pt idx="123">
                  <c:v>19924</c:v>
                </c:pt>
                <c:pt idx="124">
                  <c:v>20182</c:v>
                </c:pt>
                <c:pt idx="125">
                  <c:v>20200</c:v>
                </c:pt>
                <c:pt idx="126">
                  <c:v>20206</c:v>
                </c:pt>
                <c:pt idx="127">
                  <c:v>20321</c:v>
                </c:pt>
                <c:pt idx="128">
                  <c:v>20341</c:v>
                </c:pt>
                <c:pt idx="129">
                  <c:v>20407</c:v>
                </c:pt>
                <c:pt idx="130">
                  <c:v>20426</c:v>
                </c:pt>
                <c:pt idx="131">
                  <c:v>20487</c:v>
                </c:pt>
                <c:pt idx="132">
                  <c:v>20635</c:v>
                </c:pt>
                <c:pt idx="133">
                  <c:v>21073</c:v>
                </c:pt>
                <c:pt idx="134">
                  <c:v>21193</c:v>
                </c:pt>
                <c:pt idx="135">
                  <c:v>21202</c:v>
                </c:pt>
                <c:pt idx="136">
                  <c:v>21303</c:v>
                </c:pt>
                <c:pt idx="137">
                  <c:v>21390</c:v>
                </c:pt>
                <c:pt idx="138">
                  <c:v>21405</c:v>
                </c:pt>
                <c:pt idx="139">
                  <c:v>21580</c:v>
                </c:pt>
                <c:pt idx="140">
                  <c:v>21698</c:v>
                </c:pt>
                <c:pt idx="141">
                  <c:v>21798</c:v>
                </c:pt>
                <c:pt idx="142">
                  <c:v>21940</c:v>
                </c:pt>
                <c:pt idx="143">
                  <c:v>22102</c:v>
                </c:pt>
                <c:pt idx="144">
                  <c:v>22133</c:v>
                </c:pt>
                <c:pt idx="145">
                  <c:v>22214</c:v>
                </c:pt>
                <c:pt idx="146">
                  <c:v>22250</c:v>
                </c:pt>
                <c:pt idx="147">
                  <c:v>22364</c:v>
                </c:pt>
                <c:pt idx="148">
                  <c:v>22464</c:v>
                </c:pt>
                <c:pt idx="149">
                  <c:v>22665</c:v>
                </c:pt>
                <c:pt idx="150">
                  <c:v>23140</c:v>
                </c:pt>
                <c:pt idx="151">
                  <c:v>23224</c:v>
                </c:pt>
                <c:pt idx="152">
                  <c:v>23288</c:v>
                </c:pt>
                <c:pt idx="153">
                  <c:v>23305</c:v>
                </c:pt>
                <c:pt idx="154">
                  <c:v>23366</c:v>
                </c:pt>
                <c:pt idx="155">
                  <c:v>23436</c:v>
                </c:pt>
                <c:pt idx="156">
                  <c:v>23459</c:v>
                </c:pt>
                <c:pt idx="157">
                  <c:v>23493</c:v>
                </c:pt>
                <c:pt idx="158">
                  <c:v>23519</c:v>
                </c:pt>
                <c:pt idx="159">
                  <c:v>23790</c:v>
                </c:pt>
                <c:pt idx="160">
                  <c:v>23855</c:v>
                </c:pt>
                <c:pt idx="161">
                  <c:v>23904</c:v>
                </c:pt>
                <c:pt idx="162">
                  <c:v>24017</c:v>
                </c:pt>
                <c:pt idx="163">
                  <c:v>24137</c:v>
                </c:pt>
                <c:pt idx="164">
                  <c:v>24148</c:v>
                </c:pt>
                <c:pt idx="165">
                  <c:v>24300</c:v>
                </c:pt>
                <c:pt idx="166">
                  <c:v>24410</c:v>
                </c:pt>
                <c:pt idx="167">
                  <c:v>24461</c:v>
                </c:pt>
                <c:pt idx="168">
                  <c:v>24482</c:v>
                </c:pt>
                <c:pt idx="169">
                  <c:v>24517</c:v>
                </c:pt>
                <c:pt idx="170">
                  <c:v>24548</c:v>
                </c:pt>
                <c:pt idx="171">
                  <c:v>24720</c:v>
                </c:pt>
                <c:pt idx="172">
                  <c:v>24970</c:v>
                </c:pt>
                <c:pt idx="173">
                  <c:v>24995</c:v>
                </c:pt>
                <c:pt idx="174">
                  <c:v>24998</c:v>
                </c:pt>
                <c:pt idx="175">
                  <c:v>25079</c:v>
                </c:pt>
                <c:pt idx="176">
                  <c:v>25099</c:v>
                </c:pt>
                <c:pt idx="177">
                  <c:v>25154</c:v>
                </c:pt>
                <c:pt idx="178">
                  <c:v>25161</c:v>
                </c:pt>
                <c:pt idx="179">
                  <c:v>25168</c:v>
                </c:pt>
                <c:pt idx="180">
                  <c:v>25281</c:v>
                </c:pt>
                <c:pt idx="181">
                  <c:v>25414</c:v>
                </c:pt>
                <c:pt idx="182">
                  <c:v>25545</c:v>
                </c:pt>
                <c:pt idx="183">
                  <c:v>25717</c:v>
                </c:pt>
                <c:pt idx="184">
                  <c:v>25765</c:v>
                </c:pt>
                <c:pt idx="185">
                  <c:v>25888</c:v>
                </c:pt>
                <c:pt idx="186">
                  <c:v>25905</c:v>
                </c:pt>
                <c:pt idx="187">
                  <c:v>26097</c:v>
                </c:pt>
                <c:pt idx="188">
                  <c:v>26136</c:v>
                </c:pt>
                <c:pt idx="189">
                  <c:v>26295</c:v>
                </c:pt>
                <c:pt idx="190">
                  <c:v>26342</c:v>
                </c:pt>
                <c:pt idx="191">
                  <c:v>26348</c:v>
                </c:pt>
                <c:pt idx="192">
                  <c:v>26364</c:v>
                </c:pt>
                <c:pt idx="193">
                  <c:v>26440</c:v>
                </c:pt>
                <c:pt idx="194">
                  <c:v>26533</c:v>
                </c:pt>
                <c:pt idx="195">
                  <c:v>26552</c:v>
                </c:pt>
                <c:pt idx="196">
                  <c:v>26591</c:v>
                </c:pt>
                <c:pt idx="197">
                  <c:v>26751</c:v>
                </c:pt>
                <c:pt idx="198">
                  <c:v>26800</c:v>
                </c:pt>
                <c:pt idx="199">
                  <c:v>26818</c:v>
                </c:pt>
                <c:pt idx="200">
                  <c:v>26851</c:v>
                </c:pt>
                <c:pt idx="201">
                  <c:v>26886</c:v>
                </c:pt>
                <c:pt idx="202">
                  <c:v>26935</c:v>
                </c:pt>
                <c:pt idx="203">
                  <c:v>27053</c:v>
                </c:pt>
                <c:pt idx="204">
                  <c:v>27121</c:v>
                </c:pt>
                <c:pt idx="205">
                  <c:v>27237</c:v>
                </c:pt>
                <c:pt idx="206">
                  <c:v>27335</c:v>
                </c:pt>
                <c:pt idx="207">
                  <c:v>27484</c:v>
                </c:pt>
                <c:pt idx="208">
                  <c:v>27499</c:v>
                </c:pt>
                <c:pt idx="209">
                  <c:v>27576</c:v>
                </c:pt>
                <c:pt idx="210">
                  <c:v>27579</c:v>
                </c:pt>
                <c:pt idx="211">
                  <c:v>27695</c:v>
                </c:pt>
                <c:pt idx="212">
                  <c:v>27775</c:v>
                </c:pt>
                <c:pt idx="213">
                  <c:v>27968</c:v>
                </c:pt>
                <c:pt idx="214">
                  <c:v>28063</c:v>
                </c:pt>
                <c:pt idx="215">
                  <c:v>28088</c:v>
                </c:pt>
                <c:pt idx="216">
                  <c:v>28094</c:v>
                </c:pt>
                <c:pt idx="217">
                  <c:v>28121</c:v>
                </c:pt>
                <c:pt idx="218">
                  <c:v>28125</c:v>
                </c:pt>
                <c:pt idx="219">
                  <c:v>28212</c:v>
                </c:pt>
                <c:pt idx="220">
                  <c:v>28215</c:v>
                </c:pt>
                <c:pt idx="221">
                  <c:v>28226</c:v>
                </c:pt>
                <c:pt idx="222">
                  <c:v>28249</c:v>
                </c:pt>
                <c:pt idx="223">
                  <c:v>28299</c:v>
                </c:pt>
                <c:pt idx="224">
                  <c:v>28328</c:v>
                </c:pt>
                <c:pt idx="225">
                  <c:v>28852</c:v>
                </c:pt>
                <c:pt idx="226">
                  <c:v>28860</c:v>
                </c:pt>
                <c:pt idx="227">
                  <c:v>28943</c:v>
                </c:pt>
                <c:pt idx="228">
                  <c:v>28947</c:v>
                </c:pt>
                <c:pt idx="229">
                  <c:v>28949</c:v>
                </c:pt>
                <c:pt idx="230">
                  <c:v>29023</c:v>
                </c:pt>
                <c:pt idx="231">
                  <c:v>29130</c:v>
                </c:pt>
                <c:pt idx="232">
                  <c:v>29165</c:v>
                </c:pt>
                <c:pt idx="233">
                  <c:v>29202</c:v>
                </c:pt>
                <c:pt idx="234">
                  <c:v>29236</c:v>
                </c:pt>
                <c:pt idx="235">
                  <c:v>29286</c:v>
                </c:pt>
                <c:pt idx="236">
                  <c:v>29324</c:v>
                </c:pt>
                <c:pt idx="237">
                  <c:v>29452</c:v>
                </c:pt>
                <c:pt idx="238">
                  <c:v>29500</c:v>
                </c:pt>
                <c:pt idx="239">
                  <c:v>29563</c:v>
                </c:pt>
                <c:pt idx="240">
                  <c:v>29580</c:v>
                </c:pt>
                <c:pt idx="241">
                  <c:v>29791</c:v>
                </c:pt>
                <c:pt idx="242">
                  <c:v>29824</c:v>
                </c:pt>
                <c:pt idx="243">
                  <c:v>29916</c:v>
                </c:pt>
                <c:pt idx="244">
                  <c:v>29947</c:v>
                </c:pt>
                <c:pt idx="245">
                  <c:v>30056</c:v>
                </c:pt>
                <c:pt idx="246">
                  <c:v>30209</c:v>
                </c:pt>
                <c:pt idx="247">
                  <c:v>30287</c:v>
                </c:pt>
                <c:pt idx="248">
                  <c:v>30348</c:v>
                </c:pt>
                <c:pt idx="249">
                  <c:v>30648</c:v>
                </c:pt>
                <c:pt idx="250">
                  <c:v>30651</c:v>
                </c:pt>
                <c:pt idx="251">
                  <c:v>30802</c:v>
                </c:pt>
                <c:pt idx="252">
                  <c:v>30841</c:v>
                </c:pt>
                <c:pt idx="253">
                  <c:v>30972</c:v>
                </c:pt>
                <c:pt idx="254">
                  <c:v>31037</c:v>
                </c:pt>
                <c:pt idx="255">
                  <c:v>31163</c:v>
                </c:pt>
                <c:pt idx="256">
                  <c:v>31281</c:v>
                </c:pt>
                <c:pt idx="257">
                  <c:v>31420</c:v>
                </c:pt>
                <c:pt idx="258">
                  <c:v>31425</c:v>
                </c:pt>
                <c:pt idx="259">
                  <c:v>31439</c:v>
                </c:pt>
                <c:pt idx="260">
                  <c:v>31442</c:v>
                </c:pt>
                <c:pt idx="261">
                  <c:v>31448</c:v>
                </c:pt>
                <c:pt idx="262">
                  <c:v>31682</c:v>
                </c:pt>
                <c:pt idx="263">
                  <c:v>31704</c:v>
                </c:pt>
                <c:pt idx="264">
                  <c:v>31991</c:v>
                </c:pt>
                <c:pt idx="265">
                  <c:v>32063</c:v>
                </c:pt>
                <c:pt idx="266">
                  <c:v>32150</c:v>
                </c:pt>
                <c:pt idx="267">
                  <c:v>32198</c:v>
                </c:pt>
                <c:pt idx="268">
                  <c:v>32208</c:v>
                </c:pt>
                <c:pt idx="269">
                  <c:v>32250</c:v>
                </c:pt>
                <c:pt idx="270">
                  <c:v>32281</c:v>
                </c:pt>
                <c:pt idx="271">
                  <c:v>32355</c:v>
                </c:pt>
                <c:pt idx="272">
                  <c:v>32386</c:v>
                </c:pt>
                <c:pt idx="273">
                  <c:v>32520</c:v>
                </c:pt>
                <c:pt idx="274">
                  <c:v>32543</c:v>
                </c:pt>
                <c:pt idx="275">
                  <c:v>32747</c:v>
                </c:pt>
                <c:pt idx="276">
                  <c:v>32790</c:v>
                </c:pt>
                <c:pt idx="277">
                  <c:v>32792</c:v>
                </c:pt>
                <c:pt idx="278">
                  <c:v>32955</c:v>
                </c:pt>
                <c:pt idx="279">
                  <c:v>33144</c:v>
                </c:pt>
                <c:pt idx="280">
                  <c:v>33242</c:v>
                </c:pt>
                <c:pt idx="281">
                  <c:v>33243</c:v>
                </c:pt>
                <c:pt idx="282">
                  <c:v>33308</c:v>
                </c:pt>
                <c:pt idx="283">
                  <c:v>33418</c:v>
                </c:pt>
                <c:pt idx="284">
                  <c:v>33509</c:v>
                </c:pt>
                <c:pt idx="285">
                  <c:v>33510</c:v>
                </c:pt>
                <c:pt idx="286">
                  <c:v>33592</c:v>
                </c:pt>
                <c:pt idx="287">
                  <c:v>33612</c:v>
                </c:pt>
                <c:pt idx="288">
                  <c:v>33657</c:v>
                </c:pt>
                <c:pt idx="289">
                  <c:v>33712</c:v>
                </c:pt>
                <c:pt idx="290">
                  <c:v>33891</c:v>
                </c:pt>
                <c:pt idx="291">
                  <c:v>33944</c:v>
                </c:pt>
                <c:pt idx="292">
                  <c:v>33981</c:v>
                </c:pt>
                <c:pt idx="293">
                  <c:v>33985</c:v>
                </c:pt>
                <c:pt idx="294">
                  <c:v>34100</c:v>
                </c:pt>
                <c:pt idx="295">
                  <c:v>34109</c:v>
                </c:pt>
                <c:pt idx="296">
                  <c:v>34210</c:v>
                </c:pt>
                <c:pt idx="297">
                  <c:v>34284</c:v>
                </c:pt>
                <c:pt idx="298">
                  <c:v>34322</c:v>
                </c:pt>
                <c:pt idx="299">
                  <c:v>34340</c:v>
                </c:pt>
                <c:pt idx="300">
                  <c:v>34416</c:v>
                </c:pt>
                <c:pt idx="301">
                  <c:v>34601</c:v>
                </c:pt>
                <c:pt idx="302">
                  <c:v>34660</c:v>
                </c:pt>
                <c:pt idx="303">
                  <c:v>34772</c:v>
                </c:pt>
                <c:pt idx="304">
                  <c:v>34863</c:v>
                </c:pt>
                <c:pt idx="305">
                  <c:v>34983</c:v>
                </c:pt>
                <c:pt idx="306">
                  <c:v>35037</c:v>
                </c:pt>
                <c:pt idx="307">
                  <c:v>35046</c:v>
                </c:pt>
                <c:pt idx="308">
                  <c:v>35315</c:v>
                </c:pt>
                <c:pt idx="309">
                  <c:v>35414</c:v>
                </c:pt>
                <c:pt idx="310">
                  <c:v>35437</c:v>
                </c:pt>
                <c:pt idx="311">
                  <c:v>35646</c:v>
                </c:pt>
                <c:pt idx="312">
                  <c:v>35697</c:v>
                </c:pt>
                <c:pt idx="313">
                  <c:v>35773</c:v>
                </c:pt>
                <c:pt idx="314">
                  <c:v>35895</c:v>
                </c:pt>
                <c:pt idx="315">
                  <c:v>35903</c:v>
                </c:pt>
                <c:pt idx="316">
                  <c:v>35967</c:v>
                </c:pt>
                <c:pt idx="317">
                  <c:v>35997</c:v>
                </c:pt>
                <c:pt idx="318">
                  <c:v>36014</c:v>
                </c:pt>
                <c:pt idx="319">
                  <c:v>36166</c:v>
                </c:pt>
                <c:pt idx="320">
                  <c:v>36211</c:v>
                </c:pt>
                <c:pt idx="321">
                  <c:v>36323</c:v>
                </c:pt>
                <c:pt idx="322">
                  <c:v>36622</c:v>
                </c:pt>
                <c:pt idx="323">
                  <c:v>36664</c:v>
                </c:pt>
                <c:pt idx="324">
                  <c:v>36823</c:v>
                </c:pt>
                <c:pt idx="325">
                  <c:v>36868</c:v>
                </c:pt>
                <c:pt idx="326">
                  <c:v>36977</c:v>
                </c:pt>
                <c:pt idx="327">
                  <c:v>37101</c:v>
                </c:pt>
                <c:pt idx="328">
                  <c:v>37176</c:v>
                </c:pt>
                <c:pt idx="329">
                  <c:v>37216</c:v>
                </c:pt>
                <c:pt idx="330">
                  <c:v>37584</c:v>
                </c:pt>
                <c:pt idx="331">
                  <c:v>37715</c:v>
                </c:pt>
                <c:pt idx="332">
                  <c:v>37852</c:v>
                </c:pt>
                <c:pt idx="333">
                  <c:v>37955</c:v>
                </c:pt>
                <c:pt idx="334">
                  <c:v>37970</c:v>
                </c:pt>
                <c:pt idx="335">
                  <c:v>38000</c:v>
                </c:pt>
                <c:pt idx="336">
                  <c:v>38010</c:v>
                </c:pt>
                <c:pt idx="337">
                  <c:v>38047</c:v>
                </c:pt>
                <c:pt idx="338">
                  <c:v>38091</c:v>
                </c:pt>
                <c:pt idx="339">
                  <c:v>38391</c:v>
                </c:pt>
                <c:pt idx="340">
                  <c:v>38418</c:v>
                </c:pt>
                <c:pt idx="341">
                  <c:v>38426</c:v>
                </c:pt>
                <c:pt idx="342">
                  <c:v>38691</c:v>
                </c:pt>
                <c:pt idx="343">
                  <c:v>38805</c:v>
                </c:pt>
                <c:pt idx="344">
                  <c:v>39006</c:v>
                </c:pt>
                <c:pt idx="345">
                  <c:v>39043</c:v>
                </c:pt>
                <c:pt idx="346">
                  <c:v>39076</c:v>
                </c:pt>
                <c:pt idx="347">
                  <c:v>39333</c:v>
                </c:pt>
                <c:pt idx="348">
                  <c:v>39354</c:v>
                </c:pt>
                <c:pt idx="349">
                  <c:v>39380</c:v>
                </c:pt>
                <c:pt idx="350">
                  <c:v>39398</c:v>
                </c:pt>
                <c:pt idx="351">
                  <c:v>39673</c:v>
                </c:pt>
                <c:pt idx="352">
                  <c:v>39721</c:v>
                </c:pt>
                <c:pt idx="353">
                  <c:v>39732</c:v>
                </c:pt>
                <c:pt idx="354">
                  <c:v>39771</c:v>
                </c:pt>
                <c:pt idx="355">
                  <c:v>39807</c:v>
                </c:pt>
                <c:pt idx="356">
                  <c:v>39896</c:v>
                </c:pt>
                <c:pt idx="357">
                  <c:v>39931</c:v>
                </c:pt>
                <c:pt idx="358">
                  <c:v>40346</c:v>
                </c:pt>
                <c:pt idx="359">
                  <c:v>40379</c:v>
                </c:pt>
                <c:pt idx="360">
                  <c:v>40427</c:v>
                </c:pt>
                <c:pt idx="361">
                  <c:v>40469</c:v>
                </c:pt>
                <c:pt idx="362">
                  <c:v>40577</c:v>
                </c:pt>
                <c:pt idx="363">
                  <c:v>40636</c:v>
                </c:pt>
                <c:pt idx="364">
                  <c:v>40687</c:v>
                </c:pt>
                <c:pt idx="365">
                  <c:v>40765</c:v>
                </c:pt>
                <c:pt idx="366">
                  <c:v>40846</c:v>
                </c:pt>
                <c:pt idx="367">
                  <c:v>40872</c:v>
                </c:pt>
                <c:pt idx="368">
                  <c:v>40947</c:v>
                </c:pt>
                <c:pt idx="369">
                  <c:v>40995</c:v>
                </c:pt>
                <c:pt idx="370">
                  <c:v>41051</c:v>
                </c:pt>
                <c:pt idx="371">
                  <c:v>41074</c:v>
                </c:pt>
                <c:pt idx="372">
                  <c:v>41314</c:v>
                </c:pt>
                <c:pt idx="373">
                  <c:v>41518</c:v>
                </c:pt>
                <c:pt idx="374">
                  <c:v>41575</c:v>
                </c:pt>
                <c:pt idx="375">
                  <c:v>41677</c:v>
                </c:pt>
                <c:pt idx="376">
                  <c:v>41826</c:v>
                </c:pt>
                <c:pt idx="377">
                  <c:v>41914</c:v>
                </c:pt>
                <c:pt idx="378">
                  <c:v>41990</c:v>
                </c:pt>
                <c:pt idx="379">
                  <c:v>42076</c:v>
                </c:pt>
                <c:pt idx="380">
                  <c:v>42114</c:v>
                </c:pt>
                <c:pt idx="381">
                  <c:v>42129</c:v>
                </c:pt>
                <c:pt idx="382">
                  <c:v>42133</c:v>
                </c:pt>
                <c:pt idx="383">
                  <c:v>42212</c:v>
                </c:pt>
                <c:pt idx="384">
                  <c:v>42368</c:v>
                </c:pt>
                <c:pt idx="385">
                  <c:v>42384</c:v>
                </c:pt>
                <c:pt idx="386">
                  <c:v>42417</c:v>
                </c:pt>
                <c:pt idx="387">
                  <c:v>42515</c:v>
                </c:pt>
                <c:pt idx="388">
                  <c:v>42550</c:v>
                </c:pt>
                <c:pt idx="389">
                  <c:v>42582</c:v>
                </c:pt>
                <c:pt idx="390">
                  <c:v>42764</c:v>
                </c:pt>
                <c:pt idx="391">
                  <c:v>43027</c:v>
                </c:pt>
                <c:pt idx="392">
                  <c:v>43111</c:v>
                </c:pt>
                <c:pt idx="393">
                  <c:v>43113</c:v>
                </c:pt>
                <c:pt idx="394">
                  <c:v>43202</c:v>
                </c:pt>
                <c:pt idx="395">
                  <c:v>43520</c:v>
                </c:pt>
                <c:pt idx="396">
                  <c:v>43543</c:v>
                </c:pt>
                <c:pt idx="397">
                  <c:v>43557</c:v>
                </c:pt>
                <c:pt idx="398">
                  <c:v>43637</c:v>
                </c:pt>
                <c:pt idx="399">
                  <c:v>43884</c:v>
                </c:pt>
                <c:pt idx="400">
                  <c:v>43926</c:v>
                </c:pt>
                <c:pt idx="401">
                  <c:v>44312</c:v>
                </c:pt>
                <c:pt idx="402">
                  <c:v>44321</c:v>
                </c:pt>
                <c:pt idx="403">
                  <c:v>44608</c:v>
                </c:pt>
                <c:pt idx="404">
                  <c:v>44648</c:v>
                </c:pt>
                <c:pt idx="405">
                  <c:v>44735</c:v>
                </c:pt>
                <c:pt idx="406">
                  <c:v>44738</c:v>
                </c:pt>
                <c:pt idx="407">
                  <c:v>44755</c:v>
                </c:pt>
                <c:pt idx="408">
                  <c:v>44778</c:v>
                </c:pt>
                <c:pt idx="409">
                  <c:v>44831</c:v>
                </c:pt>
                <c:pt idx="410">
                  <c:v>44918</c:v>
                </c:pt>
                <c:pt idx="411">
                  <c:v>44998</c:v>
                </c:pt>
                <c:pt idx="412">
                  <c:v>45008</c:v>
                </c:pt>
                <c:pt idx="413">
                  <c:v>45082</c:v>
                </c:pt>
                <c:pt idx="414">
                  <c:v>45106</c:v>
                </c:pt>
                <c:pt idx="415">
                  <c:v>45217</c:v>
                </c:pt>
                <c:pt idx="416">
                  <c:v>45353</c:v>
                </c:pt>
                <c:pt idx="417">
                  <c:v>45456</c:v>
                </c:pt>
                <c:pt idx="418">
                  <c:v>45560</c:v>
                </c:pt>
                <c:pt idx="419">
                  <c:v>45576</c:v>
                </c:pt>
                <c:pt idx="420">
                  <c:v>45619</c:v>
                </c:pt>
                <c:pt idx="421">
                  <c:v>45639</c:v>
                </c:pt>
                <c:pt idx="422">
                  <c:v>45651</c:v>
                </c:pt>
                <c:pt idx="423">
                  <c:v>45785</c:v>
                </c:pt>
                <c:pt idx="424">
                  <c:v>45813</c:v>
                </c:pt>
                <c:pt idx="425">
                  <c:v>45857</c:v>
                </c:pt>
                <c:pt idx="426">
                  <c:v>45860</c:v>
                </c:pt>
                <c:pt idx="427">
                  <c:v>45963</c:v>
                </c:pt>
                <c:pt idx="428">
                  <c:v>46069</c:v>
                </c:pt>
                <c:pt idx="429">
                  <c:v>46189</c:v>
                </c:pt>
                <c:pt idx="430">
                  <c:v>46323</c:v>
                </c:pt>
                <c:pt idx="431">
                  <c:v>46375</c:v>
                </c:pt>
                <c:pt idx="432">
                  <c:v>46404</c:v>
                </c:pt>
                <c:pt idx="433">
                  <c:v>46462</c:v>
                </c:pt>
                <c:pt idx="434">
                  <c:v>46481</c:v>
                </c:pt>
                <c:pt idx="435">
                  <c:v>46949</c:v>
                </c:pt>
                <c:pt idx="436">
                  <c:v>46968</c:v>
                </c:pt>
                <c:pt idx="437">
                  <c:v>47012</c:v>
                </c:pt>
                <c:pt idx="438">
                  <c:v>47027</c:v>
                </c:pt>
                <c:pt idx="439">
                  <c:v>47040</c:v>
                </c:pt>
                <c:pt idx="440">
                  <c:v>47073</c:v>
                </c:pt>
                <c:pt idx="441">
                  <c:v>47125</c:v>
                </c:pt>
                <c:pt idx="442">
                  <c:v>47343</c:v>
                </c:pt>
                <c:pt idx="443">
                  <c:v>47381</c:v>
                </c:pt>
                <c:pt idx="444">
                  <c:v>47448</c:v>
                </c:pt>
                <c:pt idx="445">
                  <c:v>47496</c:v>
                </c:pt>
                <c:pt idx="446">
                  <c:v>47658</c:v>
                </c:pt>
                <c:pt idx="447">
                  <c:v>47737</c:v>
                </c:pt>
                <c:pt idx="448">
                  <c:v>47768</c:v>
                </c:pt>
                <c:pt idx="449">
                  <c:v>47772</c:v>
                </c:pt>
                <c:pt idx="450">
                  <c:v>47851</c:v>
                </c:pt>
                <c:pt idx="451">
                  <c:v>47922</c:v>
                </c:pt>
                <c:pt idx="452">
                  <c:v>48005</c:v>
                </c:pt>
                <c:pt idx="453">
                  <c:v>48104</c:v>
                </c:pt>
                <c:pt idx="454">
                  <c:v>48548</c:v>
                </c:pt>
                <c:pt idx="455">
                  <c:v>48675</c:v>
                </c:pt>
                <c:pt idx="456">
                  <c:v>48818</c:v>
                </c:pt>
                <c:pt idx="457">
                  <c:v>49051</c:v>
                </c:pt>
                <c:pt idx="458">
                  <c:v>49144</c:v>
                </c:pt>
                <c:pt idx="459">
                  <c:v>49161</c:v>
                </c:pt>
                <c:pt idx="460">
                  <c:v>49274</c:v>
                </c:pt>
                <c:pt idx="461">
                  <c:v>49403</c:v>
                </c:pt>
                <c:pt idx="462">
                  <c:v>49491</c:v>
                </c:pt>
                <c:pt idx="463">
                  <c:v>49620</c:v>
                </c:pt>
                <c:pt idx="464">
                  <c:v>49649</c:v>
                </c:pt>
                <c:pt idx="465">
                  <c:v>49745</c:v>
                </c:pt>
                <c:pt idx="466">
                  <c:v>49998</c:v>
                </c:pt>
                <c:pt idx="467">
                  <c:v>50094</c:v>
                </c:pt>
                <c:pt idx="468">
                  <c:v>50122</c:v>
                </c:pt>
                <c:pt idx="469">
                  <c:v>50190</c:v>
                </c:pt>
                <c:pt idx="470">
                  <c:v>50298</c:v>
                </c:pt>
                <c:pt idx="471">
                  <c:v>50390</c:v>
                </c:pt>
                <c:pt idx="472">
                  <c:v>50555</c:v>
                </c:pt>
                <c:pt idx="473">
                  <c:v>50649</c:v>
                </c:pt>
                <c:pt idx="474">
                  <c:v>50764</c:v>
                </c:pt>
                <c:pt idx="475">
                  <c:v>50821</c:v>
                </c:pt>
                <c:pt idx="476">
                  <c:v>51192</c:v>
                </c:pt>
                <c:pt idx="477">
                  <c:v>51222</c:v>
                </c:pt>
                <c:pt idx="478">
                  <c:v>51259</c:v>
                </c:pt>
                <c:pt idx="479">
                  <c:v>51274</c:v>
                </c:pt>
                <c:pt idx="480">
                  <c:v>51481</c:v>
                </c:pt>
                <c:pt idx="481">
                  <c:v>51633</c:v>
                </c:pt>
                <c:pt idx="482">
                  <c:v>51692</c:v>
                </c:pt>
                <c:pt idx="483">
                  <c:v>51770</c:v>
                </c:pt>
                <c:pt idx="484">
                  <c:v>51788</c:v>
                </c:pt>
                <c:pt idx="485">
                  <c:v>51789</c:v>
                </c:pt>
                <c:pt idx="486">
                  <c:v>51855</c:v>
                </c:pt>
                <c:pt idx="487">
                  <c:v>51951</c:v>
                </c:pt>
                <c:pt idx="488">
                  <c:v>51953</c:v>
                </c:pt>
                <c:pt idx="489">
                  <c:v>51995</c:v>
                </c:pt>
                <c:pt idx="490">
                  <c:v>52098</c:v>
                </c:pt>
                <c:pt idx="491">
                  <c:v>52220</c:v>
                </c:pt>
                <c:pt idx="492">
                  <c:v>52276</c:v>
                </c:pt>
                <c:pt idx="493">
                  <c:v>52313</c:v>
                </c:pt>
                <c:pt idx="494">
                  <c:v>52314</c:v>
                </c:pt>
                <c:pt idx="495">
                  <c:v>52323</c:v>
                </c:pt>
                <c:pt idx="496">
                  <c:v>52416</c:v>
                </c:pt>
                <c:pt idx="497">
                  <c:v>52600</c:v>
                </c:pt>
                <c:pt idx="498">
                  <c:v>52605</c:v>
                </c:pt>
                <c:pt idx="499">
                  <c:v>52668</c:v>
                </c:pt>
                <c:pt idx="500">
                  <c:v>52748</c:v>
                </c:pt>
                <c:pt idx="501">
                  <c:v>52760</c:v>
                </c:pt>
                <c:pt idx="502">
                  <c:v>52974</c:v>
                </c:pt>
                <c:pt idx="503">
                  <c:v>53193</c:v>
                </c:pt>
                <c:pt idx="504">
                  <c:v>53243</c:v>
                </c:pt>
                <c:pt idx="505">
                  <c:v>53246</c:v>
                </c:pt>
                <c:pt idx="506">
                  <c:v>53355</c:v>
                </c:pt>
                <c:pt idx="507">
                  <c:v>53485</c:v>
                </c:pt>
                <c:pt idx="508">
                  <c:v>53655</c:v>
                </c:pt>
                <c:pt idx="509">
                  <c:v>53675</c:v>
                </c:pt>
                <c:pt idx="510">
                  <c:v>53798</c:v>
                </c:pt>
                <c:pt idx="511">
                  <c:v>53937</c:v>
                </c:pt>
                <c:pt idx="512">
                  <c:v>54046</c:v>
                </c:pt>
                <c:pt idx="513">
                  <c:v>54184</c:v>
                </c:pt>
                <c:pt idx="514">
                  <c:v>54195</c:v>
                </c:pt>
                <c:pt idx="515">
                  <c:v>54273</c:v>
                </c:pt>
                <c:pt idx="516">
                  <c:v>54308</c:v>
                </c:pt>
                <c:pt idx="517">
                  <c:v>54328</c:v>
                </c:pt>
                <c:pt idx="518">
                  <c:v>54370</c:v>
                </c:pt>
                <c:pt idx="519">
                  <c:v>54381</c:v>
                </c:pt>
                <c:pt idx="520">
                  <c:v>54397</c:v>
                </c:pt>
                <c:pt idx="521">
                  <c:v>54490</c:v>
                </c:pt>
                <c:pt idx="522">
                  <c:v>54620</c:v>
                </c:pt>
                <c:pt idx="523">
                  <c:v>54766</c:v>
                </c:pt>
                <c:pt idx="524">
                  <c:v>54822</c:v>
                </c:pt>
                <c:pt idx="525">
                  <c:v>54850</c:v>
                </c:pt>
                <c:pt idx="526">
                  <c:v>54896</c:v>
                </c:pt>
                <c:pt idx="527">
                  <c:v>55011</c:v>
                </c:pt>
                <c:pt idx="528">
                  <c:v>55052</c:v>
                </c:pt>
                <c:pt idx="529">
                  <c:v>55116</c:v>
                </c:pt>
                <c:pt idx="530">
                  <c:v>55146</c:v>
                </c:pt>
                <c:pt idx="531">
                  <c:v>55301</c:v>
                </c:pt>
                <c:pt idx="532">
                  <c:v>55714</c:v>
                </c:pt>
                <c:pt idx="533">
                  <c:v>55744</c:v>
                </c:pt>
                <c:pt idx="534">
                  <c:v>55840</c:v>
                </c:pt>
                <c:pt idx="535">
                  <c:v>55848</c:v>
                </c:pt>
                <c:pt idx="536">
                  <c:v>56021</c:v>
                </c:pt>
                <c:pt idx="537">
                  <c:v>56046</c:v>
                </c:pt>
                <c:pt idx="538">
                  <c:v>56079</c:v>
                </c:pt>
                <c:pt idx="539">
                  <c:v>56108</c:v>
                </c:pt>
                <c:pt idx="540">
                  <c:v>56209</c:v>
                </c:pt>
                <c:pt idx="541">
                  <c:v>56259</c:v>
                </c:pt>
                <c:pt idx="542">
                  <c:v>56271</c:v>
                </c:pt>
                <c:pt idx="543">
                  <c:v>56333</c:v>
                </c:pt>
                <c:pt idx="544">
                  <c:v>56393</c:v>
                </c:pt>
                <c:pt idx="545">
                  <c:v>56433</c:v>
                </c:pt>
                <c:pt idx="546">
                  <c:v>56486</c:v>
                </c:pt>
                <c:pt idx="547">
                  <c:v>56489</c:v>
                </c:pt>
                <c:pt idx="548">
                  <c:v>56575</c:v>
                </c:pt>
                <c:pt idx="549">
                  <c:v>56676</c:v>
                </c:pt>
                <c:pt idx="550">
                  <c:v>56932</c:v>
                </c:pt>
                <c:pt idx="551">
                  <c:v>56971</c:v>
                </c:pt>
                <c:pt idx="552">
                  <c:v>57002</c:v>
                </c:pt>
                <c:pt idx="553">
                  <c:v>57358</c:v>
                </c:pt>
                <c:pt idx="554">
                  <c:v>57450</c:v>
                </c:pt>
                <c:pt idx="555">
                  <c:v>57636</c:v>
                </c:pt>
                <c:pt idx="556">
                  <c:v>57700</c:v>
                </c:pt>
                <c:pt idx="557">
                  <c:v>57799</c:v>
                </c:pt>
                <c:pt idx="558">
                  <c:v>57867</c:v>
                </c:pt>
                <c:pt idx="559">
                  <c:v>57913</c:v>
                </c:pt>
                <c:pt idx="560">
                  <c:v>57914</c:v>
                </c:pt>
                <c:pt idx="561">
                  <c:v>58155</c:v>
                </c:pt>
                <c:pt idx="562">
                  <c:v>58167</c:v>
                </c:pt>
                <c:pt idx="563">
                  <c:v>58200</c:v>
                </c:pt>
                <c:pt idx="564">
                  <c:v>58351</c:v>
                </c:pt>
                <c:pt idx="565">
                  <c:v>58441</c:v>
                </c:pt>
                <c:pt idx="566">
                  <c:v>58483</c:v>
                </c:pt>
                <c:pt idx="567">
                  <c:v>58802</c:v>
                </c:pt>
                <c:pt idx="568">
                  <c:v>59098</c:v>
                </c:pt>
                <c:pt idx="569">
                  <c:v>59161</c:v>
                </c:pt>
                <c:pt idx="570">
                  <c:v>59282</c:v>
                </c:pt>
                <c:pt idx="571">
                  <c:v>59298</c:v>
                </c:pt>
                <c:pt idx="572">
                  <c:v>59604</c:v>
                </c:pt>
                <c:pt idx="573">
                  <c:v>59677</c:v>
                </c:pt>
                <c:pt idx="574">
                  <c:v>59975</c:v>
                </c:pt>
                <c:pt idx="575">
                  <c:v>59990</c:v>
                </c:pt>
                <c:pt idx="576">
                  <c:v>60023</c:v>
                </c:pt>
                <c:pt idx="577">
                  <c:v>60117</c:v>
                </c:pt>
                <c:pt idx="578">
                  <c:v>60238</c:v>
                </c:pt>
                <c:pt idx="579">
                  <c:v>60294</c:v>
                </c:pt>
                <c:pt idx="580">
                  <c:v>60418</c:v>
                </c:pt>
                <c:pt idx="581">
                  <c:v>60552</c:v>
                </c:pt>
                <c:pt idx="582">
                  <c:v>60587</c:v>
                </c:pt>
                <c:pt idx="583">
                  <c:v>60646</c:v>
                </c:pt>
                <c:pt idx="584">
                  <c:v>60816</c:v>
                </c:pt>
                <c:pt idx="585">
                  <c:v>60846</c:v>
                </c:pt>
                <c:pt idx="586">
                  <c:v>61075</c:v>
                </c:pt>
                <c:pt idx="587">
                  <c:v>61139</c:v>
                </c:pt>
                <c:pt idx="588">
                  <c:v>61196</c:v>
                </c:pt>
                <c:pt idx="589">
                  <c:v>61244</c:v>
                </c:pt>
                <c:pt idx="590">
                  <c:v>61316</c:v>
                </c:pt>
                <c:pt idx="591">
                  <c:v>61568</c:v>
                </c:pt>
                <c:pt idx="592">
                  <c:v>61615</c:v>
                </c:pt>
                <c:pt idx="593">
                  <c:v>61814</c:v>
                </c:pt>
                <c:pt idx="594">
                  <c:v>61901</c:v>
                </c:pt>
                <c:pt idx="595">
                  <c:v>61967</c:v>
                </c:pt>
                <c:pt idx="596">
                  <c:v>62000</c:v>
                </c:pt>
                <c:pt idx="597">
                  <c:v>62085</c:v>
                </c:pt>
                <c:pt idx="598">
                  <c:v>62137</c:v>
                </c:pt>
                <c:pt idx="599">
                  <c:v>62138</c:v>
                </c:pt>
                <c:pt idx="600">
                  <c:v>62143</c:v>
                </c:pt>
                <c:pt idx="601">
                  <c:v>62165</c:v>
                </c:pt>
                <c:pt idx="602">
                  <c:v>62372</c:v>
                </c:pt>
                <c:pt idx="603">
                  <c:v>62514</c:v>
                </c:pt>
                <c:pt idx="604">
                  <c:v>62546</c:v>
                </c:pt>
                <c:pt idx="605">
                  <c:v>62569</c:v>
                </c:pt>
                <c:pt idx="606">
                  <c:v>62587</c:v>
                </c:pt>
                <c:pt idx="607">
                  <c:v>62682</c:v>
                </c:pt>
                <c:pt idx="608">
                  <c:v>62733</c:v>
                </c:pt>
                <c:pt idx="609">
                  <c:v>62894</c:v>
                </c:pt>
                <c:pt idx="610">
                  <c:v>63042</c:v>
                </c:pt>
                <c:pt idx="611">
                  <c:v>63170</c:v>
                </c:pt>
                <c:pt idx="612">
                  <c:v>63174</c:v>
                </c:pt>
                <c:pt idx="613">
                  <c:v>63198</c:v>
                </c:pt>
                <c:pt idx="614">
                  <c:v>63297</c:v>
                </c:pt>
                <c:pt idx="615">
                  <c:v>63331</c:v>
                </c:pt>
                <c:pt idx="616">
                  <c:v>63488</c:v>
                </c:pt>
                <c:pt idx="617">
                  <c:v>63510</c:v>
                </c:pt>
                <c:pt idx="618">
                  <c:v>63514</c:v>
                </c:pt>
                <c:pt idx="619">
                  <c:v>63856</c:v>
                </c:pt>
                <c:pt idx="620">
                  <c:v>64033</c:v>
                </c:pt>
                <c:pt idx="621">
                  <c:v>64241</c:v>
                </c:pt>
                <c:pt idx="622">
                  <c:v>64263</c:v>
                </c:pt>
                <c:pt idx="623">
                  <c:v>64305</c:v>
                </c:pt>
                <c:pt idx="624">
                  <c:v>64607</c:v>
                </c:pt>
                <c:pt idx="625">
                  <c:v>64693</c:v>
                </c:pt>
                <c:pt idx="626">
                  <c:v>64803</c:v>
                </c:pt>
                <c:pt idx="627">
                  <c:v>64908</c:v>
                </c:pt>
                <c:pt idx="628">
                  <c:v>65006</c:v>
                </c:pt>
                <c:pt idx="629">
                  <c:v>65040</c:v>
                </c:pt>
                <c:pt idx="630">
                  <c:v>65056</c:v>
                </c:pt>
                <c:pt idx="631">
                  <c:v>65102</c:v>
                </c:pt>
                <c:pt idx="632">
                  <c:v>65121</c:v>
                </c:pt>
                <c:pt idx="633">
                  <c:v>65163</c:v>
                </c:pt>
                <c:pt idx="634">
                  <c:v>65282</c:v>
                </c:pt>
                <c:pt idx="635">
                  <c:v>65439</c:v>
                </c:pt>
                <c:pt idx="636">
                  <c:v>65553</c:v>
                </c:pt>
                <c:pt idx="637">
                  <c:v>65561</c:v>
                </c:pt>
                <c:pt idx="638">
                  <c:v>65597</c:v>
                </c:pt>
                <c:pt idx="639">
                  <c:v>65658</c:v>
                </c:pt>
                <c:pt idx="640">
                  <c:v>65668</c:v>
                </c:pt>
                <c:pt idx="641">
                  <c:v>65682</c:v>
                </c:pt>
                <c:pt idx="642">
                  <c:v>65747</c:v>
                </c:pt>
                <c:pt idx="643">
                  <c:v>65790</c:v>
                </c:pt>
                <c:pt idx="644">
                  <c:v>65805</c:v>
                </c:pt>
                <c:pt idx="645">
                  <c:v>65884</c:v>
                </c:pt>
                <c:pt idx="646">
                  <c:v>65905</c:v>
                </c:pt>
                <c:pt idx="647">
                  <c:v>65914</c:v>
                </c:pt>
                <c:pt idx="648">
                  <c:v>66530</c:v>
                </c:pt>
                <c:pt idx="649">
                  <c:v>66543</c:v>
                </c:pt>
                <c:pt idx="650">
                  <c:v>66551</c:v>
                </c:pt>
                <c:pt idx="651">
                  <c:v>66796</c:v>
                </c:pt>
                <c:pt idx="652">
                  <c:v>66807</c:v>
                </c:pt>
                <c:pt idx="653">
                  <c:v>67070</c:v>
                </c:pt>
                <c:pt idx="654">
                  <c:v>67107</c:v>
                </c:pt>
                <c:pt idx="655">
                  <c:v>67129</c:v>
                </c:pt>
                <c:pt idx="656">
                  <c:v>67278</c:v>
                </c:pt>
                <c:pt idx="657">
                  <c:v>67547</c:v>
                </c:pt>
                <c:pt idx="658">
                  <c:v>67560</c:v>
                </c:pt>
                <c:pt idx="659">
                  <c:v>67623</c:v>
                </c:pt>
                <c:pt idx="660">
                  <c:v>67669</c:v>
                </c:pt>
                <c:pt idx="661">
                  <c:v>67933</c:v>
                </c:pt>
                <c:pt idx="662">
                  <c:v>67945</c:v>
                </c:pt>
                <c:pt idx="663">
                  <c:v>68077</c:v>
                </c:pt>
                <c:pt idx="664">
                  <c:v>68089</c:v>
                </c:pt>
                <c:pt idx="665">
                  <c:v>68225</c:v>
                </c:pt>
                <c:pt idx="666">
                  <c:v>68351</c:v>
                </c:pt>
                <c:pt idx="667">
                  <c:v>68464</c:v>
                </c:pt>
                <c:pt idx="668">
                  <c:v>68582</c:v>
                </c:pt>
                <c:pt idx="669">
                  <c:v>69048</c:v>
                </c:pt>
                <c:pt idx="670">
                  <c:v>69053</c:v>
                </c:pt>
                <c:pt idx="671">
                  <c:v>69076</c:v>
                </c:pt>
                <c:pt idx="672">
                  <c:v>69196</c:v>
                </c:pt>
                <c:pt idx="673">
                  <c:v>69211</c:v>
                </c:pt>
                <c:pt idx="674">
                  <c:v>69364</c:v>
                </c:pt>
                <c:pt idx="675">
                  <c:v>69403</c:v>
                </c:pt>
                <c:pt idx="676">
                  <c:v>69664</c:v>
                </c:pt>
                <c:pt idx="677">
                  <c:v>69677</c:v>
                </c:pt>
                <c:pt idx="678">
                  <c:v>69788</c:v>
                </c:pt>
                <c:pt idx="679">
                  <c:v>69792</c:v>
                </c:pt>
                <c:pt idx="680">
                  <c:v>69957</c:v>
                </c:pt>
                <c:pt idx="681">
                  <c:v>70078</c:v>
                </c:pt>
                <c:pt idx="682">
                  <c:v>70281</c:v>
                </c:pt>
                <c:pt idx="683">
                  <c:v>70404</c:v>
                </c:pt>
                <c:pt idx="684">
                  <c:v>70470</c:v>
                </c:pt>
                <c:pt idx="685">
                  <c:v>70557</c:v>
                </c:pt>
                <c:pt idx="686">
                  <c:v>70565</c:v>
                </c:pt>
                <c:pt idx="687">
                  <c:v>70591</c:v>
                </c:pt>
                <c:pt idx="688">
                  <c:v>70732</c:v>
                </c:pt>
                <c:pt idx="689">
                  <c:v>70849</c:v>
                </c:pt>
                <c:pt idx="690">
                  <c:v>70861</c:v>
                </c:pt>
                <c:pt idx="691">
                  <c:v>70948</c:v>
                </c:pt>
                <c:pt idx="692">
                  <c:v>70973</c:v>
                </c:pt>
                <c:pt idx="693">
                  <c:v>71082</c:v>
                </c:pt>
                <c:pt idx="694">
                  <c:v>71135</c:v>
                </c:pt>
                <c:pt idx="695">
                  <c:v>71231</c:v>
                </c:pt>
                <c:pt idx="696">
                  <c:v>71239</c:v>
                </c:pt>
                <c:pt idx="697">
                  <c:v>71266</c:v>
                </c:pt>
                <c:pt idx="698">
                  <c:v>71321</c:v>
                </c:pt>
                <c:pt idx="699">
                  <c:v>71449</c:v>
                </c:pt>
                <c:pt idx="700">
                  <c:v>71490</c:v>
                </c:pt>
                <c:pt idx="701">
                  <c:v>71552</c:v>
                </c:pt>
                <c:pt idx="702">
                  <c:v>71656</c:v>
                </c:pt>
                <c:pt idx="703">
                  <c:v>71747</c:v>
                </c:pt>
                <c:pt idx="704">
                  <c:v>71828</c:v>
                </c:pt>
                <c:pt idx="705">
                  <c:v>72013</c:v>
                </c:pt>
                <c:pt idx="706">
                  <c:v>72024</c:v>
                </c:pt>
                <c:pt idx="707">
                  <c:v>72046</c:v>
                </c:pt>
                <c:pt idx="708">
                  <c:v>72118</c:v>
                </c:pt>
                <c:pt idx="709">
                  <c:v>72171</c:v>
                </c:pt>
                <c:pt idx="710">
                  <c:v>72211</c:v>
                </c:pt>
                <c:pt idx="711">
                  <c:v>72323</c:v>
                </c:pt>
                <c:pt idx="712">
                  <c:v>72342</c:v>
                </c:pt>
                <c:pt idx="713">
                  <c:v>72381</c:v>
                </c:pt>
                <c:pt idx="714">
                  <c:v>72384</c:v>
                </c:pt>
                <c:pt idx="715">
                  <c:v>72419</c:v>
                </c:pt>
                <c:pt idx="716">
                  <c:v>72429</c:v>
                </c:pt>
                <c:pt idx="717">
                  <c:v>72700</c:v>
                </c:pt>
                <c:pt idx="718">
                  <c:v>72833</c:v>
                </c:pt>
                <c:pt idx="719">
                  <c:v>72844</c:v>
                </c:pt>
                <c:pt idx="720">
                  <c:v>72853</c:v>
                </c:pt>
                <c:pt idx="721">
                  <c:v>73029</c:v>
                </c:pt>
                <c:pt idx="722">
                  <c:v>73099</c:v>
                </c:pt>
                <c:pt idx="723">
                  <c:v>73156</c:v>
                </c:pt>
                <c:pt idx="724">
                  <c:v>73173</c:v>
                </c:pt>
                <c:pt idx="725">
                  <c:v>73196</c:v>
                </c:pt>
                <c:pt idx="726">
                  <c:v>73210</c:v>
                </c:pt>
                <c:pt idx="727">
                  <c:v>73311</c:v>
                </c:pt>
                <c:pt idx="728">
                  <c:v>73443</c:v>
                </c:pt>
                <c:pt idx="729">
                  <c:v>73468</c:v>
                </c:pt>
                <c:pt idx="730">
                  <c:v>73493</c:v>
                </c:pt>
                <c:pt idx="731">
                  <c:v>73679</c:v>
                </c:pt>
                <c:pt idx="732">
                  <c:v>73732</c:v>
                </c:pt>
                <c:pt idx="733">
                  <c:v>73757</c:v>
                </c:pt>
                <c:pt idx="734">
                  <c:v>73783</c:v>
                </c:pt>
                <c:pt idx="735">
                  <c:v>73875</c:v>
                </c:pt>
                <c:pt idx="736">
                  <c:v>73910</c:v>
                </c:pt>
                <c:pt idx="737">
                  <c:v>73983</c:v>
                </c:pt>
                <c:pt idx="738">
                  <c:v>74086</c:v>
                </c:pt>
                <c:pt idx="739">
                  <c:v>74104</c:v>
                </c:pt>
                <c:pt idx="740">
                  <c:v>74251</c:v>
                </c:pt>
                <c:pt idx="741">
                  <c:v>74259</c:v>
                </c:pt>
                <c:pt idx="742">
                  <c:v>74284</c:v>
                </c:pt>
                <c:pt idx="743">
                  <c:v>74695</c:v>
                </c:pt>
                <c:pt idx="744">
                  <c:v>75061</c:v>
                </c:pt>
                <c:pt idx="745">
                  <c:v>75130</c:v>
                </c:pt>
                <c:pt idx="746">
                  <c:v>75235</c:v>
                </c:pt>
                <c:pt idx="747">
                  <c:v>75332</c:v>
                </c:pt>
                <c:pt idx="748">
                  <c:v>75394</c:v>
                </c:pt>
                <c:pt idx="749">
                  <c:v>75403</c:v>
                </c:pt>
                <c:pt idx="750">
                  <c:v>75495</c:v>
                </c:pt>
                <c:pt idx="751">
                  <c:v>75787</c:v>
                </c:pt>
                <c:pt idx="752">
                  <c:v>75794</c:v>
                </c:pt>
                <c:pt idx="753">
                  <c:v>75913</c:v>
                </c:pt>
                <c:pt idx="754">
                  <c:v>76056</c:v>
                </c:pt>
                <c:pt idx="755">
                  <c:v>76076</c:v>
                </c:pt>
                <c:pt idx="756">
                  <c:v>76212</c:v>
                </c:pt>
                <c:pt idx="757">
                  <c:v>76245</c:v>
                </c:pt>
                <c:pt idx="758">
                  <c:v>76249</c:v>
                </c:pt>
                <c:pt idx="759">
                  <c:v>76504</c:v>
                </c:pt>
                <c:pt idx="760">
                  <c:v>76559</c:v>
                </c:pt>
                <c:pt idx="761">
                  <c:v>76577</c:v>
                </c:pt>
                <c:pt idx="762">
                  <c:v>76755</c:v>
                </c:pt>
                <c:pt idx="763">
                  <c:v>76888</c:v>
                </c:pt>
                <c:pt idx="764">
                  <c:v>76914</c:v>
                </c:pt>
                <c:pt idx="765">
                  <c:v>76980</c:v>
                </c:pt>
                <c:pt idx="766">
                  <c:v>77249</c:v>
                </c:pt>
                <c:pt idx="767">
                  <c:v>77269</c:v>
                </c:pt>
                <c:pt idx="768">
                  <c:v>77328</c:v>
                </c:pt>
                <c:pt idx="769">
                  <c:v>77354</c:v>
                </c:pt>
                <c:pt idx="770">
                  <c:v>77541</c:v>
                </c:pt>
                <c:pt idx="771">
                  <c:v>77659</c:v>
                </c:pt>
                <c:pt idx="772">
                  <c:v>77677</c:v>
                </c:pt>
                <c:pt idx="773">
                  <c:v>77684</c:v>
                </c:pt>
                <c:pt idx="774">
                  <c:v>77818</c:v>
                </c:pt>
                <c:pt idx="775">
                  <c:v>77850</c:v>
                </c:pt>
                <c:pt idx="776">
                  <c:v>78024</c:v>
                </c:pt>
                <c:pt idx="777">
                  <c:v>78134</c:v>
                </c:pt>
                <c:pt idx="778">
                  <c:v>78164</c:v>
                </c:pt>
                <c:pt idx="779">
                  <c:v>78366</c:v>
                </c:pt>
                <c:pt idx="780">
                  <c:v>78384</c:v>
                </c:pt>
                <c:pt idx="781">
                  <c:v>78417</c:v>
                </c:pt>
                <c:pt idx="782">
                  <c:v>78454</c:v>
                </c:pt>
                <c:pt idx="783">
                  <c:v>78513</c:v>
                </c:pt>
                <c:pt idx="784">
                  <c:v>78516</c:v>
                </c:pt>
                <c:pt idx="785">
                  <c:v>78692</c:v>
                </c:pt>
                <c:pt idx="786">
                  <c:v>78770</c:v>
                </c:pt>
                <c:pt idx="787">
                  <c:v>78830</c:v>
                </c:pt>
                <c:pt idx="788">
                  <c:v>78981</c:v>
                </c:pt>
                <c:pt idx="789">
                  <c:v>79048</c:v>
                </c:pt>
                <c:pt idx="790">
                  <c:v>79278</c:v>
                </c:pt>
                <c:pt idx="791">
                  <c:v>79490</c:v>
                </c:pt>
                <c:pt idx="792">
                  <c:v>79813</c:v>
                </c:pt>
                <c:pt idx="793">
                  <c:v>79817</c:v>
                </c:pt>
                <c:pt idx="794">
                  <c:v>79867</c:v>
                </c:pt>
                <c:pt idx="795">
                  <c:v>79918</c:v>
                </c:pt>
                <c:pt idx="796">
                  <c:v>80118</c:v>
                </c:pt>
                <c:pt idx="797">
                  <c:v>80417</c:v>
                </c:pt>
                <c:pt idx="798">
                  <c:v>80536</c:v>
                </c:pt>
                <c:pt idx="799">
                  <c:v>80579</c:v>
                </c:pt>
                <c:pt idx="800">
                  <c:v>80588</c:v>
                </c:pt>
                <c:pt idx="801">
                  <c:v>80975</c:v>
                </c:pt>
                <c:pt idx="802">
                  <c:v>81023</c:v>
                </c:pt>
                <c:pt idx="803">
                  <c:v>81056</c:v>
                </c:pt>
                <c:pt idx="804">
                  <c:v>81087</c:v>
                </c:pt>
                <c:pt idx="805">
                  <c:v>81110</c:v>
                </c:pt>
                <c:pt idx="806">
                  <c:v>81174</c:v>
                </c:pt>
                <c:pt idx="807">
                  <c:v>81180</c:v>
                </c:pt>
                <c:pt idx="808">
                  <c:v>81217</c:v>
                </c:pt>
                <c:pt idx="809">
                  <c:v>81234</c:v>
                </c:pt>
                <c:pt idx="810">
                  <c:v>81456</c:v>
                </c:pt>
                <c:pt idx="811">
                  <c:v>81481</c:v>
                </c:pt>
                <c:pt idx="812">
                  <c:v>81537</c:v>
                </c:pt>
                <c:pt idx="813">
                  <c:v>81744</c:v>
                </c:pt>
                <c:pt idx="814">
                  <c:v>81862</c:v>
                </c:pt>
                <c:pt idx="815">
                  <c:v>81921</c:v>
                </c:pt>
                <c:pt idx="816">
                  <c:v>82003</c:v>
                </c:pt>
                <c:pt idx="817">
                  <c:v>82182</c:v>
                </c:pt>
                <c:pt idx="818">
                  <c:v>82188</c:v>
                </c:pt>
                <c:pt idx="819">
                  <c:v>82340</c:v>
                </c:pt>
                <c:pt idx="820">
                  <c:v>82377</c:v>
                </c:pt>
                <c:pt idx="821">
                  <c:v>82592</c:v>
                </c:pt>
                <c:pt idx="822">
                  <c:v>82627</c:v>
                </c:pt>
                <c:pt idx="823">
                  <c:v>82776</c:v>
                </c:pt>
                <c:pt idx="824">
                  <c:v>82812</c:v>
                </c:pt>
                <c:pt idx="825">
                  <c:v>82836</c:v>
                </c:pt>
                <c:pt idx="826">
                  <c:v>82906</c:v>
                </c:pt>
                <c:pt idx="827">
                  <c:v>83094</c:v>
                </c:pt>
                <c:pt idx="828">
                  <c:v>83261</c:v>
                </c:pt>
                <c:pt idx="829">
                  <c:v>83285</c:v>
                </c:pt>
                <c:pt idx="830">
                  <c:v>83303</c:v>
                </c:pt>
                <c:pt idx="831">
                  <c:v>83551</c:v>
                </c:pt>
                <c:pt idx="832">
                  <c:v>83605</c:v>
                </c:pt>
                <c:pt idx="833">
                  <c:v>83658</c:v>
                </c:pt>
                <c:pt idx="834">
                  <c:v>83702</c:v>
                </c:pt>
                <c:pt idx="835">
                  <c:v>83753</c:v>
                </c:pt>
                <c:pt idx="836">
                  <c:v>83880</c:v>
                </c:pt>
                <c:pt idx="837">
                  <c:v>83995</c:v>
                </c:pt>
                <c:pt idx="838">
                  <c:v>84119</c:v>
                </c:pt>
                <c:pt idx="839">
                  <c:v>84311</c:v>
                </c:pt>
                <c:pt idx="840">
                  <c:v>84364</c:v>
                </c:pt>
                <c:pt idx="841">
                  <c:v>84429</c:v>
                </c:pt>
                <c:pt idx="842">
                  <c:v>84472</c:v>
                </c:pt>
                <c:pt idx="843">
                  <c:v>84593</c:v>
                </c:pt>
                <c:pt idx="844">
                  <c:v>84601</c:v>
                </c:pt>
                <c:pt idx="845">
                  <c:v>84796</c:v>
                </c:pt>
                <c:pt idx="846">
                  <c:v>84958</c:v>
                </c:pt>
                <c:pt idx="847">
                  <c:v>84964</c:v>
                </c:pt>
                <c:pt idx="848">
                  <c:v>85000</c:v>
                </c:pt>
                <c:pt idx="849">
                  <c:v>85022</c:v>
                </c:pt>
                <c:pt idx="850">
                  <c:v>85198</c:v>
                </c:pt>
                <c:pt idx="851">
                  <c:v>85437</c:v>
                </c:pt>
                <c:pt idx="852">
                  <c:v>85517</c:v>
                </c:pt>
                <c:pt idx="853">
                  <c:v>85537</c:v>
                </c:pt>
                <c:pt idx="854">
                  <c:v>85615</c:v>
                </c:pt>
                <c:pt idx="855">
                  <c:v>85828</c:v>
                </c:pt>
                <c:pt idx="856">
                  <c:v>85875</c:v>
                </c:pt>
                <c:pt idx="857">
                  <c:v>85920</c:v>
                </c:pt>
                <c:pt idx="858">
                  <c:v>85974</c:v>
                </c:pt>
                <c:pt idx="859">
                  <c:v>86034</c:v>
                </c:pt>
                <c:pt idx="860">
                  <c:v>86141</c:v>
                </c:pt>
                <c:pt idx="861">
                  <c:v>86187</c:v>
                </c:pt>
                <c:pt idx="862">
                  <c:v>86520</c:v>
                </c:pt>
                <c:pt idx="863">
                  <c:v>86572</c:v>
                </c:pt>
                <c:pt idx="864">
                  <c:v>86840</c:v>
                </c:pt>
                <c:pt idx="865">
                  <c:v>86854</c:v>
                </c:pt>
                <c:pt idx="866">
                  <c:v>86867</c:v>
                </c:pt>
                <c:pt idx="867">
                  <c:v>86925</c:v>
                </c:pt>
                <c:pt idx="868">
                  <c:v>86974</c:v>
                </c:pt>
                <c:pt idx="869">
                  <c:v>87096</c:v>
                </c:pt>
                <c:pt idx="870">
                  <c:v>87108</c:v>
                </c:pt>
                <c:pt idx="871">
                  <c:v>87153</c:v>
                </c:pt>
                <c:pt idx="872">
                  <c:v>87262</c:v>
                </c:pt>
                <c:pt idx="873">
                  <c:v>87351</c:v>
                </c:pt>
                <c:pt idx="874">
                  <c:v>87398</c:v>
                </c:pt>
                <c:pt idx="875">
                  <c:v>87512</c:v>
                </c:pt>
                <c:pt idx="876">
                  <c:v>87562</c:v>
                </c:pt>
                <c:pt idx="877">
                  <c:v>87613</c:v>
                </c:pt>
                <c:pt idx="878">
                  <c:v>87778</c:v>
                </c:pt>
                <c:pt idx="879">
                  <c:v>87884</c:v>
                </c:pt>
                <c:pt idx="880">
                  <c:v>88294</c:v>
                </c:pt>
                <c:pt idx="881">
                  <c:v>88580</c:v>
                </c:pt>
                <c:pt idx="882">
                  <c:v>88792</c:v>
                </c:pt>
                <c:pt idx="883">
                  <c:v>88828</c:v>
                </c:pt>
                <c:pt idx="884">
                  <c:v>88869</c:v>
                </c:pt>
                <c:pt idx="885">
                  <c:v>88897</c:v>
                </c:pt>
                <c:pt idx="886">
                  <c:v>89026</c:v>
                </c:pt>
                <c:pt idx="887">
                  <c:v>89249</c:v>
                </c:pt>
                <c:pt idx="888">
                  <c:v>89327</c:v>
                </c:pt>
                <c:pt idx="889">
                  <c:v>89360</c:v>
                </c:pt>
                <c:pt idx="890">
                  <c:v>89370</c:v>
                </c:pt>
                <c:pt idx="891">
                  <c:v>89436</c:v>
                </c:pt>
                <c:pt idx="892">
                  <c:v>89445</c:v>
                </c:pt>
                <c:pt idx="893">
                  <c:v>89572</c:v>
                </c:pt>
                <c:pt idx="894">
                  <c:v>89577</c:v>
                </c:pt>
                <c:pt idx="895">
                  <c:v>89771</c:v>
                </c:pt>
                <c:pt idx="896">
                  <c:v>89878</c:v>
                </c:pt>
                <c:pt idx="897">
                  <c:v>89905</c:v>
                </c:pt>
                <c:pt idx="898">
                  <c:v>89922</c:v>
                </c:pt>
                <c:pt idx="899">
                  <c:v>89994</c:v>
                </c:pt>
                <c:pt idx="900">
                  <c:v>90109</c:v>
                </c:pt>
                <c:pt idx="901">
                  <c:v>90169</c:v>
                </c:pt>
                <c:pt idx="902">
                  <c:v>90172</c:v>
                </c:pt>
                <c:pt idx="903">
                  <c:v>90218</c:v>
                </c:pt>
                <c:pt idx="904">
                  <c:v>90333</c:v>
                </c:pt>
                <c:pt idx="905">
                  <c:v>90416</c:v>
                </c:pt>
                <c:pt idx="906">
                  <c:v>90435</c:v>
                </c:pt>
                <c:pt idx="907">
                  <c:v>90651</c:v>
                </c:pt>
                <c:pt idx="908">
                  <c:v>90655</c:v>
                </c:pt>
                <c:pt idx="909">
                  <c:v>90895</c:v>
                </c:pt>
                <c:pt idx="910">
                  <c:v>91045</c:v>
                </c:pt>
                <c:pt idx="911">
                  <c:v>91080</c:v>
                </c:pt>
                <c:pt idx="912">
                  <c:v>91101</c:v>
                </c:pt>
                <c:pt idx="913">
                  <c:v>91186</c:v>
                </c:pt>
                <c:pt idx="914">
                  <c:v>91444</c:v>
                </c:pt>
                <c:pt idx="915">
                  <c:v>91455</c:v>
                </c:pt>
                <c:pt idx="916">
                  <c:v>91474</c:v>
                </c:pt>
                <c:pt idx="917">
                  <c:v>91558</c:v>
                </c:pt>
                <c:pt idx="918">
                  <c:v>91668</c:v>
                </c:pt>
                <c:pt idx="919">
                  <c:v>91790</c:v>
                </c:pt>
                <c:pt idx="920">
                  <c:v>91866</c:v>
                </c:pt>
                <c:pt idx="921">
                  <c:v>91903</c:v>
                </c:pt>
                <c:pt idx="922">
                  <c:v>92011</c:v>
                </c:pt>
                <c:pt idx="923">
                  <c:v>92015</c:v>
                </c:pt>
                <c:pt idx="924">
                  <c:v>92158</c:v>
                </c:pt>
                <c:pt idx="925">
                  <c:v>92253</c:v>
                </c:pt>
                <c:pt idx="926">
                  <c:v>92362</c:v>
                </c:pt>
                <c:pt idx="927">
                  <c:v>92444</c:v>
                </c:pt>
                <c:pt idx="928">
                  <c:v>92611</c:v>
                </c:pt>
                <c:pt idx="929">
                  <c:v>92884</c:v>
                </c:pt>
                <c:pt idx="930">
                  <c:v>93013</c:v>
                </c:pt>
                <c:pt idx="931">
                  <c:v>93142</c:v>
                </c:pt>
                <c:pt idx="932">
                  <c:v>93173</c:v>
                </c:pt>
                <c:pt idx="933">
                  <c:v>93367</c:v>
                </c:pt>
                <c:pt idx="934">
                  <c:v>93475</c:v>
                </c:pt>
                <c:pt idx="935">
                  <c:v>93674</c:v>
                </c:pt>
                <c:pt idx="936">
                  <c:v>93703</c:v>
                </c:pt>
                <c:pt idx="937">
                  <c:v>93746</c:v>
                </c:pt>
                <c:pt idx="938">
                  <c:v>93808</c:v>
                </c:pt>
                <c:pt idx="939">
                  <c:v>93843</c:v>
                </c:pt>
                <c:pt idx="940">
                  <c:v>93849</c:v>
                </c:pt>
                <c:pt idx="941">
                  <c:v>94036</c:v>
                </c:pt>
                <c:pt idx="942">
                  <c:v>94099</c:v>
                </c:pt>
                <c:pt idx="943">
                  <c:v>94193</c:v>
                </c:pt>
                <c:pt idx="944">
                  <c:v>94401</c:v>
                </c:pt>
                <c:pt idx="945">
                  <c:v>94422</c:v>
                </c:pt>
                <c:pt idx="946">
                  <c:v>94473</c:v>
                </c:pt>
                <c:pt idx="947">
                  <c:v>94682</c:v>
                </c:pt>
                <c:pt idx="948">
                  <c:v>94920</c:v>
                </c:pt>
                <c:pt idx="949">
                  <c:v>94947</c:v>
                </c:pt>
                <c:pt idx="950">
                  <c:v>94995</c:v>
                </c:pt>
                <c:pt idx="951">
                  <c:v>95040</c:v>
                </c:pt>
                <c:pt idx="952">
                  <c:v>95089</c:v>
                </c:pt>
                <c:pt idx="953">
                  <c:v>95097</c:v>
                </c:pt>
                <c:pt idx="954">
                  <c:v>95139</c:v>
                </c:pt>
                <c:pt idx="955">
                  <c:v>95279</c:v>
                </c:pt>
                <c:pt idx="956">
                  <c:v>95299</c:v>
                </c:pt>
                <c:pt idx="957">
                  <c:v>95321</c:v>
                </c:pt>
                <c:pt idx="958">
                  <c:v>95437</c:v>
                </c:pt>
                <c:pt idx="959">
                  <c:v>95501</c:v>
                </c:pt>
                <c:pt idx="960">
                  <c:v>95566</c:v>
                </c:pt>
                <c:pt idx="961">
                  <c:v>95672</c:v>
                </c:pt>
                <c:pt idx="962">
                  <c:v>95701</c:v>
                </c:pt>
                <c:pt idx="963">
                  <c:v>95815</c:v>
                </c:pt>
                <c:pt idx="964">
                  <c:v>95939</c:v>
                </c:pt>
                <c:pt idx="965">
                  <c:v>96237</c:v>
                </c:pt>
                <c:pt idx="966">
                  <c:v>96503</c:v>
                </c:pt>
                <c:pt idx="967">
                  <c:v>96607</c:v>
                </c:pt>
                <c:pt idx="968">
                  <c:v>96718</c:v>
                </c:pt>
                <c:pt idx="969">
                  <c:v>96785</c:v>
                </c:pt>
                <c:pt idx="970">
                  <c:v>96817</c:v>
                </c:pt>
                <c:pt idx="971">
                  <c:v>96847</c:v>
                </c:pt>
                <c:pt idx="972">
                  <c:v>96893</c:v>
                </c:pt>
                <c:pt idx="973">
                  <c:v>97087</c:v>
                </c:pt>
                <c:pt idx="974">
                  <c:v>97223</c:v>
                </c:pt>
                <c:pt idx="975">
                  <c:v>97265</c:v>
                </c:pt>
                <c:pt idx="976">
                  <c:v>97499</c:v>
                </c:pt>
                <c:pt idx="977">
                  <c:v>97596</c:v>
                </c:pt>
                <c:pt idx="978">
                  <c:v>97706</c:v>
                </c:pt>
                <c:pt idx="979">
                  <c:v>97757</c:v>
                </c:pt>
                <c:pt idx="980">
                  <c:v>97815</c:v>
                </c:pt>
                <c:pt idx="981">
                  <c:v>97931</c:v>
                </c:pt>
                <c:pt idx="982">
                  <c:v>98034</c:v>
                </c:pt>
                <c:pt idx="983">
                  <c:v>98157</c:v>
                </c:pt>
                <c:pt idx="984">
                  <c:v>98288</c:v>
                </c:pt>
                <c:pt idx="985">
                  <c:v>98333</c:v>
                </c:pt>
                <c:pt idx="986">
                  <c:v>98407</c:v>
                </c:pt>
                <c:pt idx="987">
                  <c:v>98509</c:v>
                </c:pt>
                <c:pt idx="988">
                  <c:v>98526</c:v>
                </c:pt>
                <c:pt idx="989">
                  <c:v>98895</c:v>
                </c:pt>
                <c:pt idx="990">
                  <c:v>98909</c:v>
                </c:pt>
                <c:pt idx="991">
                  <c:v>99048</c:v>
                </c:pt>
                <c:pt idx="992">
                  <c:v>99100</c:v>
                </c:pt>
                <c:pt idx="993">
                  <c:v>99115</c:v>
                </c:pt>
                <c:pt idx="994">
                  <c:v>99168</c:v>
                </c:pt>
                <c:pt idx="995">
                  <c:v>99240</c:v>
                </c:pt>
                <c:pt idx="996">
                  <c:v>99412</c:v>
                </c:pt>
                <c:pt idx="997">
                  <c:v>99587</c:v>
                </c:pt>
                <c:pt idx="998">
                  <c:v>99690</c:v>
                </c:pt>
                <c:pt idx="999">
                  <c:v>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02-4FFB-A7CC-6097E4D7CF3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Sorted2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Sheet1!$A$2:$A$1001</c:f>
              <c:numCache>
                <c:formatCode>General</c:formatCode>
                <c:ptCount val="1000"/>
              </c:numCache>
            </c:numRef>
          </c:cat>
          <c:val>
            <c:numRef>
              <c:f>Sheet1!$E$2:$E$1001</c:f>
              <c:numCache>
                <c:formatCode>General</c:formatCode>
                <c:ptCount val="1000"/>
                <c:pt idx="0">
                  <c:v>10167</c:v>
                </c:pt>
                <c:pt idx="1">
                  <c:v>10254</c:v>
                </c:pt>
                <c:pt idx="2">
                  <c:v>10417</c:v>
                </c:pt>
                <c:pt idx="3">
                  <c:v>10534</c:v>
                </c:pt>
                <c:pt idx="4">
                  <c:v>10652</c:v>
                </c:pt>
                <c:pt idx="5">
                  <c:v>11025</c:v>
                </c:pt>
                <c:pt idx="6">
                  <c:v>11236</c:v>
                </c:pt>
                <c:pt idx="7">
                  <c:v>11280</c:v>
                </c:pt>
                <c:pt idx="8">
                  <c:v>11443</c:v>
                </c:pt>
                <c:pt idx="9">
                  <c:v>11444</c:v>
                </c:pt>
                <c:pt idx="10">
                  <c:v>11452</c:v>
                </c:pt>
                <c:pt idx="11">
                  <c:v>11600</c:v>
                </c:pt>
                <c:pt idx="12">
                  <c:v>11695</c:v>
                </c:pt>
                <c:pt idx="13">
                  <c:v>11925</c:v>
                </c:pt>
                <c:pt idx="14">
                  <c:v>11941</c:v>
                </c:pt>
                <c:pt idx="15">
                  <c:v>11986</c:v>
                </c:pt>
                <c:pt idx="16">
                  <c:v>12345</c:v>
                </c:pt>
                <c:pt idx="17">
                  <c:v>12345</c:v>
                </c:pt>
                <c:pt idx="18">
                  <c:v>12345</c:v>
                </c:pt>
                <c:pt idx="19">
                  <c:v>12345</c:v>
                </c:pt>
                <c:pt idx="20">
                  <c:v>12345</c:v>
                </c:pt>
                <c:pt idx="21">
                  <c:v>12345</c:v>
                </c:pt>
                <c:pt idx="22">
                  <c:v>12345</c:v>
                </c:pt>
                <c:pt idx="23">
                  <c:v>12345</c:v>
                </c:pt>
                <c:pt idx="24">
                  <c:v>12345</c:v>
                </c:pt>
                <c:pt idx="25">
                  <c:v>12443</c:v>
                </c:pt>
                <c:pt idx="26">
                  <c:v>12513</c:v>
                </c:pt>
                <c:pt idx="27">
                  <c:v>12550</c:v>
                </c:pt>
                <c:pt idx="28">
                  <c:v>12550</c:v>
                </c:pt>
                <c:pt idx="29">
                  <c:v>12550</c:v>
                </c:pt>
                <c:pt idx="30">
                  <c:v>12550</c:v>
                </c:pt>
                <c:pt idx="31">
                  <c:v>12550</c:v>
                </c:pt>
                <c:pt idx="32">
                  <c:v>13271</c:v>
                </c:pt>
                <c:pt idx="33">
                  <c:v>13437</c:v>
                </c:pt>
                <c:pt idx="34">
                  <c:v>13914</c:v>
                </c:pt>
                <c:pt idx="35">
                  <c:v>14144</c:v>
                </c:pt>
                <c:pt idx="36">
                  <c:v>14239</c:v>
                </c:pt>
                <c:pt idx="37">
                  <c:v>14239</c:v>
                </c:pt>
                <c:pt idx="38">
                  <c:v>14239</c:v>
                </c:pt>
                <c:pt idx="39">
                  <c:v>14239</c:v>
                </c:pt>
                <c:pt idx="40">
                  <c:v>14239</c:v>
                </c:pt>
                <c:pt idx="41">
                  <c:v>14239</c:v>
                </c:pt>
                <c:pt idx="42">
                  <c:v>14239</c:v>
                </c:pt>
                <c:pt idx="43">
                  <c:v>14239</c:v>
                </c:pt>
                <c:pt idx="44">
                  <c:v>14239</c:v>
                </c:pt>
                <c:pt idx="45">
                  <c:v>14239</c:v>
                </c:pt>
                <c:pt idx="46">
                  <c:v>14239</c:v>
                </c:pt>
                <c:pt idx="47">
                  <c:v>14247</c:v>
                </c:pt>
                <c:pt idx="48">
                  <c:v>14308</c:v>
                </c:pt>
                <c:pt idx="49">
                  <c:v>14316</c:v>
                </c:pt>
                <c:pt idx="50">
                  <c:v>14469</c:v>
                </c:pt>
                <c:pt idx="51">
                  <c:v>14559</c:v>
                </c:pt>
                <c:pt idx="52">
                  <c:v>14607</c:v>
                </c:pt>
                <c:pt idx="53">
                  <c:v>14607</c:v>
                </c:pt>
                <c:pt idx="54">
                  <c:v>14607</c:v>
                </c:pt>
                <c:pt idx="55">
                  <c:v>14607</c:v>
                </c:pt>
                <c:pt idx="56">
                  <c:v>14607</c:v>
                </c:pt>
                <c:pt idx="57">
                  <c:v>14607</c:v>
                </c:pt>
                <c:pt idx="58">
                  <c:v>14607</c:v>
                </c:pt>
                <c:pt idx="59">
                  <c:v>14607</c:v>
                </c:pt>
                <c:pt idx="60">
                  <c:v>14607</c:v>
                </c:pt>
                <c:pt idx="61">
                  <c:v>14607</c:v>
                </c:pt>
                <c:pt idx="62">
                  <c:v>14607</c:v>
                </c:pt>
                <c:pt idx="63">
                  <c:v>14607</c:v>
                </c:pt>
                <c:pt idx="64">
                  <c:v>14607</c:v>
                </c:pt>
                <c:pt idx="65">
                  <c:v>14616</c:v>
                </c:pt>
                <c:pt idx="66">
                  <c:v>14717</c:v>
                </c:pt>
                <c:pt idx="67">
                  <c:v>14717</c:v>
                </c:pt>
                <c:pt idx="68">
                  <c:v>14717</c:v>
                </c:pt>
                <c:pt idx="69">
                  <c:v>14717</c:v>
                </c:pt>
                <c:pt idx="70">
                  <c:v>14717</c:v>
                </c:pt>
                <c:pt idx="71">
                  <c:v>14717</c:v>
                </c:pt>
                <c:pt idx="72">
                  <c:v>14717</c:v>
                </c:pt>
                <c:pt idx="73">
                  <c:v>14717</c:v>
                </c:pt>
                <c:pt idx="74">
                  <c:v>14768</c:v>
                </c:pt>
                <c:pt idx="75">
                  <c:v>14886</c:v>
                </c:pt>
                <c:pt idx="76">
                  <c:v>14898</c:v>
                </c:pt>
                <c:pt idx="77">
                  <c:v>15065</c:v>
                </c:pt>
                <c:pt idx="78">
                  <c:v>15065</c:v>
                </c:pt>
                <c:pt idx="79">
                  <c:v>15065</c:v>
                </c:pt>
                <c:pt idx="80">
                  <c:v>15065</c:v>
                </c:pt>
                <c:pt idx="81">
                  <c:v>15065</c:v>
                </c:pt>
                <c:pt idx="82">
                  <c:v>15065</c:v>
                </c:pt>
                <c:pt idx="83">
                  <c:v>15065</c:v>
                </c:pt>
                <c:pt idx="84">
                  <c:v>15065</c:v>
                </c:pt>
                <c:pt idx="85">
                  <c:v>15065</c:v>
                </c:pt>
                <c:pt idx="86">
                  <c:v>15065</c:v>
                </c:pt>
                <c:pt idx="87">
                  <c:v>15065</c:v>
                </c:pt>
                <c:pt idx="88">
                  <c:v>15065</c:v>
                </c:pt>
                <c:pt idx="89">
                  <c:v>15313</c:v>
                </c:pt>
                <c:pt idx="90">
                  <c:v>15363</c:v>
                </c:pt>
                <c:pt idx="91">
                  <c:v>15436</c:v>
                </c:pt>
                <c:pt idx="92">
                  <c:v>15436</c:v>
                </c:pt>
                <c:pt idx="93">
                  <c:v>15446</c:v>
                </c:pt>
                <c:pt idx="94">
                  <c:v>15776</c:v>
                </c:pt>
                <c:pt idx="95">
                  <c:v>15782</c:v>
                </c:pt>
                <c:pt idx="96">
                  <c:v>15990</c:v>
                </c:pt>
                <c:pt idx="97">
                  <c:v>16019</c:v>
                </c:pt>
                <c:pt idx="98">
                  <c:v>16061</c:v>
                </c:pt>
                <c:pt idx="99">
                  <c:v>16456</c:v>
                </c:pt>
                <c:pt idx="100">
                  <c:v>16863</c:v>
                </c:pt>
                <c:pt idx="101">
                  <c:v>17117</c:v>
                </c:pt>
                <c:pt idx="102">
                  <c:v>17145</c:v>
                </c:pt>
                <c:pt idx="103">
                  <c:v>17266</c:v>
                </c:pt>
                <c:pt idx="104">
                  <c:v>17436</c:v>
                </c:pt>
                <c:pt idx="105">
                  <c:v>17626</c:v>
                </c:pt>
                <c:pt idx="106">
                  <c:v>18052</c:v>
                </c:pt>
                <c:pt idx="107">
                  <c:v>18187</c:v>
                </c:pt>
                <c:pt idx="108">
                  <c:v>18349</c:v>
                </c:pt>
                <c:pt idx="109">
                  <c:v>18371</c:v>
                </c:pt>
                <c:pt idx="110">
                  <c:v>18396</c:v>
                </c:pt>
                <c:pt idx="111">
                  <c:v>18426</c:v>
                </c:pt>
                <c:pt idx="112">
                  <c:v>18463</c:v>
                </c:pt>
                <c:pt idx="113">
                  <c:v>18563</c:v>
                </c:pt>
                <c:pt idx="114">
                  <c:v>18620</c:v>
                </c:pt>
                <c:pt idx="115">
                  <c:v>18771</c:v>
                </c:pt>
                <c:pt idx="116">
                  <c:v>18798</c:v>
                </c:pt>
                <c:pt idx="117">
                  <c:v>18884</c:v>
                </c:pt>
                <c:pt idx="118">
                  <c:v>19297</c:v>
                </c:pt>
                <c:pt idx="119">
                  <c:v>19452</c:v>
                </c:pt>
                <c:pt idx="120">
                  <c:v>19753</c:v>
                </c:pt>
                <c:pt idx="121">
                  <c:v>19835</c:v>
                </c:pt>
                <c:pt idx="122">
                  <c:v>20279</c:v>
                </c:pt>
                <c:pt idx="123">
                  <c:v>20525</c:v>
                </c:pt>
                <c:pt idx="124">
                  <c:v>20613</c:v>
                </c:pt>
                <c:pt idx="125">
                  <c:v>20651</c:v>
                </c:pt>
                <c:pt idx="126">
                  <c:v>20887</c:v>
                </c:pt>
                <c:pt idx="127">
                  <c:v>21638</c:v>
                </c:pt>
                <c:pt idx="128">
                  <c:v>21675</c:v>
                </c:pt>
                <c:pt idx="129">
                  <c:v>21709</c:v>
                </c:pt>
                <c:pt idx="130">
                  <c:v>21741</c:v>
                </c:pt>
                <c:pt idx="131">
                  <c:v>21798</c:v>
                </c:pt>
                <c:pt idx="132">
                  <c:v>21798</c:v>
                </c:pt>
                <c:pt idx="133">
                  <c:v>21798</c:v>
                </c:pt>
                <c:pt idx="134">
                  <c:v>21798</c:v>
                </c:pt>
                <c:pt idx="135">
                  <c:v>21798</c:v>
                </c:pt>
                <c:pt idx="136">
                  <c:v>21798</c:v>
                </c:pt>
                <c:pt idx="137">
                  <c:v>21798</c:v>
                </c:pt>
                <c:pt idx="138">
                  <c:v>21798</c:v>
                </c:pt>
                <c:pt idx="139">
                  <c:v>21798</c:v>
                </c:pt>
                <c:pt idx="140">
                  <c:v>21798</c:v>
                </c:pt>
                <c:pt idx="141">
                  <c:v>21798</c:v>
                </c:pt>
                <c:pt idx="142">
                  <c:v>21798</c:v>
                </c:pt>
                <c:pt idx="143">
                  <c:v>21810</c:v>
                </c:pt>
                <c:pt idx="144">
                  <c:v>21823</c:v>
                </c:pt>
                <c:pt idx="145">
                  <c:v>21838</c:v>
                </c:pt>
                <c:pt idx="146">
                  <c:v>22466</c:v>
                </c:pt>
                <c:pt idx="147">
                  <c:v>22488</c:v>
                </c:pt>
                <c:pt idx="148">
                  <c:v>22503</c:v>
                </c:pt>
                <c:pt idx="149">
                  <c:v>22660</c:v>
                </c:pt>
                <c:pt idx="150">
                  <c:v>22856</c:v>
                </c:pt>
                <c:pt idx="151">
                  <c:v>22884</c:v>
                </c:pt>
                <c:pt idx="152">
                  <c:v>23030</c:v>
                </c:pt>
                <c:pt idx="153">
                  <c:v>23203</c:v>
                </c:pt>
                <c:pt idx="154">
                  <c:v>23336</c:v>
                </c:pt>
                <c:pt idx="155">
                  <c:v>23385</c:v>
                </c:pt>
                <c:pt idx="156">
                  <c:v>23454</c:v>
                </c:pt>
                <c:pt idx="157">
                  <c:v>23855</c:v>
                </c:pt>
                <c:pt idx="158">
                  <c:v>23855</c:v>
                </c:pt>
                <c:pt idx="159">
                  <c:v>23855</c:v>
                </c:pt>
                <c:pt idx="160">
                  <c:v>23895</c:v>
                </c:pt>
                <c:pt idx="161">
                  <c:v>24038</c:v>
                </c:pt>
                <c:pt idx="162">
                  <c:v>24424</c:v>
                </c:pt>
                <c:pt idx="163">
                  <c:v>24568</c:v>
                </c:pt>
                <c:pt idx="164">
                  <c:v>24684</c:v>
                </c:pt>
                <c:pt idx="165">
                  <c:v>24726</c:v>
                </c:pt>
                <c:pt idx="166">
                  <c:v>24873</c:v>
                </c:pt>
                <c:pt idx="167">
                  <c:v>25161</c:v>
                </c:pt>
                <c:pt idx="168">
                  <c:v>25161</c:v>
                </c:pt>
                <c:pt idx="169">
                  <c:v>25161</c:v>
                </c:pt>
                <c:pt idx="170">
                  <c:v>25161</c:v>
                </c:pt>
                <c:pt idx="171">
                  <c:v>25161</c:v>
                </c:pt>
                <c:pt idx="172">
                  <c:v>25343</c:v>
                </c:pt>
                <c:pt idx="173">
                  <c:v>25359</c:v>
                </c:pt>
                <c:pt idx="174">
                  <c:v>25499</c:v>
                </c:pt>
                <c:pt idx="175">
                  <c:v>25566</c:v>
                </c:pt>
                <c:pt idx="176">
                  <c:v>25747</c:v>
                </c:pt>
                <c:pt idx="177">
                  <c:v>25782</c:v>
                </c:pt>
                <c:pt idx="178">
                  <c:v>25849</c:v>
                </c:pt>
                <c:pt idx="179">
                  <c:v>25974</c:v>
                </c:pt>
                <c:pt idx="180">
                  <c:v>26068</c:v>
                </c:pt>
                <c:pt idx="181">
                  <c:v>26097</c:v>
                </c:pt>
                <c:pt idx="182">
                  <c:v>26136</c:v>
                </c:pt>
                <c:pt idx="183">
                  <c:v>26136</c:v>
                </c:pt>
                <c:pt idx="184">
                  <c:v>26136</c:v>
                </c:pt>
                <c:pt idx="185">
                  <c:v>26136</c:v>
                </c:pt>
                <c:pt idx="186">
                  <c:v>26237</c:v>
                </c:pt>
                <c:pt idx="187">
                  <c:v>26309</c:v>
                </c:pt>
                <c:pt idx="188">
                  <c:v>26646</c:v>
                </c:pt>
                <c:pt idx="189">
                  <c:v>26674</c:v>
                </c:pt>
                <c:pt idx="190">
                  <c:v>26731</c:v>
                </c:pt>
                <c:pt idx="191">
                  <c:v>26753</c:v>
                </c:pt>
                <c:pt idx="192">
                  <c:v>26806</c:v>
                </c:pt>
                <c:pt idx="193">
                  <c:v>27002</c:v>
                </c:pt>
                <c:pt idx="194">
                  <c:v>27053</c:v>
                </c:pt>
                <c:pt idx="195">
                  <c:v>27053</c:v>
                </c:pt>
                <c:pt idx="196">
                  <c:v>27053</c:v>
                </c:pt>
                <c:pt idx="197">
                  <c:v>27053</c:v>
                </c:pt>
                <c:pt idx="198">
                  <c:v>27053</c:v>
                </c:pt>
                <c:pt idx="199">
                  <c:v>27053</c:v>
                </c:pt>
                <c:pt idx="200">
                  <c:v>27053</c:v>
                </c:pt>
                <c:pt idx="201">
                  <c:v>27053</c:v>
                </c:pt>
                <c:pt idx="202">
                  <c:v>27053</c:v>
                </c:pt>
                <c:pt idx="203">
                  <c:v>27053</c:v>
                </c:pt>
                <c:pt idx="204">
                  <c:v>27053</c:v>
                </c:pt>
                <c:pt idx="205">
                  <c:v>27053</c:v>
                </c:pt>
                <c:pt idx="206">
                  <c:v>27053</c:v>
                </c:pt>
                <c:pt idx="207">
                  <c:v>27053</c:v>
                </c:pt>
                <c:pt idx="208">
                  <c:v>27053</c:v>
                </c:pt>
                <c:pt idx="209">
                  <c:v>27053</c:v>
                </c:pt>
                <c:pt idx="210">
                  <c:v>27053</c:v>
                </c:pt>
                <c:pt idx="211">
                  <c:v>27121</c:v>
                </c:pt>
                <c:pt idx="212">
                  <c:v>27121</c:v>
                </c:pt>
                <c:pt idx="213">
                  <c:v>27121</c:v>
                </c:pt>
                <c:pt idx="214">
                  <c:v>27121</c:v>
                </c:pt>
                <c:pt idx="215">
                  <c:v>27121</c:v>
                </c:pt>
                <c:pt idx="216">
                  <c:v>27121</c:v>
                </c:pt>
                <c:pt idx="217">
                  <c:v>27143</c:v>
                </c:pt>
                <c:pt idx="218">
                  <c:v>27412</c:v>
                </c:pt>
                <c:pt idx="219">
                  <c:v>27542</c:v>
                </c:pt>
                <c:pt idx="220">
                  <c:v>27600</c:v>
                </c:pt>
                <c:pt idx="221">
                  <c:v>27728</c:v>
                </c:pt>
                <c:pt idx="222">
                  <c:v>27736</c:v>
                </c:pt>
                <c:pt idx="223">
                  <c:v>27775</c:v>
                </c:pt>
                <c:pt idx="224">
                  <c:v>27775</c:v>
                </c:pt>
                <c:pt idx="225">
                  <c:v>27775</c:v>
                </c:pt>
                <c:pt idx="226">
                  <c:v>27775</c:v>
                </c:pt>
                <c:pt idx="227">
                  <c:v>28233</c:v>
                </c:pt>
                <c:pt idx="228">
                  <c:v>28234</c:v>
                </c:pt>
                <c:pt idx="229">
                  <c:v>28240</c:v>
                </c:pt>
                <c:pt idx="230">
                  <c:v>28328</c:v>
                </c:pt>
                <c:pt idx="231">
                  <c:v>28328</c:v>
                </c:pt>
                <c:pt idx="232">
                  <c:v>28328</c:v>
                </c:pt>
                <c:pt idx="233">
                  <c:v>28328</c:v>
                </c:pt>
                <c:pt idx="234">
                  <c:v>28328</c:v>
                </c:pt>
                <c:pt idx="235">
                  <c:v>28328</c:v>
                </c:pt>
                <c:pt idx="236">
                  <c:v>28328</c:v>
                </c:pt>
                <c:pt idx="237">
                  <c:v>28328</c:v>
                </c:pt>
                <c:pt idx="238">
                  <c:v>28328</c:v>
                </c:pt>
                <c:pt idx="239">
                  <c:v>28328</c:v>
                </c:pt>
                <c:pt idx="240">
                  <c:v>28328</c:v>
                </c:pt>
                <c:pt idx="241">
                  <c:v>28328</c:v>
                </c:pt>
                <c:pt idx="242">
                  <c:v>28328</c:v>
                </c:pt>
                <c:pt idx="243">
                  <c:v>28328</c:v>
                </c:pt>
                <c:pt idx="244">
                  <c:v>28328</c:v>
                </c:pt>
                <c:pt idx="245">
                  <c:v>28575</c:v>
                </c:pt>
                <c:pt idx="246">
                  <c:v>28817</c:v>
                </c:pt>
                <c:pt idx="247">
                  <c:v>29025</c:v>
                </c:pt>
                <c:pt idx="248">
                  <c:v>29029</c:v>
                </c:pt>
                <c:pt idx="249">
                  <c:v>29041</c:v>
                </c:pt>
                <c:pt idx="250">
                  <c:v>29475</c:v>
                </c:pt>
                <c:pt idx="251">
                  <c:v>29641</c:v>
                </c:pt>
                <c:pt idx="252">
                  <c:v>29726</c:v>
                </c:pt>
                <c:pt idx="253">
                  <c:v>29889</c:v>
                </c:pt>
                <c:pt idx="254">
                  <c:v>30166</c:v>
                </c:pt>
                <c:pt idx="255">
                  <c:v>30416</c:v>
                </c:pt>
                <c:pt idx="256">
                  <c:v>30451</c:v>
                </c:pt>
                <c:pt idx="257">
                  <c:v>30518</c:v>
                </c:pt>
                <c:pt idx="258">
                  <c:v>30562</c:v>
                </c:pt>
                <c:pt idx="259">
                  <c:v>30702</c:v>
                </c:pt>
                <c:pt idx="260">
                  <c:v>30730</c:v>
                </c:pt>
                <c:pt idx="261">
                  <c:v>30869</c:v>
                </c:pt>
                <c:pt idx="262">
                  <c:v>30945</c:v>
                </c:pt>
                <c:pt idx="263">
                  <c:v>30964</c:v>
                </c:pt>
                <c:pt idx="264">
                  <c:v>30972</c:v>
                </c:pt>
                <c:pt idx="265">
                  <c:v>30972</c:v>
                </c:pt>
                <c:pt idx="266">
                  <c:v>30972</c:v>
                </c:pt>
                <c:pt idx="267">
                  <c:v>30972</c:v>
                </c:pt>
                <c:pt idx="268">
                  <c:v>30972</c:v>
                </c:pt>
                <c:pt idx="269">
                  <c:v>30972</c:v>
                </c:pt>
                <c:pt idx="270">
                  <c:v>30972</c:v>
                </c:pt>
                <c:pt idx="271">
                  <c:v>30972</c:v>
                </c:pt>
                <c:pt idx="272">
                  <c:v>30972</c:v>
                </c:pt>
                <c:pt idx="273">
                  <c:v>30972</c:v>
                </c:pt>
                <c:pt idx="274">
                  <c:v>30972</c:v>
                </c:pt>
                <c:pt idx="275">
                  <c:v>31096</c:v>
                </c:pt>
                <c:pt idx="276">
                  <c:v>31236</c:v>
                </c:pt>
                <c:pt idx="277">
                  <c:v>31753</c:v>
                </c:pt>
                <c:pt idx="278">
                  <c:v>31757</c:v>
                </c:pt>
                <c:pt idx="279">
                  <c:v>31831</c:v>
                </c:pt>
                <c:pt idx="280">
                  <c:v>31922</c:v>
                </c:pt>
                <c:pt idx="281">
                  <c:v>31948</c:v>
                </c:pt>
                <c:pt idx="282">
                  <c:v>32030</c:v>
                </c:pt>
                <c:pt idx="283">
                  <c:v>32234</c:v>
                </c:pt>
                <c:pt idx="284">
                  <c:v>32349</c:v>
                </c:pt>
                <c:pt idx="285">
                  <c:v>32452</c:v>
                </c:pt>
                <c:pt idx="286">
                  <c:v>32491</c:v>
                </c:pt>
                <c:pt idx="287">
                  <c:v>32551</c:v>
                </c:pt>
                <c:pt idx="288">
                  <c:v>32719</c:v>
                </c:pt>
                <c:pt idx="289">
                  <c:v>32921</c:v>
                </c:pt>
                <c:pt idx="290">
                  <c:v>33003</c:v>
                </c:pt>
                <c:pt idx="291">
                  <c:v>33194</c:v>
                </c:pt>
                <c:pt idx="292">
                  <c:v>33277</c:v>
                </c:pt>
                <c:pt idx="293">
                  <c:v>33303</c:v>
                </c:pt>
                <c:pt idx="294">
                  <c:v>33440</c:v>
                </c:pt>
                <c:pt idx="295">
                  <c:v>33484</c:v>
                </c:pt>
                <c:pt idx="296">
                  <c:v>33641</c:v>
                </c:pt>
                <c:pt idx="297">
                  <c:v>33812</c:v>
                </c:pt>
                <c:pt idx="298">
                  <c:v>33934</c:v>
                </c:pt>
                <c:pt idx="299">
                  <c:v>34022</c:v>
                </c:pt>
                <c:pt idx="300">
                  <c:v>34202</c:v>
                </c:pt>
                <c:pt idx="301">
                  <c:v>34473</c:v>
                </c:pt>
                <c:pt idx="302">
                  <c:v>34534</c:v>
                </c:pt>
                <c:pt idx="303">
                  <c:v>34601</c:v>
                </c:pt>
                <c:pt idx="304">
                  <c:v>34601</c:v>
                </c:pt>
                <c:pt idx="305">
                  <c:v>34601</c:v>
                </c:pt>
                <c:pt idx="306">
                  <c:v>34601</c:v>
                </c:pt>
                <c:pt idx="307">
                  <c:v>34601</c:v>
                </c:pt>
                <c:pt idx="308">
                  <c:v>34601</c:v>
                </c:pt>
                <c:pt idx="309">
                  <c:v>34601</c:v>
                </c:pt>
                <c:pt idx="310">
                  <c:v>34601</c:v>
                </c:pt>
                <c:pt idx="311">
                  <c:v>34601</c:v>
                </c:pt>
                <c:pt idx="312">
                  <c:v>34601</c:v>
                </c:pt>
                <c:pt idx="313">
                  <c:v>34601</c:v>
                </c:pt>
                <c:pt idx="314">
                  <c:v>34601</c:v>
                </c:pt>
                <c:pt idx="315">
                  <c:v>34601</c:v>
                </c:pt>
                <c:pt idx="316">
                  <c:v>34601</c:v>
                </c:pt>
                <c:pt idx="317">
                  <c:v>34601</c:v>
                </c:pt>
                <c:pt idx="318">
                  <c:v>34601</c:v>
                </c:pt>
                <c:pt idx="319">
                  <c:v>34601</c:v>
                </c:pt>
                <c:pt idx="320">
                  <c:v>34601</c:v>
                </c:pt>
                <c:pt idx="321">
                  <c:v>34634</c:v>
                </c:pt>
                <c:pt idx="322">
                  <c:v>34718</c:v>
                </c:pt>
                <c:pt idx="323">
                  <c:v>34741</c:v>
                </c:pt>
                <c:pt idx="324">
                  <c:v>34743</c:v>
                </c:pt>
                <c:pt idx="325">
                  <c:v>34906</c:v>
                </c:pt>
                <c:pt idx="326">
                  <c:v>34954</c:v>
                </c:pt>
                <c:pt idx="327">
                  <c:v>35039</c:v>
                </c:pt>
                <c:pt idx="328">
                  <c:v>35349</c:v>
                </c:pt>
                <c:pt idx="329">
                  <c:v>35446</c:v>
                </c:pt>
                <c:pt idx="330">
                  <c:v>35540</c:v>
                </c:pt>
                <c:pt idx="331">
                  <c:v>35621</c:v>
                </c:pt>
                <c:pt idx="332">
                  <c:v>35748</c:v>
                </c:pt>
                <c:pt idx="333">
                  <c:v>35936</c:v>
                </c:pt>
                <c:pt idx="334">
                  <c:v>35957</c:v>
                </c:pt>
                <c:pt idx="335">
                  <c:v>36037</c:v>
                </c:pt>
                <c:pt idx="336">
                  <c:v>36104</c:v>
                </c:pt>
                <c:pt idx="337">
                  <c:v>36155</c:v>
                </c:pt>
                <c:pt idx="338">
                  <c:v>36193</c:v>
                </c:pt>
                <c:pt idx="339">
                  <c:v>36291</c:v>
                </c:pt>
                <c:pt idx="340">
                  <c:v>36315</c:v>
                </c:pt>
                <c:pt idx="341">
                  <c:v>36512</c:v>
                </c:pt>
                <c:pt idx="342">
                  <c:v>36618</c:v>
                </c:pt>
                <c:pt idx="343">
                  <c:v>36751</c:v>
                </c:pt>
                <c:pt idx="344">
                  <c:v>36836</c:v>
                </c:pt>
                <c:pt idx="345">
                  <c:v>37078</c:v>
                </c:pt>
                <c:pt idx="346">
                  <c:v>37200</c:v>
                </c:pt>
                <c:pt idx="347">
                  <c:v>37240</c:v>
                </c:pt>
                <c:pt idx="348">
                  <c:v>37280</c:v>
                </c:pt>
                <c:pt idx="349">
                  <c:v>37352</c:v>
                </c:pt>
                <c:pt idx="350">
                  <c:v>37717</c:v>
                </c:pt>
                <c:pt idx="351">
                  <c:v>37915</c:v>
                </c:pt>
                <c:pt idx="352">
                  <c:v>37967</c:v>
                </c:pt>
                <c:pt idx="353">
                  <c:v>38629</c:v>
                </c:pt>
                <c:pt idx="354">
                  <c:v>38777</c:v>
                </c:pt>
                <c:pt idx="355">
                  <c:v>39018</c:v>
                </c:pt>
                <c:pt idx="356">
                  <c:v>39046</c:v>
                </c:pt>
                <c:pt idx="357">
                  <c:v>39721</c:v>
                </c:pt>
                <c:pt idx="358">
                  <c:v>39721</c:v>
                </c:pt>
                <c:pt idx="359">
                  <c:v>39721</c:v>
                </c:pt>
                <c:pt idx="360">
                  <c:v>39721</c:v>
                </c:pt>
                <c:pt idx="361">
                  <c:v>39771</c:v>
                </c:pt>
                <c:pt idx="362">
                  <c:v>39771</c:v>
                </c:pt>
                <c:pt idx="363">
                  <c:v>39771</c:v>
                </c:pt>
                <c:pt idx="364">
                  <c:v>39771</c:v>
                </c:pt>
                <c:pt idx="365">
                  <c:v>39771</c:v>
                </c:pt>
                <c:pt idx="366">
                  <c:v>39771</c:v>
                </c:pt>
                <c:pt idx="367">
                  <c:v>39771</c:v>
                </c:pt>
                <c:pt idx="368">
                  <c:v>39771</c:v>
                </c:pt>
                <c:pt idx="369">
                  <c:v>39771</c:v>
                </c:pt>
                <c:pt idx="370">
                  <c:v>39771</c:v>
                </c:pt>
                <c:pt idx="371">
                  <c:v>39855</c:v>
                </c:pt>
                <c:pt idx="372">
                  <c:v>40028</c:v>
                </c:pt>
                <c:pt idx="373">
                  <c:v>40119</c:v>
                </c:pt>
                <c:pt idx="374">
                  <c:v>40279</c:v>
                </c:pt>
                <c:pt idx="375">
                  <c:v>40426</c:v>
                </c:pt>
                <c:pt idx="376">
                  <c:v>40539</c:v>
                </c:pt>
                <c:pt idx="377">
                  <c:v>40779</c:v>
                </c:pt>
                <c:pt idx="378">
                  <c:v>41013</c:v>
                </c:pt>
                <c:pt idx="379">
                  <c:v>41468</c:v>
                </c:pt>
                <c:pt idx="380">
                  <c:v>41677</c:v>
                </c:pt>
                <c:pt idx="381">
                  <c:v>41677</c:v>
                </c:pt>
                <c:pt idx="382">
                  <c:v>41677</c:v>
                </c:pt>
                <c:pt idx="383">
                  <c:v>41677</c:v>
                </c:pt>
                <c:pt idx="384">
                  <c:v>41677</c:v>
                </c:pt>
                <c:pt idx="385">
                  <c:v>41677</c:v>
                </c:pt>
                <c:pt idx="386">
                  <c:v>41677</c:v>
                </c:pt>
                <c:pt idx="387">
                  <c:v>41677</c:v>
                </c:pt>
                <c:pt idx="388">
                  <c:v>41677</c:v>
                </c:pt>
                <c:pt idx="389">
                  <c:v>41677</c:v>
                </c:pt>
                <c:pt idx="390">
                  <c:v>41677</c:v>
                </c:pt>
                <c:pt idx="391">
                  <c:v>41677</c:v>
                </c:pt>
                <c:pt idx="392">
                  <c:v>41677</c:v>
                </c:pt>
                <c:pt idx="393">
                  <c:v>41677</c:v>
                </c:pt>
                <c:pt idx="394">
                  <c:v>41819</c:v>
                </c:pt>
                <c:pt idx="395">
                  <c:v>41823</c:v>
                </c:pt>
                <c:pt idx="396">
                  <c:v>41889</c:v>
                </c:pt>
                <c:pt idx="397">
                  <c:v>42053</c:v>
                </c:pt>
                <c:pt idx="398">
                  <c:v>42239</c:v>
                </c:pt>
                <c:pt idx="399">
                  <c:v>42384</c:v>
                </c:pt>
                <c:pt idx="400">
                  <c:v>42384</c:v>
                </c:pt>
                <c:pt idx="401">
                  <c:v>42384</c:v>
                </c:pt>
                <c:pt idx="402">
                  <c:v>42384</c:v>
                </c:pt>
                <c:pt idx="403">
                  <c:v>42384</c:v>
                </c:pt>
                <c:pt idx="404">
                  <c:v>42384</c:v>
                </c:pt>
                <c:pt idx="405">
                  <c:v>42384</c:v>
                </c:pt>
                <c:pt idx="406">
                  <c:v>42384</c:v>
                </c:pt>
                <c:pt idx="407">
                  <c:v>42384</c:v>
                </c:pt>
                <c:pt idx="408">
                  <c:v>42384</c:v>
                </c:pt>
                <c:pt idx="409">
                  <c:v>42384</c:v>
                </c:pt>
                <c:pt idx="410">
                  <c:v>42384</c:v>
                </c:pt>
                <c:pt idx="411">
                  <c:v>42384</c:v>
                </c:pt>
                <c:pt idx="412">
                  <c:v>42384</c:v>
                </c:pt>
                <c:pt idx="413">
                  <c:v>42384</c:v>
                </c:pt>
                <c:pt idx="414">
                  <c:v>42384</c:v>
                </c:pt>
                <c:pt idx="415">
                  <c:v>42384</c:v>
                </c:pt>
                <c:pt idx="416">
                  <c:v>42384</c:v>
                </c:pt>
                <c:pt idx="417">
                  <c:v>42554</c:v>
                </c:pt>
                <c:pt idx="418">
                  <c:v>42860</c:v>
                </c:pt>
                <c:pt idx="419">
                  <c:v>42887</c:v>
                </c:pt>
                <c:pt idx="420">
                  <c:v>43009</c:v>
                </c:pt>
                <c:pt idx="421">
                  <c:v>43102</c:v>
                </c:pt>
                <c:pt idx="422">
                  <c:v>43550</c:v>
                </c:pt>
                <c:pt idx="423">
                  <c:v>43682</c:v>
                </c:pt>
                <c:pt idx="424">
                  <c:v>43900</c:v>
                </c:pt>
                <c:pt idx="425">
                  <c:v>43976</c:v>
                </c:pt>
                <c:pt idx="426">
                  <c:v>44001</c:v>
                </c:pt>
                <c:pt idx="427">
                  <c:v>44013</c:v>
                </c:pt>
                <c:pt idx="428">
                  <c:v>44442</c:v>
                </c:pt>
                <c:pt idx="429">
                  <c:v>44592</c:v>
                </c:pt>
                <c:pt idx="430">
                  <c:v>44705</c:v>
                </c:pt>
                <c:pt idx="431">
                  <c:v>44972</c:v>
                </c:pt>
                <c:pt idx="432">
                  <c:v>44985</c:v>
                </c:pt>
                <c:pt idx="433">
                  <c:v>45037</c:v>
                </c:pt>
                <c:pt idx="434">
                  <c:v>45210</c:v>
                </c:pt>
                <c:pt idx="435">
                  <c:v>45220</c:v>
                </c:pt>
                <c:pt idx="436">
                  <c:v>45484</c:v>
                </c:pt>
                <c:pt idx="437">
                  <c:v>45495</c:v>
                </c:pt>
                <c:pt idx="438">
                  <c:v>46008</c:v>
                </c:pt>
                <c:pt idx="439">
                  <c:v>46189</c:v>
                </c:pt>
                <c:pt idx="440">
                  <c:v>46189</c:v>
                </c:pt>
                <c:pt idx="441">
                  <c:v>46189</c:v>
                </c:pt>
                <c:pt idx="442">
                  <c:v>46189</c:v>
                </c:pt>
                <c:pt idx="443">
                  <c:v>46189</c:v>
                </c:pt>
                <c:pt idx="444">
                  <c:v>46189</c:v>
                </c:pt>
                <c:pt idx="445">
                  <c:v>46189</c:v>
                </c:pt>
                <c:pt idx="446">
                  <c:v>46189</c:v>
                </c:pt>
                <c:pt idx="447">
                  <c:v>46255</c:v>
                </c:pt>
                <c:pt idx="448">
                  <c:v>46286</c:v>
                </c:pt>
                <c:pt idx="449">
                  <c:v>46298</c:v>
                </c:pt>
                <c:pt idx="450">
                  <c:v>46593</c:v>
                </c:pt>
                <c:pt idx="451">
                  <c:v>46847</c:v>
                </c:pt>
                <c:pt idx="452">
                  <c:v>46958</c:v>
                </c:pt>
                <c:pt idx="453">
                  <c:v>47079</c:v>
                </c:pt>
                <c:pt idx="454">
                  <c:v>47344</c:v>
                </c:pt>
                <c:pt idx="455">
                  <c:v>47366</c:v>
                </c:pt>
                <c:pt idx="456">
                  <c:v>47375</c:v>
                </c:pt>
                <c:pt idx="457">
                  <c:v>47460</c:v>
                </c:pt>
                <c:pt idx="458">
                  <c:v>47466</c:v>
                </c:pt>
                <c:pt idx="459">
                  <c:v>47478</c:v>
                </c:pt>
                <c:pt idx="460">
                  <c:v>47592</c:v>
                </c:pt>
                <c:pt idx="461">
                  <c:v>47769</c:v>
                </c:pt>
                <c:pt idx="462">
                  <c:v>47933</c:v>
                </c:pt>
                <c:pt idx="463">
                  <c:v>47973</c:v>
                </c:pt>
                <c:pt idx="464">
                  <c:v>47994</c:v>
                </c:pt>
                <c:pt idx="465">
                  <c:v>48079</c:v>
                </c:pt>
                <c:pt idx="466">
                  <c:v>48182</c:v>
                </c:pt>
                <c:pt idx="467">
                  <c:v>48192</c:v>
                </c:pt>
                <c:pt idx="468">
                  <c:v>48291</c:v>
                </c:pt>
                <c:pt idx="469">
                  <c:v>48397</c:v>
                </c:pt>
                <c:pt idx="470">
                  <c:v>48514</c:v>
                </c:pt>
                <c:pt idx="471">
                  <c:v>48739</c:v>
                </c:pt>
                <c:pt idx="472">
                  <c:v>49007</c:v>
                </c:pt>
                <c:pt idx="473">
                  <c:v>49073</c:v>
                </c:pt>
                <c:pt idx="474">
                  <c:v>49087</c:v>
                </c:pt>
                <c:pt idx="475">
                  <c:v>49191</c:v>
                </c:pt>
                <c:pt idx="476">
                  <c:v>49301</c:v>
                </c:pt>
                <c:pt idx="477">
                  <c:v>49335</c:v>
                </c:pt>
                <c:pt idx="478">
                  <c:v>49491</c:v>
                </c:pt>
                <c:pt idx="479">
                  <c:v>49491</c:v>
                </c:pt>
                <c:pt idx="480">
                  <c:v>49491</c:v>
                </c:pt>
                <c:pt idx="481">
                  <c:v>49491</c:v>
                </c:pt>
                <c:pt idx="482">
                  <c:v>49491</c:v>
                </c:pt>
                <c:pt idx="483">
                  <c:v>49491</c:v>
                </c:pt>
                <c:pt idx="484">
                  <c:v>49491</c:v>
                </c:pt>
                <c:pt idx="485">
                  <c:v>49491</c:v>
                </c:pt>
                <c:pt idx="486">
                  <c:v>49491</c:v>
                </c:pt>
                <c:pt idx="487">
                  <c:v>49491</c:v>
                </c:pt>
                <c:pt idx="488">
                  <c:v>49491</c:v>
                </c:pt>
                <c:pt idx="489">
                  <c:v>49491</c:v>
                </c:pt>
                <c:pt idx="490">
                  <c:v>49491</c:v>
                </c:pt>
                <c:pt idx="491">
                  <c:v>49491</c:v>
                </c:pt>
                <c:pt idx="492">
                  <c:v>49491</c:v>
                </c:pt>
                <c:pt idx="493">
                  <c:v>49648</c:v>
                </c:pt>
                <c:pt idx="494">
                  <c:v>49937</c:v>
                </c:pt>
                <c:pt idx="495">
                  <c:v>50086</c:v>
                </c:pt>
                <c:pt idx="496">
                  <c:v>50347</c:v>
                </c:pt>
                <c:pt idx="497">
                  <c:v>51050</c:v>
                </c:pt>
                <c:pt idx="498">
                  <c:v>51073</c:v>
                </c:pt>
                <c:pt idx="499">
                  <c:v>51083</c:v>
                </c:pt>
                <c:pt idx="500">
                  <c:v>51573</c:v>
                </c:pt>
                <c:pt idx="501">
                  <c:v>51695</c:v>
                </c:pt>
                <c:pt idx="502">
                  <c:v>51861</c:v>
                </c:pt>
                <c:pt idx="503">
                  <c:v>52000</c:v>
                </c:pt>
                <c:pt idx="504">
                  <c:v>52072</c:v>
                </c:pt>
                <c:pt idx="505">
                  <c:v>52179</c:v>
                </c:pt>
                <c:pt idx="506">
                  <c:v>52220</c:v>
                </c:pt>
                <c:pt idx="507">
                  <c:v>52220</c:v>
                </c:pt>
                <c:pt idx="508">
                  <c:v>52220</c:v>
                </c:pt>
                <c:pt idx="509">
                  <c:v>52220</c:v>
                </c:pt>
                <c:pt idx="510">
                  <c:v>52220</c:v>
                </c:pt>
                <c:pt idx="511">
                  <c:v>52220</c:v>
                </c:pt>
                <c:pt idx="512">
                  <c:v>52220</c:v>
                </c:pt>
                <c:pt idx="513">
                  <c:v>52220</c:v>
                </c:pt>
                <c:pt idx="514">
                  <c:v>52220</c:v>
                </c:pt>
                <c:pt idx="515">
                  <c:v>52220</c:v>
                </c:pt>
                <c:pt idx="516">
                  <c:v>52220</c:v>
                </c:pt>
                <c:pt idx="517">
                  <c:v>52220</c:v>
                </c:pt>
                <c:pt idx="518">
                  <c:v>52220</c:v>
                </c:pt>
                <c:pt idx="519">
                  <c:v>52220</c:v>
                </c:pt>
                <c:pt idx="520">
                  <c:v>52220</c:v>
                </c:pt>
                <c:pt idx="521">
                  <c:v>52220</c:v>
                </c:pt>
                <c:pt idx="522">
                  <c:v>52220</c:v>
                </c:pt>
                <c:pt idx="523">
                  <c:v>52220</c:v>
                </c:pt>
                <c:pt idx="524">
                  <c:v>52220</c:v>
                </c:pt>
                <c:pt idx="525">
                  <c:v>52406</c:v>
                </c:pt>
                <c:pt idx="526">
                  <c:v>52529</c:v>
                </c:pt>
                <c:pt idx="527">
                  <c:v>52568</c:v>
                </c:pt>
                <c:pt idx="528">
                  <c:v>52582</c:v>
                </c:pt>
                <c:pt idx="529">
                  <c:v>52594</c:v>
                </c:pt>
                <c:pt idx="530">
                  <c:v>52600</c:v>
                </c:pt>
                <c:pt idx="531">
                  <c:v>52600</c:v>
                </c:pt>
                <c:pt idx="532">
                  <c:v>52600</c:v>
                </c:pt>
                <c:pt idx="533">
                  <c:v>52600</c:v>
                </c:pt>
                <c:pt idx="534">
                  <c:v>52600</c:v>
                </c:pt>
                <c:pt idx="535">
                  <c:v>52600</c:v>
                </c:pt>
                <c:pt idx="536">
                  <c:v>52600</c:v>
                </c:pt>
                <c:pt idx="537">
                  <c:v>52600</c:v>
                </c:pt>
                <c:pt idx="538">
                  <c:v>52600</c:v>
                </c:pt>
                <c:pt idx="539">
                  <c:v>52600</c:v>
                </c:pt>
                <c:pt idx="540">
                  <c:v>52600</c:v>
                </c:pt>
                <c:pt idx="541">
                  <c:v>52600</c:v>
                </c:pt>
                <c:pt idx="542">
                  <c:v>52600</c:v>
                </c:pt>
                <c:pt idx="543">
                  <c:v>52600</c:v>
                </c:pt>
                <c:pt idx="544">
                  <c:v>52600</c:v>
                </c:pt>
                <c:pt idx="545">
                  <c:v>52600</c:v>
                </c:pt>
                <c:pt idx="546">
                  <c:v>52600</c:v>
                </c:pt>
                <c:pt idx="547">
                  <c:v>52600</c:v>
                </c:pt>
                <c:pt idx="548">
                  <c:v>52600</c:v>
                </c:pt>
                <c:pt idx="549">
                  <c:v>52600</c:v>
                </c:pt>
                <c:pt idx="550">
                  <c:v>52603</c:v>
                </c:pt>
                <c:pt idx="551">
                  <c:v>52654</c:v>
                </c:pt>
                <c:pt idx="552">
                  <c:v>52722</c:v>
                </c:pt>
                <c:pt idx="553">
                  <c:v>52770</c:v>
                </c:pt>
                <c:pt idx="554">
                  <c:v>52890</c:v>
                </c:pt>
                <c:pt idx="555">
                  <c:v>52930</c:v>
                </c:pt>
                <c:pt idx="556">
                  <c:v>53226</c:v>
                </c:pt>
                <c:pt idx="557">
                  <c:v>53241</c:v>
                </c:pt>
                <c:pt idx="558">
                  <c:v>53516</c:v>
                </c:pt>
                <c:pt idx="559">
                  <c:v>53572</c:v>
                </c:pt>
                <c:pt idx="560">
                  <c:v>54021</c:v>
                </c:pt>
                <c:pt idx="561">
                  <c:v>54374</c:v>
                </c:pt>
                <c:pt idx="562">
                  <c:v>54501</c:v>
                </c:pt>
                <c:pt idx="563">
                  <c:v>54765</c:v>
                </c:pt>
                <c:pt idx="564">
                  <c:v>54970</c:v>
                </c:pt>
                <c:pt idx="565">
                  <c:v>55316</c:v>
                </c:pt>
                <c:pt idx="566">
                  <c:v>55320</c:v>
                </c:pt>
                <c:pt idx="567">
                  <c:v>55340</c:v>
                </c:pt>
                <c:pt idx="568">
                  <c:v>55541</c:v>
                </c:pt>
                <c:pt idx="569">
                  <c:v>55634</c:v>
                </c:pt>
                <c:pt idx="570">
                  <c:v>55714</c:v>
                </c:pt>
                <c:pt idx="571">
                  <c:v>55714</c:v>
                </c:pt>
                <c:pt idx="572">
                  <c:v>55714</c:v>
                </c:pt>
                <c:pt idx="573">
                  <c:v>55714</c:v>
                </c:pt>
                <c:pt idx="574">
                  <c:v>55714</c:v>
                </c:pt>
                <c:pt idx="575">
                  <c:v>55714</c:v>
                </c:pt>
                <c:pt idx="576">
                  <c:v>55714</c:v>
                </c:pt>
                <c:pt idx="577">
                  <c:v>55714</c:v>
                </c:pt>
                <c:pt idx="578">
                  <c:v>55714</c:v>
                </c:pt>
                <c:pt idx="579">
                  <c:v>55714</c:v>
                </c:pt>
                <c:pt idx="580">
                  <c:v>55735</c:v>
                </c:pt>
                <c:pt idx="581">
                  <c:v>55790</c:v>
                </c:pt>
                <c:pt idx="582">
                  <c:v>55865</c:v>
                </c:pt>
                <c:pt idx="583">
                  <c:v>56086</c:v>
                </c:pt>
                <c:pt idx="584">
                  <c:v>56261</c:v>
                </c:pt>
                <c:pt idx="585">
                  <c:v>56271</c:v>
                </c:pt>
                <c:pt idx="586">
                  <c:v>56271</c:v>
                </c:pt>
                <c:pt idx="587">
                  <c:v>56271</c:v>
                </c:pt>
                <c:pt idx="588">
                  <c:v>56271</c:v>
                </c:pt>
                <c:pt idx="589">
                  <c:v>56271</c:v>
                </c:pt>
                <c:pt idx="590">
                  <c:v>56271</c:v>
                </c:pt>
                <c:pt idx="591">
                  <c:v>56271</c:v>
                </c:pt>
                <c:pt idx="592">
                  <c:v>56271</c:v>
                </c:pt>
                <c:pt idx="593">
                  <c:v>56271</c:v>
                </c:pt>
                <c:pt idx="594">
                  <c:v>56271</c:v>
                </c:pt>
                <c:pt idx="595">
                  <c:v>56271</c:v>
                </c:pt>
                <c:pt idx="596">
                  <c:v>56271</c:v>
                </c:pt>
                <c:pt idx="597">
                  <c:v>56271</c:v>
                </c:pt>
                <c:pt idx="598">
                  <c:v>56271</c:v>
                </c:pt>
                <c:pt idx="599">
                  <c:v>56271</c:v>
                </c:pt>
                <c:pt idx="600">
                  <c:v>56271</c:v>
                </c:pt>
                <c:pt idx="601">
                  <c:v>56374</c:v>
                </c:pt>
                <c:pt idx="602">
                  <c:v>56489</c:v>
                </c:pt>
                <c:pt idx="603">
                  <c:v>56489</c:v>
                </c:pt>
                <c:pt idx="604">
                  <c:v>56489</c:v>
                </c:pt>
                <c:pt idx="605">
                  <c:v>56489</c:v>
                </c:pt>
                <c:pt idx="606">
                  <c:v>56489</c:v>
                </c:pt>
                <c:pt idx="607">
                  <c:v>56489</c:v>
                </c:pt>
                <c:pt idx="608">
                  <c:v>56489</c:v>
                </c:pt>
                <c:pt idx="609">
                  <c:v>56489</c:v>
                </c:pt>
                <c:pt idx="610">
                  <c:v>56489</c:v>
                </c:pt>
                <c:pt idx="611">
                  <c:v>56489</c:v>
                </c:pt>
                <c:pt idx="612">
                  <c:v>56489</c:v>
                </c:pt>
                <c:pt idx="613">
                  <c:v>56489</c:v>
                </c:pt>
                <c:pt idx="614">
                  <c:v>56489</c:v>
                </c:pt>
                <c:pt idx="615">
                  <c:v>56489</c:v>
                </c:pt>
                <c:pt idx="616">
                  <c:v>56489</c:v>
                </c:pt>
                <c:pt idx="617">
                  <c:v>56489</c:v>
                </c:pt>
                <c:pt idx="618">
                  <c:v>56887</c:v>
                </c:pt>
                <c:pt idx="619">
                  <c:v>57058</c:v>
                </c:pt>
                <c:pt idx="620">
                  <c:v>57322</c:v>
                </c:pt>
                <c:pt idx="621">
                  <c:v>57333</c:v>
                </c:pt>
                <c:pt idx="622">
                  <c:v>57910</c:v>
                </c:pt>
                <c:pt idx="623">
                  <c:v>58353</c:v>
                </c:pt>
                <c:pt idx="624">
                  <c:v>58448</c:v>
                </c:pt>
                <c:pt idx="625">
                  <c:v>58662</c:v>
                </c:pt>
                <c:pt idx="626">
                  <c:v>58758</c:v>
                </c:pt>
                <c:pt idx="627">
                  <c:v>58952</c:v>
                </c:pt>
                <c:pt idx="628">
                  <c:v>59302</c:v>
                </c:pt>
                <c:pt idx="629">
                  <c:v>59335</c:v>
                </c:pt>
                <c:pt idx="630">
                  <c:v>59337</c:v>
                </c:pt>
                <c:pt idx="631">
                  <c:v>59480</c:v>
                </c:pt>
                <c:pt idx="632">
                  <c:v>60268</c:v>
                </c:pt>
                <c:pt idx="633">
                  <c:v>60451</c:v>
                </c:pt>
                <c:pt idx="634">
                  <c:v>60466</c:v>
                </c:pt>
                <c:pt idx="635">
                  <c:v>60524</c:v>
                </c:pt>
                <c:pt idx="636">
                  <c:v>60545</c:v>
                </c:pt>
                <c:pt idx="637">
                  <c:v>60551</c:v>
                </c:pt>
                <c:pt idx="638">
                  <c:v>60623</c:v>
                </c:pt>
                <c:pt idx="639">
                  <c:v>60774</c:v>
                </c:pt>
                <c:pt idx="640">
                  <c:v>60802</c:v>
                </c:pt>
                <c:pt idx="641">
                  <c:v>61504</c:v>
                </c:pt>
                <c:pt idx="642">
                  <c:v>61559</c:v>
                </c:pt>
                <c:pt idx="643">
                  <c:v>61587</c:v>
                </c:pt>
                <c:pt idx="644">
                  <c:v>61671</c:v>
                </c:pt>
                <c:pt idx="645">
                  <c:v>61678</c:v>
                </c:pt>
                <c:pt idx="646">
                  <c:v>61755</c:v>
                </c:pt>
                <c:pt idx="647">
                  <c:v>61928</c:v>
                </c:pt>
                <c:pt idx="648">
                  <c:v>62031</c:v>
                </c:pt>
                <c:pt idx="649">
                  <c:v>62087</c:v>
                </c:pt>
                <c:pt idx="650">
                  <c:v>62165</c:v>
                </c:pt>
                <c:pt idx="651">
                  <c:v>62165</c:v>
                </c:pt>
                <c:pt idx="652">
                  <c:v>62165</c:v>
                </c:pt>
                <c:pt idx="653">
                  <c:v>62165</c:v>
                </c:pt>
                <c:pt idx="654">
                  <c:v>62165</c:v>
                </c:pt>
                <c:pt idx="655">
                  <c:v>62165</c:v>
                </c:pt>
                <c:pt idx="656">
                  <c:v>62165</c:v>
                </c:pt>
                <c:pt idx="657">
                  <c:v>62165</c:v>
                </c:pt>
                <c:pt idx="658">
                  <c:v>62165</c:v>
                </c:pt>
                <c:pt idx="659">
                  <c:v>62281</c:v>
                </c:pt>
                <c:pt idx="660">
                  <c:v>62303</c:v>
                </c:pt>
                <c:pt idx="661">
                  <c:v>62507</c:v>
                </c:pt>
                <c:pt idx="662">
                  <c:v>62509</c:v>
                </c:pt>
                <c:pt idx="663">
                  <c:v>62894</c:v>
                </c:pt>
                <c:pt idx="664">
                  <c:v>62894</c:v>
                </c:pt>
                <c:pt idx="665">
                  <c:v>62894</c:v>
                </c:pt>
                <c:pt idx="666">
                  <c:v>62894</c:v>
                </c:pt>
                <c:pt idx="667">
                  <c:v>62894</c:v>
                </c:pt>
                <c:pt idx="668">
                  <c:v>62894</c:v>
                </c:pt>
                <c:pt idx="669">
                  <c:v>62894</c:v>
                </c:pt>
                <c:pt idx="670">
                  <c:v>62908</c:v>
                </c:pt>
                <c:pt idx="671">
                  <c:v>63132</c:v>
                </c:pt>
                <c:pt idx="672">
                  <c:v>63254</c:v>
                </c:pt>
                <c:pt idx="673">
                  <c:v>63426</c:v>
                </c:pt>
                <c:pt idx="674">
                  <c:v>63476</c:v>
                </c:pt>
                <c:pt idx="675">
                  <c:v>63539</c:v>
                </c:pt>
                <c:pt idx="676">
                  <c:v>63631</c:v>
                </c:pt>
                <c:pt idx="677">
                  <c:v>63990</c:v>
                </c:pt>
                <c:pt idx="678">
                  <c:v>64083</c:v>
                </c:pt>
                <c:pt idx="679">
                  <c:v>64152</c:v>
                </c:pt>
                <c:pt idx="680">
                  <c:v>64251</c:v>
                </c:pt>
                <c:pt idx="681">
                  <c:v>64408</c:v>
                </c:pt>
                <c:pt idx="682">
                  <c:v>64695</c:v>
                </c:pt>
                <c:pt idx="683">
                  <c:v>64924</c:v>
                </c:pt>
                <c:pt idx="684">
                  <c:v>64946</c:v>
                </c:pt>
                <c:pt idx="685">
                  <c:v>65003</c:v>
                </c:pt>
                <c:pt idx="686">
                  <c:v>65010</c:v>
                </c:pt>
                <c:pt idx="687">
                  <c:v>65043</c:v>
                </c:pt>
                <c:pt idx="688">
                  <c:v>65077</c:v>
                </c:pt>
                <c:pt idx="689">
                  <c:v>65090</c:v>
                </c:pt>
                <c:pt idx="690">
                  <c:v>65158</c:v>
                </c:pt>
                <c:pt idx="691">
                  <c:v>65164</c:v>
                </c:pt>
                <c:pt idx="692">
                  <c:v>65427</c:v>
                </c:pt>
                <c:pt idx="693">
                  <c:v>65599</c:v>
                </c:pt>
                <c:pt idx="694">
                  <c:v>65615</c:v>
                </c:pt>
                <c:pt idx="695">
                  <c:v>65648</c:v>
                </c:pt>
                <c:pt idx="696">
                  <c:v>65651</c:v>
                </c:pt>
                <c:pt idx="697">
                  <c:v>65672</c:v>
                </c:pt>
                <c:pt idx="698">
                  <c:v>66208</c:v>
                </c:pt>
                <c:pt idx="699">
                  <c:v>66314</c:v>
                </c:pt>
                <c:pt idx="700">
                  <c:v>66585</c:v>
                </c:pt>
                <c:pt idx="701">
                  <c:v>66691</c:v>
                </c:pt>
                <c:pt idx="702">
                  <c:v>66708</c:v>
                </c:pt>
                <c:pt idx="703">
                  <c:v>66988</c:v>
                </c:pt>
                <c:pt idx="704">
                  <c:v>67447</c:v>
                </c:pt>
                <c:pt idx="705">
                  <c:v>67504</c:v>
                </c:pt>
                <c:pt idx="706">
                  <c:v>67718</c:v>
                </c:pt>
                <c:pt idx="707">
                  <c:v>67805</c:v>
                </c:pt>
                <c:pt idx="708">
                  <c:v>67883</c:v>
                </c:pt>
                <c:pt idx="709">
                  <c:v>68443</c:v>
                </c:pt>
                <c:pt idx="710">
                  <c:v>68684</c:v>
                </c:pt>
                <c:pt idx="711">
                  <c:v>69007</c:v>
                </c:pt>
                <c:pt idx="712">
                  <c:v>69119</c:v>
                </c:pt>
                <c:pt idx="713">
                  <c:v>69258</c:v>
                </c:pt>
                <c:pt idx="714">
                  <c:v>69512</c:v>
                </c:pt>
                <c:pt idx="715">
                  <c:v>70230</c:v>
                </c:pt>
                <c:pt idx="716">
                  <c:v>70345</c:v>
                </c:pt>
                <c:pt idx="717">
                  <c:v>70431</c:v>
                </c:pt>
                <c:pt idx="718">
                  <c:v>70973</c:v>
                </c:pt>
                <c:pt idx="719">
                  <c:v>70973</c:v>
                </c:pt>
                <c:pt idx="720">
                  <c:v>70973</c:v>
                </c:pt>
                <c:pt idx="721">
                  <c:v>70973</c:v>
                </c:pt>
                <c:pt idx="722">
                  <c:v>70973</c:v>
                </c:pt>
                <c:pt idx="723">
                  <c:v>70973</c:v>
                </c:pt>
                <c:pt idx="724">
                  <c:v>70973</c:v>
                </c:pt>
                <c:pt idx="725">
                  <c:v>70973</c:v>
                </c:pt>
                <c:pt idx="726">
                  <c:v>70973</c:v>
                </c:pt>
                <c:pt idx="727">
                  <c:v>70973</c:v>
                </c:pt>
                <c:pt idx="728">
                  <c:v>70973</c:v>
                </c:pt>
                <c:pt idx="729">
                  <c:v>70973</c:v>
                </c:pt>
                <c:pt idx="730">
                  <c:v>70973</c:v>
                </c:pt>
                <c:pt idx="731">
                  <c:v>70973</c:v>
                </c:pt>
                <c:pt idx="732">
                  <c:v>70973</c:v>
                </c:pt>
                <c:pt idx="733">
                  <c:v>70973</c:v>
                </c:pt>
                <c:pt idx="734">
                  <c:v>70973</c:v>
                </c:pt>
                <c:pt idx="735">
                  <c:v>70973</c:v>
                </c:pt>
                <c:pt idx="736">
                  <c:v>70973</c:v>
                </c:pt>
                <c:pt idx="737">
                  <c:v>71619</c:v>
                </c:pt>
                <c:pt idx="738">
                  <c:v>71764</c:v>
                </c:pt>
                <c:pt idx="739">
                  <c:v>71876</c:v>
                </c:pt>
                <c:pt idx="740">
                  <c:v>72035</c:v>
                </c:pt>
                <c:pt idx="741">
                  <c:v>72080</c:v>
                </c:pt>
                <c:pt idx="742">
                  <c:v>72092</c:v>
                </c:pt>
                <c:pt idx="743">
                  <c:v>72639</c:v>
                </c:pt>
                <c:pt idx="744">
                  <c:v>72758</c:v>
                </c:pt>
                <c:pt idx="745">
                  <c:v>72844</c:v>
                </c:pt>
                <c:pt idx="746">
                  <c:v>72844</c:v>
                </c:pt>
                <c:pt idx="747">
                  <c:v>72844</c:v>
                </c:pt>
                <c:pt idx="748">
                  <c:v>72844</c:v>
                </c:pt>
                <c:pt idx="749">
                  <c:v>72844</c:v>
                </c:pt>
                <c:pt idx="750">
                  <c:v>72844</c:v>
                </c:pt>
                <c:pt idx="751">
                  <c:v>72844</c:v>
                </c:pt>
                <c:pt idx="752">
                  <c:v>72844</c:v>
                </c:pt>
                <c:pt idx="753">
                  <c:v>72844</c:v>
                </c:pt>
                <c:pt idx="754">
                  <c:v>73240</c:v>
                </c:pt>
                <c:pt idx="755">
                  <c:v>73804</c:v>
                </c:pt>
                <c:pt idx="756">
                  <c:v>73820</c:v>
                </c:pt>
                <c:pt idx="757">
                  <c:v>73969</c:v>
                </c:pt>
                <c:pt idx="758">
                  <c:v>74187</c:v>
                </c:pt>
                <c:pt idx="759">
                  <c:v>74256</c:v>
                </c:pt>
                <c:pt idx="760">
                  <c:v>74304</c:v>
                </c:pt>
                <c:pt idx="761">
                  <c:v>74632</c:v>
                </c:pt>
                <c:pt idx="762">
                  <c:v>74658</c:v>
                </c:pt>
                <c:pt idx="763">
                  <c:v>74754</c:v>
                </c:pt>
                <c:pt idx="764">
                  <c:v>74914</c:v>
                </c:pt>
                <c:pt idx="765">
                  <c:v>75018</c:v>
                </c:pt>
                <c:pt idx="766">
                  <c:v>75075</c:v>
                </c:pt>
                <c:pt idx="767">
                  <c:v>75269</c:v>
                </c:pt>
                <c:pt idx="768">
                  <c:v>75281</c:v>
                </c:pt>
                <c:pt idx="769">
                  <c:v>75319</c:v>
                </c:pt>
                <c:pt idx="770">
                  <c:v>75443</c:v>
                </c:pt>
                <c:pt idx="771">
                  <c:v>75999</c:v>
                </c:pt>
                <c:pt idx="772">
                  <c:v>76094</c:v>
                </c:pt>
                <c:pt idx="773">
                  <c:v>76147</c:v>
                </c:pt>
                <c:pt idx="774">
                  <c:v>76150</c:v>
                </c:pt>
                <c:pt idx="775">
                  <c:v>76222</c:v>
                </c:pt>
                <c:pt idx="776">
                  <c:v>76432</c:v>
                </c:pt>
                <c:pt idx="777">
                  <c:v>76509</c:v>
                </c:pt>
                <c:pt idx="778">
                  <c:v>76566</c:v>
                </c:pt>
                <c:pt idx="779">
                  <c:v>76591</c:v>
                </c:pt>
                <c:pt idx="780">
                  <c:v>76636</c:v>
                </c:pt>
                <c:pt idx="781">
                  <c:v>76755</c:v>
                </c:pt>
                <c:pt idx="782">
                  <c:v>76755</c:v>
                </c:pt>
                <c:pt idx="783">
                  <c:v>76755</c:v>
                </c:pt>
                <c:pt idx="784">
                  <c:v>76755</c:v>
                </c:pt>
                <c:pt idx="785">
                  <c:v>76755</c:v>
                </c:pt>
                <c:pt idx="786">
                  <c:v>76755</c:v>
                </c:pt>
                <c:pt idx="787">
                  <c:v>76755</c:v>
                </c:pt>
                <c:pt idx="788">
                  <c:v>76755</c:v>
                </c:pt>
                <c:pt idx="789">
                  <c:v>76755</c:v>
                </c:pt>
                <c:pt idx="790">
                  <c:v>76755</c:v>
                </c:pt>
                <c:pt idx="791">
                  <c:v>76901</c:v>
                </c:pt>
                <c:pt idx="792">
                  <c:v>76932</c:v>
                </c:pt>
                <c:pt idx="793">
                  <c:v>77076</c:v>
                </c:pt>
                <c:pt idx="794">
                  <c:v>77153</c:v>
                </c:pt>
                <c:pt idx="795">
                  <c:v>77281</c:v>
                </c:pt>
                <c:pt idx="796">
                  <c:v>77648</c:v>
                </c:pt>
                <c:pt idx="797">
                  <c:v>77863</c:v>
                </c:pt>
                <c:pt idx="798">
                  <c:v>77922</c:v>
                </c:pt>
                <c:pt idx="799">
                  <c:v>78067</c:v>
                </c:pt>
                <c:pt idx="800">
                  <c:v>78196</c:v>
                </c:pt>
                <c:pt idx="801">
                  <c:v>78200</c:v>
                </c:pt>
                <c:pt idx="802">
                  <c:v>78366</c:v>
                </c:pt>
                <c:pt idx="803">
                  <c:v>78366</c:v>
                </c:pt>
                <c:pt idx="804">
                  <c:v>78366</c:v>
                </c:pt>
                <c:pt idx="805">
                  <c:v>78366</c:v>
                </c:pt>
                <c:pt idx="806">
                  <c:v>78366</c:v>
                </c:pt>
                <c:pt idx="807">
                  <c:v>78366</c:v>
                </c:pt>
                <c:pt idx="808">
                  <c:v>78366</c:v>
                </c:pt>
                <c:pt idx="809">
                  <c:v>78366</c:v>
                </c:pt>
                <c:pt idx="810">
                  <c:v>78366</c:v>
                </c:pt>
                <c:pt idx="811">
                  <c:v>78366</c:v>
                </c:pt>
                <c:pt idx="812">
                  <c:v>78366</c:v>
                </c:pt>
                <c:pt idx="813">
                  <c:v>78366</c:v>
                </c:pt>
                <c:pt idx="814">
                  <c:v>78366</c:v>
                </c:pt>
                <c:pt idx="815">
                  <c:v>78366</c:v>
                </c:pt>
                <c:pt idx="816">
                  <c:v>78366</c:v>
                </c:pt>
                <c:pt idx="817">
                  <c:v>78366</c:v>
                </c:pt>
                <c:pt idx="818">
                  <c:v>78380</c:v>
                </c:pt>
                <c:pt idx="819">
                  <c:v>78620</c:v>
                </c:pt>
                <c:pt idx="820">
                  <c:v>78721</c:v>
                </c:pt>
                <c:pt idx="821">
                  <c:v>78723</c:v>
                </c:pt>
                <c:pt idx="822">
                  <c:v>79069</c:v>
                </c:pt>
                <c:pt idx="823">
                  <c:v>79173</c:v>
                </c:pt>
                <c:pt idx="824">
                  <c:v>79185</c:v>
                </c:pt>
                <c:pt idx="825">
                  <c:v>79932</c:v>
                </c:pt>
                <c:pt idx="826">
                  <c:v>80068</c:v>
                </c:pt>
                <c:pt idx="827">
                  <c:v>80089</c:v>
                </c:pt>
                <c:pt idx="828">
                  <c:v>80231</c:v>
                </c:pt>
                <c:pt idx="829">
                  <c:v>80316</c:v>
                </c:pt>
                <c:pt idx="830">
                  <c:v>80330</c:v>
                </c:pt>
                <c:pt idx="831">
                  <c:v>80470</c:v>
                </c:pt>
                <c:pt idx="832">
                  <c:v>80589</c:v>
                </c:pt>
                <c:pt idx="833">
                  <c:v>80725</c:v>
                </c:pt>
                <c:pt idx="834">
                  <c:v>80805</c:v>
                </c:pt>
                <c:pt idx="835">
                  <c:v>80995</c:v>
                </c:pt>
                <c:pt idx="836">
                  <c:v>81033</c:v>
                </c:pt>
                <c:pt idx="837">
                  <c:v>81166</c:v>
                </c:pt>
                <c:pt idx="838">
                  <c:v>81231</c:v>
                </c:pt>
                <c:pt idx="839">
                  <c:v>81295</c:v>
                </c:pt>
                <c:pt idx="840">
                  <c:v>81388</c:v>
                </c:pt>
                <c:pt idx="841">
                  <c:v>81544</c:v>
                </c:pt>
                <c:pt idx="842">
                  <c:v>81574</c:v>
                </c:pt>
                <c:pt idx="843">
                  <c:v>81688</c:v>
                </c:pt>
                <c:pt idx="844">
                  <c:v>81862</c:v>
                </c:pt>
                <c:pt idx="845">
                  <c:v>81862</c:v>
                </c:pt>
                <c:pt idx="846">
                  <c:v>81862</c:v>
                </c:pt>
                <c:pt idx="847">
                  <c:v>81862</c:v>
                </c:pt>
                <c:pt idx="848">
                  <c:v>81862</c:v>
                </c:pt>
                <c:pt idx="849">
                  <c:v>81862</c:v>
                </c:pt>
                <c:pt idx="850">
                  <c:v>81862</c:v>
                </c:pt>
                <c:pt idx="851">
                  <c:v>81977</c:v>
                </c:pt>
                <c:pt idx="852">
                  <c:v>82040</c:v>
                </c:pt>
                <c:pt idx="853">
                  <c:v>82417</c:v>
                </c:pt>
                <c:pt idx="854">
                  <c:v>82492</c:v>
                </c:pt>
                <c:pt idx="855">
                  <c:v>82629</c:v>
                </c:pt>
                <c:pt idx="856">
                  <c:v>82815</c:v>
                </c:pt>
                <c:pt idx="857">
                  <c:v>83250</c:v>
                </c:pt>
                <c:pt idx="858">
                  <c:v>83417</c:v>
                </c:pt>
                <c:pt idx="859">
                  <c:v>83538</c:v>
                </c:pt>
                <c:pt idx="860">
                  <c:v>83547</c:v>
                </c:pt>
                <c:pt idx="861">
                  <c:v>83702</c:v>
                </c:pt>
                <c:pt idx="862">
                  <c:v>83702</c:v>
                </c:pt>
                <c:pt idx="863">
                  <c:v>83702</c:v>
                </c:pt>
                <c:pt idx="864">
                  <c:v>83702</c:v>
                </c:pt>
                <c:pt idx="865">
                  <c:v>83702</c:v>
                </c:pt>
                <c:pt idx="866">
                  <c:v>83702</c:v>
                </c:pt>
                <c:pt idx="867">
                  <c:v>83702</c:v>
                </c:pt>
                <c:pt idx="868">
                  <c:v>83730</c:v>
                </c:pt>
                <c:pt idx="869">
                  <c:v>84004</c:v>
                </c:pt>
                <c:pt idx="870">
                  <c:v>84461</c:v>
                </c:pt>
                <c:pt idx="871">
                  <c:v>84691</c:v>
                </c:pt>
                <c:pt idx="872">
                  <c:v>84695</c:v>
                </c:pt>
                <c:pt idx="873">
                  <c:v>84946</c:v>
                </c:pt>
                <c:pt idx="874">
                  <c:v>85343</c:v>
                </c:pt>
                <c:pt idx="875">
                  <c:v>85385</c:v>
                </c:pt>
                <c:pt idx="876">
                  <c:v>85422</c:v>
                </c:pt>
                <c:pt idx="877">
                  <c:v>85487</c:v>
                </c:pt>
                <c:pt idx="878">
                  <c:v>85539</c:v>
                </c:pt>
                <c:pt idx="879">
                  <c:v>85672</c:v>
                </c:pt>
                <c:pt idx="880">
                  <c:v>85825</c:v>
                </c:pt>
                <c:pt idx="881">
                  <c:v>85938</c:v>
                </c:pt>
                <c:pt idx="882">
                  <c:v>86054</c:v>
                </c:pt>
                <c:pt idx="883">
                  <c:v>86108</c:v>
                </c:pt>
                <c:pt idx="884">
                  <c:v>86139</c:v>
                </c:pt>
                <c:pt idx="885">
                  <c:v>86175</c:v>
                </c:pt>
                <c:pt idx="886">
                  <c:v>86449</c:v>
                </c:pt>
                <c:pt idx="887">
                  <c:v>86468</c:v>
                </c:pt>
                <c:pt idx="888">
                  <c:v>86672</c:v>
                </c:pt>
                <c:pt idx="889">
                  <c:v>86789</c:v>
                </c:pt>
                <c:pt idx="890">
                  <c:v>86863</c:v>
                </c:pt>
                <c:pt idx="891">
                  <c:v>87324</c:v>
                </c:pt>
                <c:pt idx="892">
                  <c:v>87569</c:v>
                </c:pt>
                <c:pt idx="893">
                  <c:v>87593</c:v>
                </c:pt>
                <c:pt idx="894">
                  <c:v>87812</c:v>
                </c:pt>
                <c:pt idx="895">
                  <c:v>88861</c:v>
                </c:pt>
                <c:pt idx="896">
                  <c:v>88914</c:v>
                </c:pt>
                <c:pt idx="897">
                  <c:v>88930</c:v>
                </c:pt>
                <c:pt idx="898">
                  <c:v>89330</c:v>
                </c:pt>
                <c:pt idx="899">
                  <c:v>89399</c:v>
                </c:pt>
                <c:pt idx="900">
                  <c:v>89470</c:v>
                </c:pt>
                <c:pt idx="901">
                  <c:v>89557</c:v>
                </c:pt>
                <c:pt idx="902">
                  <c:v>89711</c:v>
                </c:pt>
                <c:pt idx="903">
                  <c:v>89918</c:v>
                </c:pt>
                <c:pt idx="904">
                  <c:v>90046</c:v>
                </c:pt>
                <c:pt idx="905">
                  <c:v>90234</c:v>
                </c:pt>
                <c:pt idx="906">
                  <c:v>90417</c:v>
                </c:pt>
                <c:pt idx="907">
                  <c:v>90447</c:v>
                </c:pt>
                <c:pt idx="908">
                  <c:v>90585</c:v>
                </c:pt>
                <c:pt idx="909">
                  <c:v>90670</c:v>
                </c:pt>
                <c:pt idx="910">
                  <c:v>91287</c:v>
                </c:pt>
                <c:pt idx="911">
                  <c:v>91585</c:v>
                </c:pt>
                <c:pt idx="912">
                  <c:v>91593</c:v>
                </c:pt>
                <c:pt idx="913">
                  <c:v>91679</c:v>
                </c:pt>
                <c:pt idx="914">
                  <c:v>91883</c:v>
                </c:pt>
                <c:pt idx="915">
                  <c:v>91971</c:v>
                </c:pt>
                <c:pt idx="916">
                  <c:v>92031</c:v>
                </c:pt>
                <c:pt idx="917">
                  <c:v>92370</c:v>
                </c:pt>
                <c:pt idx="918">
                  <c:v>92495</c:v>
                </c:pt>
                <c:pt idx="919">
                  <c:v>92795</c:v>
                </c:pt>
                <c:pt idx="920">
                  <c:v>92873</c:v>
                </c:pt>
                <c:pt idx="921">
                  <c:v>93149</c:v>
                </c:pt>
                <c:pt idx="922">
                  <c:v>93458</c:v>
                </c:pt>
                <c:pt idx="923">
                  <c:v>93602</c:v>
                </c:pt>
                <c:pt idx="924">
                  <c:v>93881</c:v>
                </c:pt>
                <c:pt idx="925">
                  <c:v>94041</c:v>
                </c:pt>
                <c:pt idx="926">
                  <c:v>94168</c:v>
                </c:pt>
                <c:pt idx="927">
                  <c:v>94233</c:v>
                </c:pt>
                <c:pt idx="928">
                  <c:v>94355</c:v>
                </c:pt>
                <c:pt idx="929">
                  <c:v>94737</c:v>
                </c:pt>
                <c:pt idx="930">
                  <c:v>94900</c:v>
                </c:pt>
                <c:pt idx="931">
                  <c:v>94956</c:v>
                </c:pt>
                <c:pt idx="932">
                  <c:v>95004</c:v>
                </c:pt>
                <c:pt idx="933">
                  <c:v>95125</c:v>
                </c:pt>
                <c:pt idx="934">
                  <c:v>95154</c:v>
                </c:pt>
                <c:pt idx="935">
                  <c:v>95222</c:v>
                </c:pt>
                <c:pt idx="936">
                  <c:v>95357</c:v>
                </c:pt>
                <c:pt idx="937">
                  <c:v>95501</c:v>
                </c:pt>
                <c:pt idx="938">
                  <c:v>95501</c:v>
                </c:pt>
                <c:pt idx="939">
                  <c:v>95501</c:v>
                </c:pt>
                <c:pt idx="940">
                  <c:v>95501</c:v>
                </c:pt>
                <c:pt idx="941">
                  <c:v>95501</c:v>
                </c:pt>
                <c:pt idx="942">
                  <c:v>95501</c:v>
                </c:pt>
                <c:pt idx="943">
                  <c:v>95501</c:v>
                </c:pt>
                <c:pt idx="944">
                  <c:v>95501</c:v>
                </c:pt>
                <c:pt idx="945">
                  <c:v>95501</c:v>
                </c:pt>
                <c:pt idx="946">
                  <c:v>95501</c:v>
                </c:pt>
                <c:pt idx="947">
                  <c:v>95501</c:v>
                </c:pt>
                <c:pt idx="948">
                  <c:v>95501</c:v>
                </c:pt>
                <c:pt idx="949">
                  <c:v>95501</c:v>
                </c:pt>
                <c:pt idx="950">
                  <c:v>95501</c:v>
                </c:pt>
                <c:pt idx="951">
                  <c:v>95501</c:v>
                </c:pt>
                <c:pt idx="952">
                  <c:v>95501</c:v>
                </c:pt>
                <c:pt idx="953">
                  <c:v>95501</c:v>
                </c:pt>
                <c:pt idx="954">
                  <c:v>95501</c:v>
                </c:pt>
                <c:pt idx="955">
                  <c:v>95558</c:v>
                </c:pt>
                <c:pt idx="956">
                  <c:v>95582</c:v>
                </c:pt>
                <c:pt idx="957">
                  <c:v>95942</c:v>
                </c:pt>
                <c:pt idx="958">
                  <c:v>95954</c:v>
                </c:pt>
                <c:pt idx="959">
                  <c:v>96018</c:v>
                </c:pt>
                <c:pt idx="960">
                  <c:v>96095</c:v>
                </c:pt>
                <c:pt idx="961">
                  <c:v>96160</c:v>
                </c:pt>
                <c:pt idx="962">
                  <c:v>96289</c:v>
                </c:pt>
                <c:pt idx="963">
                  <c:v>96303</c:v>
                </c:pt>
                <c:pt idx="964">
                  <c:v>96324</c:v>
                </c:pt>
                <c:pt idx="965">
                  <c:v>96364</c:v>
                </c:pt>
                <c:pt idx="966">
                  <c:v>96393</c:v>
                </c:pt>
                <c:pt idx="967">
                  <c:v>96584</c:v>
                </c:pt>
                <c:pt idx="968">
                  <c:v>96655</c:v>
                </c:pt>
                <c:pt idx="969">
                  <c:v>96694</c:v>
                </c:pt>
                <c:pt idx="970">
                  <c:v>96790</c:v>
                </c:pt>
                <c:pt idx="971">
                  <c:v>96819</c:v>
                </c:pt>
                <c:pt idx="972">
                  <c:v>97003</c:v>
                </c:pt>
                <c:pt idx="973">
                  <c:v>97014</c:v>
                </c:pt>
                <c:pt idx="974">
                  <c:v>97212</c:v>
                </c:pt>
                <c:pt idx="975">
                  <c:v>97837</c:v>
                </c:pt>
                <c:pt idx="976">
                  <c:v>98026</c:v>
                </c:pt>
                <c:pt idx="977">
                  <c:v>98147</c:v>
                </c:pt>
                <c:pt idx="978">
                  <c:v>98399</c:v>
                </c:pt>
                <c:pt idx="979">
                  <c:v>98584</c:v>
                </c:pt>
                <c:pt idx="980">
                  <c:v>98823</c:v>
                </c:pt>
                <c:pt idx="981">
                  <c:v>98851</c:v>
                </c:pt>
                <c:pt idx="982">
                  <c:v>98902</c:v>
                </c:pt>
                <c:pt idx="983">
                  <c:v>98942</c:v>
                </c:pt>
                <c:pt idx="984">
                  <c:v>98951</c:v>
                </c:pt>
                <c:pt idx="985">
                  <c:v>99003</c:v>
                </c:pt>
                <c:pt idx="986">
                  <c:v>99055</c:v>
                </c:pt>
                <c:pt idx="987">
                  <c:v>99168</c:v>
                </c:pt>
                <c:pt idx="988">
                  <c:v>99168</c:v>
                </c:pt>
                <c:pt idx="989">
                  <c:v>99168</c:v>
                </c:pt>
                <c:pt idx="990">
                  <c:v>99168</c:v>
                </c:pt>
                <c:pt idx="991">
                  <c:v>99168</c:v>
                </c:pt>
                <c:pt idx="992">
                  <c:v>99168</c:v>
                </c:pt>
                <c:pt idx="993">
                  <c:v>99202</c:v>
                </c:pt>
                <c:pt idx="994">
                  <c:v>99240</c:v>
                </c:pt>
                <c:pt idx="995">
                  <c:v>99240</c:v>
                </c:pt>
                <c:pt idx="996">
                  <c:v>99330</c:v>
                </c:pt>
                <c:pt idx="997">
                  <c:v>99640</c:v>
                </c:pt>
                <c:pt idx="998">
                  <c:v>99725</c:v>
                </c:pt>
                <c:pt idx="999">
                  <c:v>99808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02-4FFB-A7CC-6097E4D7CF3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Difference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Sheet1!$A$2:$A$1001</c:f>
              <c:numCache>
                <c:formatCode>General</c:formatCode>
                <c:ptCount val="1000"/>
              </c:numCache>
            </c:numRef>
          </c:cat>
          <c:val>
            <c:numRef>
              <c:f>Sheet1!$F$2:$F$1001</c:f>
              <c:numCache>
                <c:formatCode>General</c:formatCode>
                <c:ptCount val="1000"/>
                <c:pt idx="0">
                  <c:v>119</c:v>
                </c:pt>
                <c:pt idx="1">
                  <c:v>144</c:v>
                </c:pt>
                <c:pt idx="2">
                  <c:v>282</c:v>
                </c:pt>
                <c:pt idx="3">
                  <c:v>97</c:v>
                </c:pt>
                <c:pt idx="4">
                  <c:v>191</c:v>
                </c:pt>
                <c:pt idx="5">
                  <c:v>443</c:v>
                </c:pt>
                <c:pt idx="6">
                  <c:v>342</c:v>
                </c:pt>
                <c:pt idx="7">
                  <c:v>253</c:v>
                </c:pt>
                <c:pt idx="8">
                  <c:v>406</c:v>
                </c:pt>
                <c:pt idx="9">
                  <c:v>132</c:v>
                </c:pt>
                <c:pt idx="10">
                  <c:v>135</c:v>
                </c:pt>
                <c:pt idx="11">
                  <c:v>186</c:v>
                </c:pt>
                <c:pt idx="12">
                  <c:v>190</c:v>
                </c:pt>
                <c:pt idx="13">
                  <c:v>347</c:v>
                </c:pt>
                <c:pt idx="14">
                  <c:v>281</c:v>
                </c:pt>
                <c:pt idx="15">
                  <c:v>285</c:v>
                </c:pt>
                <c:pt idx="16">
                  <c:v>496</c:v>
                </c:pt>
                <c:pt idx="17">
                  <c:v>462</c:v>
                </c:pt>
                <c:pt idx="18">
                  <c:v>231</c:v>
                </c:pt>
                <c:pt idx="19">
                  <c:v>208</c:v>
                </c:pt>
                <c:pt idx="20">
                  <c:v>72</c:v>
                </c:pt>
                <c:pt idx="21">
                  <c:v>0</c:v>
                </c:pt>
                <c:pt idx="22">
                  <c:v>41</c:v>
                </c:pt>
                <c:pt idx="23">
                  <c:v>74</c:v>
                </c:pt>
                <c:pt idx="24">
                  <c:v>127</c:v>
                </c:pt>
                <c:pt idx="25">
                  <c:v>107</c:v>
                </c:pt>
                <c:pt idx="26">
                  <c:v>77</c:v>
                </c:pt>
                <c:pt idx="27">
                  <c:v>41</c:v>
                </c:pt>
                <c:pt idx="28">
                  <c:v>104</c:v>
                </c:pt>
                <c:pt idx="29">
                  <c:v>143</c:v>
                </c:pt>
                <c:pt idx="30">
                  <c:v>162</c:v>
                </c:pt>
                <c:pt idx="31">
                  <c:v>205</c:v>
                </c:pt>
                <c:pt idx="32">
                  <c:v>414</c:v>
                </c:pt>
                <c:pt idx="33">
                  <c:v>451</c:v>
                </c:pt>
                <c:pt idx="34">
                  <c:v>898</c:v>
                </c:pt>
                <c:pt idx="35">
                  <c:v>1099</c:v>
                </c:pt>
                <c:pt idx="36">
                  <c:v>1070</c:v>
                </c:pt>
                <c:pt idx="37">
                  <c:v>1057</c:v>
                </c:pt>
                <c:pt idx="38">
                  <c:v>909</c:v>
                </c:pt>
                <c:pt idx="39">
                  <c:v>865</c:v>
                </c:pt>
                <c:pt idx="40">
                  <c:v>746</c:v>
                </c:pt>
                <c:pt idx="41">
                  <c:v>700</c:v>
                </c:pt>
                <c:pt idx="42">
                  <c:v>697</c:v>
                </c:pt>
                <c:pt idx="43">
                  <c:v>609</c:v>
                </c:pt>
                <c:pt idx="44">
                  <c:v>590</c:v>
                </c:pt>
                <c:pt idx="45">
                  <c:v>587</c:v>
                </c:pt>
                <c:pt idx="46">
                  <c:v>568</c:v>
                </c:pt>
                <c:pt idx="47">
                  <c:v>289</c:v>
                </c:pt>
                <c:pt idx="48">
                  <c:v>331</c:v>
                </c:pt>
                <c:pt idx="49">
                  <c:v>290</c:v>
                </c:pt>
                <c:pt idx="50">
                  <c:v>429</c:v>
                </c:pt>
                <c:pt idx="51">
                  <c:v>515</c:v>
                </c:pt>
                <c:pt idx="52">
                  <c:v>476</c:v>
                </c:pt>
                <c:pt idx="53">
                  <c:v>368</c:v>
                </c:pt>
                <c:pt idx="54">
                  <c:v>351</c:v>
                </c:pt>
                <c:pt idx="55">
                  <c:v>288</c:v>
                </c:pt>
                <c:pt idx="56">
                  <c:v>185</c:v>
                </c:pt>
                <c:pt idx="57">
                  <c:v>35</c:v>
                </c:pt>
                <c:pt idx="58">
                  <c:v>0</c:v>
                </c:pt>
                <c:pt idx="59">
                  <c:v>107</c:v>
                </c:pt>
                <c:pt idx="60">
                  <c:v>110</c:v>
                </c:pt>
                <c:pt idx="61">
                  <c:v>163</c:v>
                </c:pt>
                <c:pt idx="62">
                  <c:v>224</c:v>
                </c:pt>
                <c:pt idx="63">
                  <c:v>373</c:v>
                </c:pt>
                <c:pt idx="64">
                  <c:v>458</c:v>
                </c:pt>
                <c:pt idx="65">
                  <c:v>474</c:v>
                </c:pt>
                <c:pt idx="66">
                  <c:v>483</c:v>
                </c:pt>
                <c:pt idx="67">
                  <c:v>508</c:v>
                </c:pt>
                <c:pt idx="68">
                  <c:v>600</c:v>
                </c:pt>
                <c:pt idx="69">
                  <c:v>613</c:v>
                </c:pt>
                <c:pt idx="70">
                  <c:v>650</c:v>
                </c:pt>
                <c:pt idx="71">
                  <c:v>713</c:v>
                </c:pt>
                <c:pt idx="72">
                  <c:v>719</c:v>
                </c:pt>
                <c:pt idx="73">
                  <c:v>1016</c:v>
                </c:pt>
                <c:pt idx="74">
                  <c:v>969</c:v>
                </c:pt>
                <c:pt idx="75">
                  <c:v>919</c:v>
                </c:pt>
                <c:pt idx="76">
                  <c:v>950</c:v>
                </c:pt>
                <c:pt idx="77">
                  <c:v>865</c:v>
                </c:pt>
                <c:pt idx="78">
                  <c:v>887</c:v>
                </c:pt>
                <c:pt idx="79">
                  <c:v>974</c:v>
                </c:pt>
                <c:pt idx="80">
                  <c:v>1089</c:v>
                </c:pt>
                <c:pt idx="81">
                  <c:v>1211</c:v>
                </c:pt>
                <c:pt idx="82">
                  <c:v>1212</c:v>
                </c:pt>
                <c:pt idx="83">
                  <c:v>1335</c:v>
                </c:pt>
                <c:pt idx="84">
                  <c:v>1396</c:v>
                </c:pt>
                <c:pt idx="85">
                  <c:v>1437</c:v>
                </c:pt>
                <c:pt idx="86">
                  <c:v>1534</c:v>
                </c:pt>
                <c:pt idx="87">
                  <c:v>1613</c:v>
                </c:pt>
                <c:pt idx="88">
                  <c:v>1648</c:v>
                </c:pt>
                <c:pt idx="89">
                  <c:v>1523</c:v>
                </c:pt>
                <c:pt idx="90">
                  <c:v>1658</c:v>
                </c:pt>
                <c:pt idx="91">
                  <c:v>1691</c:v>
                </c:pt>
                <c:pt idx="92">
                  <c:v>1696</c:v>
                </c:pt>
                <c:pt idx="93">
                  <c:v>1926</c:v>
                </c:pt>
                <c:pt idx="94">
                  <c:v>1825</c:v>
                </c:pt>
                <c:pt idx="95">
                  <c:v>1946</c:v>
                </c:pt>
                <c:pt idx="96">
                  <c:v>1783</c:v>
                </c:pt>
                <c:pt idx="97">
                  <c:v>1761</c:v>
                </c:pt>
                <c:pt idx="98">
                  <c:v>1852</c:v>
                </c:pt>
                <c:pt idx="99">
                  <c:v>1459</c:v>
                </c:pt>
                <c:pt idx="100">
                  <c:v>1143</c:v>
                </c:pt>
                <c:pt idx="101">
                  <c:v>909</c:v>
                </c:pt>
                <c:pt idx="102">
                  <c:v>992</c:v>
                </c:pt>
                <c:pt idx="103">
                  <c:v>905</c:v>
                </c:pt>
                <c:pt idx="104">
                  <c:v>737</c:v>
                </c:pt>
                <c:pt idx="105">
                  <c:v>618</c:v>
                </c:pt>
                <c:pt idx="106">
                  <c:v>213</c:v>
                </c:pt>
                <c:pt idx="107">
                  <c:v>238</c:v>
                </c:pt>
                <c:pt idx="108">
                  <c:v>88</c:v>
                </c:pt>
                <c:pt idx="109">
                  <c:v>360</c:v>
                </c:pt>
                <c:pt idx="110">
                  <c:v>511</c:v>
                </c:pt>
                <c:pt idx="111">
                  <c:v>554</c:v>
                </c:pt>
                <c:pt idx="112">
                  <c:v>828</c:v>
                </c:pt>
                <c:pt idx="113">
                  <c:v>741</c:v>
                </c:pt>
                <c:pt idx="114">
                  <c:v>852</c:v>
                </c:pt>
                <c:pt idx="115">
                  <c:v>711</c:v>
                </c:pt>
                <c:pt idx="116">
                  <c:v>695</c:v>
                </c:pt>
                <c:pt idx="117">
                  <c:v>739</c:v>
                </c:pt>
                <c:pt idx="118">
                  <c:v>336</c:v>
                </c:pt>
                <c:pt idx="119">
                  <c:v>266</c:v>
                </c:pt>
                <c:pt idx="120">
                  <c:v>48</c:v>
                </c:pt>
                <c:pt idx="121">
                  <c:v>18</c:v>
                </c:pt>
                <c:pt idx="122">
                  <c:v>413</c:v>
                </c:pt>
                <c:pt idx="123">
                  <c:v>601</c:v>
                </c:pt>
                <c:pt idx="124">
                  <c:v>431</c:v>
                </c:pt>
                <c:pt idx="125">
                  <c:v>451</c:v>
                </c:pt>
                <c:pt idx="126">
                  <c:v>681</c:v>
                </c:pt>
                <c:pt idx="127">
                  <c:v>1317</c:v>
                </c:pt>
                <c:pt idx="128">
                  <c:v>1334</c:v>
                </c:pt>
                <c:pt idx="129">
                  <c:v>1302</c:v>
                </c:pt>
                <c:pt idx="130">
                  <c:v>1315</c:v>
                </c:pt>
                <c:pt idx="131">
                  <c:v>1311</c:v>
                </c:pt>
                <c:pt idx="132">
                  <c:v>1163</c:v>
                </c:pt>
                <c:pt idx="133">
                  <c:v>725</c:v>
                </c:pt>
                <c:pt idx="134">
                  <c:v>605</c:v>
                </c:pt>
                <c:pt idx="135">
                  <c:v>596</c:v>
                </c:pt>
                <c:pt idx="136">
                  <c:v>495</c:v>
                </c:pt>
                <c:pt idx="137">
                  <c:v>408</c:v>
                </c:pt>
                <c:pt idx="138">
                  <c:v>393</c:v>
                </c:pt>
                <c:pt idx="139">
                  <c:v>218</c:v>
                </c:pt>
                <c:pt idx="140">
                  <c:v>100</c:v>
                </c:pt>
                <c:pt idx="141">
                  <c:v>0</c:v>
                </c:pt>
                <c:pt idx="142">
                  <c:v>142</c:v>
                </c:pt>
                <c:pt idx="143">
                  <c:v>292</c:v>
                </c:pt>
                <c:pt idx="144">
                  <c:v>310</c:v>
                </c:pt>
                <c:pt idx="145">
                  <c:v>376</c:v>
                </c:pt>
                <c:pt idx="146">
                  <c:v>216</c:v>
                </c:pt>
                <c:pt idx="147">
                  <c:v>124</c:v>
                </c:pt>
                <c:pt idx="148">
                  <c:v>39</c:v>
                </c:pt>
                <c:pt idx="149">
                  <c:v>5</c:v>
                </c:pt>
                <c:pt idx="150">
                  <c:v>284</c:v>
                </c:pt>
                <c:pt idx="151">
                  <c:v>340</c:v>
                </c:pt>
                <c:pt idx="152">
                  <c:v>258</c:v>
                </c:pt>
                <c:pt idx="153">
                  <c:v>102</c:v>
                </c:pt>
                <c:pt idx="154">
                  <c:v>30</c:v>
                </c:pt>
                <c:pt idx="155">
                  <c:v>51</c:v>
                </c:pt>
                <c:pt idx="156">
                  <c:v>5</c:v>
                </c:pt>
                <c:pt idx="157">
                  <c:v>362</c:v>
                </c:pt>
                <c:pt idx="158">
                  <c:v>336</c:v>
                </c:pt>
                <c:pt idx="159">
                  <c:v>65</c:v>
                </c:pt>
                <c:pt idx="160">
                  <c:v>40</c:v>
                </c:pt>
                <c:pt idx="161">
                  <c:v>134</c:v>
                </c:pt>
                <c:pt idx="162">
                  <c:v>407</c:v>
                </c:pt>
                <c:pt idx="163">
                  <c:v>431</c:v>
                </c:pt>
                <c:pt idx="164">
                  <c:v>536</c:v>
                </c:pt>
                <c:pt idx="165">
                  <c:v>426</c:v>
                </c:pt>
                <c:pt idx="166">
                  <c:v>463</c:v>
                </c:pt>
                <c:pt idx="167">
                  <c:v>700</c:v>
                </c:pt>
                <c:pt idx="168">
                  <c:v>679</c:v>
                </c:pt>
                <c:pt idx="169">
                  <c:v>644</c:v>
                </c:pt>
                <c:pt idx="170">
                  <c:v>613</c:v>
                </c:pt>
                <c:pt idx="171">
                  <c:v>441</c:v>
                </c:pt>
                <c:pt idx="172">
                  <c:v>373</c:v>
                </c:pt>
                <c:pt idx="173">
                  <c:v>364</c:v>
                </c:pt>
                <c:pt idx="174">
                  <c:v>501</c:v>
                </c:pt>
                <c:pt idx="175">
                  <c:v>487</c:v>
                </c:pt>
                <c:pt idx="176">
                  <c:v>648</c:v>
                </c:pt>
                <c:pt idx="177">
                  <c:v>628</c:v>
                </c:pt>
                <c:pt idx="178">
                  <c:v>688</c:v>
                </c:pt>
                <c:pt idx="179">
                  <c:v>806</c:v>
                </c:pt>
                <c:pt idx="180">
                  <c:v>787</c:v>
                </c:pt>
                <c:pt idx="181">
                  <c:v>683</c:v>
                </c:pt>
                <c:pt idx="182">
                  <c:v>591</c:v>
                </c:pt>
                <c:pt idx="183">
                  <c:v>419</c:v>
                </c:pt>
                <c:pt idx="184">
                  <c:v>371</c:v>
                </c:pt>
                <c:pt idx="185">
                  <c:v>248</c:v>
                </c:pt>
                <c:pt idx="186">
                  <c:v>332</c:v>
                </c:pt>
                <c:pt idx="187">
                  <c:v>212</c:v>
                </c:pt>
                <c:pt idx="188">
                  <c:v>510</c:v>
                </c:pt>
                <c:pt idx="189">
                  <c:v>379</c:v>
                </c:pt>
                <c:pt idx="190">
                  <c:v>389</c:v>
                </c:pt>
                <c:pt idx="191">
                  <c:v>405</c:v>
                </c:pt>
                <c:pt idx="192">
                  <c:v>442</c:v>
                </c:pt>
                <c:pt idx="193">
                  <c:v>562</c:v>
                </c:pt>
                <c:pt idx="194">
                  <c:v>520</c:v>
                </c:pt>
                <c:pt idx="195">
                  <c:v>501</c:v>
                </c:pt>
                <c:pt idx="196">
                  <c:v>462</c:v>
                </c:pt>
                <c:pt idx="197">
                  <c:v>302</c:v>
                </c:pt>
                <c:pt idx="198">
                  <c:v>253</c:v>
                </c:pt>
                <c:pt idx="199">
                  <c:v>235</c:v>
                </c:pt>
                <c:pt idx="200">
                  <c:v>202</c:v>
                </c:pt>
                <c:pt idx="201">
                  <c:v>167</c:v>
                </c:pt>
                <c:pt idx="202">
                  <c:v>118</c:v>
                </c:pt>
                <c:pt idx="203">
                  <c:v>0</c:v>
                </c:pt>
                <c:pt idx="204">
                  <c:v>68</c:v>
                </c:pt>
                <c:pt idx="205">
                  <c:v>184</c:v>
                </c:pt>
                <c:pt idx="206">
                  <c:v>282</c:v>
                </c:pt>
                <c:pt idx="207">
                  <c:v>431</c:v>
                </c:pt>
                <c:pt idx="208">
                  <c:v>446</c:v>
                </c:pt>
                <c:pt idx="209">
                  <c:v>523</c:v>
                </c:pt>
                <c:pt idx="210">
                  <c:v>526</c:v>
                </c:pt>
                <c:pt idx="211">
                  <c:v>574</c:v>
                </c:pt>
                <c:pt idx="212">
                  <c:v>654</c:v>
                </c:pt>
                <c:pt idx="213">
                  <c:v>847</c:v>
                </c:pt>
                <c:pt idx="214">
                  <c:v>942</c:v>
                </c:pt>
                <c:pt idx="215">
                  <c:v>967</c:v>
                </c:pt>
                <c:pt idx="216">
                  <c:v>973</c:v>
                </c:pt>
                <c:pt idx="217">
                  <c:v>978</c:v>
                </c:pt>
                <c:pt idx="218">
                  <c:v>713</c:v>
                </c:pt>
                <c:pt idx="219">
                  <c:v>670</c:v>
                </c:pt>
                <c:pt idx="220">
                  <c:v>615</c:v>
                </c:pt>
                <c:pt idx="221">
                  <c:v>498</c:v>
                </c:pt>
                <c:pt idx="222">
                  <c:v>513</c:v>
                </c:pt>
                <c:pt idx="223">
                  <c:v>524</c:v>
                </c:pt>
                <c:pt idx="224">
                  <c:v>553</c:v>
                </c:pt>
                <c:pt idx="225">
                  <c:v>1077</c:v>
                </c:pt>
                <c:pt idx="226">
                  <c:v>1085</c:v>
                </c:pt>
                <c:pt idx="227">
                  <c:v>710</c:v>
                </c:pt>
                <c:pt idx="228">
                  <c:v>713</c:v>
                </c:pt>
                <c:pt idx="229">
                  <c:v>709</c:v>
                </c:pt>
                <c:pt idx="230">
                  <c:v>695</c:v>
                </c:pt>
                <c:pt idx="231">
                  <c:v>802</c:v>
                </c:pt>
                <c:pt idx="232">
                  <c:v>837</c:v>
                </c:pt>
                <c:pt idx="233">
                  <c:v>874</c:v>
                </c:pt>
                <c:pt idx="234">
                  <c:v>908</c:v>
                </c:pt>
                <c:pt idx="235">
                  <c:v>958</c:v>
                </c:pt>
                <c:pt idx="236">
                  <c:v>996</c:v>
                </c:pt>
                <c:pt idx="237">
                  <c:v>1124</c:v>
                </c:pt>
                <c:pt idx="238">
                  <c:v>1172</c:v>
                </c:pt>
                <c:pt idx="239">
                  <c:v>1235</c:v>
                </c:pt>
                <c:pt idx="240">
                  <c:v>1252</c:v>
                </c:pt>
                <c:pt idx="241">
                  <c:v>1463</c:v>
                </c:pt>
                <c:pt idx="242">
                  <c:v>1496</c:v>
                </c:pt>
                <c:pt idx="243">
                  <c:v>1588</c:v>
                </c:pt>
                <c:pt idx="244">
                  <c:v>1619</c:v>
                </c:pt>
                <c:pt idx="245">
                  <c:v>1481</c:v>
                </c:pt>
                <c:pt idx="246">
                  <c:v>1392</c:v>
                </c:pt>
                <c:pt idx="247">
                  <c:v>1262</c:v>
                </c:pt>
                <c:pt idx="248">
                  <c:v>1319</c:v>
                </c:pt>
                <c:pt idx="249">
                  <c:v>1607</c:v>
                </c:pt>
                <c:pt idx="250">
                  <c:v>1176</c:v>
                </c:pt>
                <c:pt idx="251">
                  <c:v>1161</c:v>
                </c:pt>
                <c:pt idx="252">
                  <c:v>1115</c:v>
                </c:pt>
                <c:pt idx="253">
                  <c:v>1083</c:v>
                </c:pt>
                <c:pt idx="254">
                  <c:v>871</c:v>
                </c:pt>
                <c:pt idx="255">
                  <c:v>747</c:v>
                </c:pt>
                <c:pt idx="256">
                  <c:v>830</c:v>
                </c:pt>
                <c:pt idx="257">
                  <c:v>902</c:v>
                </c:pt>
                <c:pt idx="258">
                  <c:v>863</c:v>
                </c:pt>
                <c:pt idx="259">
                  <c:v>737</c:v>
                </c:pt>
                <c:pt idx="260">
                  <c:v>712</c:v>
                </c:pt>
                <c:pt idx="261">
                  <c:v>579</c:v>
                </c:pt>
                <c:pt idx="262">
                  <c:v>737</c:v>
                </c:pt>
                <c:pt idx="263">
                  <c:v>740</c:v>
                </c:pt>
                <c:pt idx="264">
                  <c:v>1019</c:v>
                </c:pt>
                <c:pt idx="265">
                  <c:v>1091</c:v>
                </c:pt>
                <c:pt idx="266">
                  <c:v>1178</c:v>
                </c:pt>
                <c:pt idx="267">
                  <c:v>1226</c:v>
                </c:pt>
                <c:pt idx="268">
                  <c:v>1236</c:v>
                </c:pt>
                <c:pt idx="269">
                  <c:v>1278</c:v>
                </c:pt>
                <c:pt idx="270">
                  <c:v>1309</c:v>
                </c:pt>
                <c:pt idx="271">
                  <c:v>1383</c:v>
                </c:pt>
                <c:pt idx="272">
                  <c:v>1414</c:v>
                </c:pt>
                <c:pt idx="273">
                  <c:v>1548</c:v>
                </c:pt>
                <c:pt idx="274">
                  <c:v>1571</c:v>
                </c:pt>
                <c:pt idx="275">
                  <c:v>1651</c:v>
                </c:pt>
                <c:pt idx="276">
                  <c:v>1554</c:v>
                </c:pt>
                <c:pt idx="277">
                  <c:v>1039</c:v>
                </c:pt>
                <c:pt idx="278">
                  <c:v>1198</c:v>
                </c:pt>
                <c:pt idx="279">
                  <c:v>1313</c:v>
                </c:pt>
                <c:pt idx="280">
                  <c:v>1320</c:v>
                </c:pt>
                <c:pt idx="281">
                  <c:v>1295</c:v>
                </c:pt>
                <c:pt idx="282">
                  <c:v>1278</c:v>
                </c:pt>
                <c:pt idx="283">
                  <c:v>1184</c:v>
                </c:pt>
                <c:pt idx="284">
                  <c:v>1160</c:v>
                </c:pt>
                <c:pt idx="285">
                  <c:v>1058</c:v>
                </c:pt>
                <c:pt idx="286">
                  <c:v>1101</c:v>
                </c:pt>
                <c:pt idx="287">
                  <c:v>1061</c:v>
                </c:pt>
                <c:pt idx="288">
                  <c:v>938</c:v>
                </c:pt>
                <c:pt idx="289">
                  <c:v>791</c:v>
                </c:pt>
                <c:pt idx="290">
                  <c:v>888</c:v>
                </c:pt>
                <c:pt idx="291">
                  <c:v>750</c:v>
                </c:pt>
                <c:pt idx="292">
                  <c:v>704</c:v>
                </c:pt>
                <c:pt idx="293">
                  <c:v>682</c:v>
                </c:pt>
                <c:pt idx="294">
                  <c:v>660</c:v>
                </c:pt>
                <c:pt idx="295">
                  <c:v>625</c:v>
                </c:pt>
                <c:pt idx="296">
                  <c:v>569</c:v>
                </c:pt>
                <c:pt idx="297">
                  <c:v>472</c:v>
                </c:pt>
                <c:pt idx="298">
                  <c:v>388</c:v>
                </c:pt>
                <c:pt idx="299">
                  <c:v>318</c:v>
                </c:pt>
                <c:pt idx="300">
                  <c:v>214</c:v>
                </c:pt>
                <c:pt idx="301">
                  <c:v>128</c:v>
                </c:pt>
                <c:pt idx="302">
                  <c:v>126</c:v>
                </c:pt>
                <c:pt idx="303">
                  <c:v>171</c:v>
                </c:pt>
                <c:pt idx="304">
                  <c:v>262</c:v>
                </c:pt>
                <c:pt idx="305">
                  <c:v>382</c:v>
                </c:pt>
                <c:pt idx="306">
                  <c:v>436</c:v>
                </c:pt>
                <c:pt idx="307">
                  <c:v>445</c:v>
                </c:pt>
                <c:pt idx="308">
                  <c:v>714</c:v>
                </c:pt>
                <c:pt idx="309">
                  <c:v>813</c:v>
                </c:pt>
                <c:pt idx="310">
                  <c:v>836</c:v>
                </c:pt>
                <c:pt idx="311">
                  <c:v>1045</c:v>
                </c:pt>
                <c:pt idx="312">
                  <c:v>1096</c:v>
                </c:pt>
                <c:pt idx="313">
                  <c:v>1172</c:v>
                </c:pt>
                <c:pt idx="314">
                  <c:v>1294</c:v>
                </c:pt>
                <c:pt idx="315">
                  <c:v>1302</c:v>
                </c:pt>
                <c:pt idx="316">
                  <c:v>1366</c:v>
                </c:pt>
                <c:pt idx="317">
                  <c:v>1396</c:v>
                </c:pt>
                <c:pt idx="318">
                  <c:v>1413</c:v>
                </c:pt>
                <c:pt idx="319">
                  <c:v>1565</c:v>
                </c:pt>
                <c:pt idx="320">
                  <c:v>1610</c:v>
                </c:pt>
                <c:pt idx="321">
                  <c:v>1689</c:v>
                </c:pt>
                <c:pt idx="322">
                  <c:v>1904</c:v>
                </c:pt>
                <c:pt idx="323">
                  <c:v>1923</c:v>
                </c:pt>
                <c:pt idx="324">
                  <c:v>2080</c:v>
                </c:pt>
                <c:pt idx="325">
                  <c:v>1962</c:v>
                </c:pt>
                <c:pt idx="326">
                  <c:v>2023</c:v>
                </c:pt>
                <c:pt idx="327">
                  <c:v>2062</c:v>
                </c:pt>
                <c:pt idx="328">
                  <c:v>1827</c:v>
                </c:pt>
                <c:pt idx="329">
                  <c:v>1770</c:v>
                </c:pt>
                <c:pt idx="330">
                  <c:v>2044</c:v>
                </c:pt>
                <c:pt idx="331">
                  <c:v>2094</c:v>
                </c:pt>
                <c:pt idx="332">
                  <c:v>2104</c:v>
                </c:pt>
                <c:pt idx="333">
                  <c:v>2019</c:v>
                </c:pt>
                <c:pt idx="334">
                  <c:v>2013</c:v>
                </c:pt>
                <c:pt idx="335">
                  <c:v>1963</c:v>
                </c:pt>
                <c:pt idx="336">
                  <c:v>1906</c:v>
                </c:pt>
                <c:pt idx="337">
                  <c:v>1892</c:v>
                </c:pt>
                <c:pt idx="338">
                  <c:v>1898</c:v>
                </c:pt>
                <c:pt idx="339">
                  <c:v>2100</c:v>
                </c:pt>
                <c:pt idx="340">
                  <c:v>2103</c:v>
                </c:pt>
                <c:pt idx="341">
                  <c:v>1914</c:v>
                </c:pt>
                <c:pt idx="342">
                  <c:v>2073</c:v>
                </c:pt>
                <c:pt idx="343">
                  <c:v>2054</c:v>
                </c:pt>
                <c:pt idx="344">
                  <c:v>2170</c:v>
                </c:pt>
                <c:pt idx="345">
                  <c:v>1965</c:v>
                </c:pt>
                <c:pt idx="346">
                  <c:v>1876</c:v>
                </c:pt>
                <c:pt idx="347">
                  <c:v>2093</c:v>
                </c:pt>
                <c:pt idx="348">
                  <c:v>2074</c:v>
                </c:pt>
                <c:pt idx="349">
                  <c:v>2028</c:v>
                </c:pt>
                <c:pt idx="350">
                  <c:v>1681</c:v>
                </c:pt>
                <c:pt idx="351">
                  <c:v>1758</c:v>
                </c:pt>
                <c:pt idx="352">
                  <c:v>1754</c:v>
                </c:pt>
                <c:pt idx="353">
                  <c:v>1103</c:v>
                </c:pt>
                <c:pt idx="354">
                  <c:v>994</c:v>
                </c:pt>
                <c:pt idx="355">
                  <c:v>789</c:v>
                </c:pt>
                <c:pt idx="356">
                  <c:v>850</c:v>
                </c:pt>
                <c:pt idx="357">
                  <c:v>210</c:v>
                </c:pt>
                <c:pt idx="358">
                  <c:v>625</c:v>
                </c:pt>
                <c:pt idx="359">
                  <c:v>658</c:v>
                </c:pt>
                <c:pt idx="360">
                  <c:v>706</c:v>
                </c:pt>
                <c:pt idx="361">
                  <c:v>698</c:v>
                </c:pt>
                <c:pt idx="362">
                  <c:v>806</c:v>
                </c:pt>
                <c:pt idx="363">
                  <c:v>865</c:v>
                </c:pt>
                <c:pt idx="364">
                  <c:v>916</c:v>
                </c:pt>
                <c:pt idx="365">
                  <c:v>994</c:v>
                </c:pt>
                <c:pt idx="366">
                  <c:v>1075</c:v>
                </c:pt>
                <c:pt idx="367">
                  <c:v>1101</c:v>
                </c:pt>
                <c:pt idx="368">
                  <c:v>1176</c:v>
                </c:pt>
                <c:pt idx="369">
                  <c:v>1224</c:v>
                </c:pt>
                <c:pt idx="370">
                  <c:v>1280</c:v>
                </c:pt>
                <c:pt idx="371">
                  <c:v>1219</c:v>
                </c:pt>
                <c:pt idx="372">
                  <c:v>1286</c:v>
                </c:pt>
                <c:pt idx="373">
                  <c:v>1399</c:v>
                </c:pt>
                <c:pt idx="374">
                  <c:v>1296</c:v>
                </c:pt>
                <c:pt idx="375">
                  <c:v>1251</c:v>
                </c:pt>
                <c:pt idx="376">
                  <c:v>1287</c:v>
                </c:pt>
                <c:pt idx="377">
                  <c:v>1135</c:v>
                </c:pt>
                <c:pt idx="378">
                  <c:v>977</c:v>
                </c:pt>
                <c:pt idx="379">
                  <c:v>608</c:v>
                </c:pt>
                <c:pt idx="380">
                  <c:v>437</c:v>
                </c:pt>
                <c:pt idx="381">
                  <c:v>452</c:v>
                </c:pt>
                <c:pt idx="382">
                  <c:v>456</c:v>
                </c:pt>
                <c:pt idx="383">
                  <c:v>535</c:v>
                </c:pt>
                <c:pt idx="384">
                  <c:v>691</c:v>
                </c:pt>
                <c:pt idx="385">
                  <c:v>707</c:v>
                </c:pt>
                <c:pt idx="386">
                  <c:v>740</c:v>
                </c:pt>
                <c:pt idx="387">
                  <c:v>838</c:v>
                </c:pt>
                <c:pt idx="388">
                  <c:v>873</c:v>
                </c:pt>
                <c:pt idx="389">
                  <c:v>905</c:v>
                </c:pt>
                <c:pt idx="390">
                  <c:v>1087</c:v>
                </c:pt>
                <c:pt idx="391">
                  <c:v>1350</c:v>
                </c:pt>
                <c:pt idx="392">
                  <c:v>1434</c:v>
                </c:pt>
                <c:pt idx="393">
                  <c:v>1436</c:v>
                </c:pt>
                <c:pt idx="394">
                  <c:v>1383</c:v>
                </c:pt>
                <c:pt idx="395">
                  <c:v>1697</c:v>
                </c:pt>
                <c:pt idx="396">
                  <c:v>1654</c:v>
                </c:pt>
                <c:pt idx="397">
                  <c:v>1504</c:v>
                </c:pt>
                <c:pt idx="398">
                  <c:v>1398</c:v>
                </c:pt>
                <c:pt idx="399">
                  <c:v>1500</c:v>
                </c:pt>
                <c:pt idx="400">
                  <c:v>1542</c:v>
                </c:pt>
                <c:pt idx="401">
                  <c:v>1928</c:v>
                </c:pt>
                <c:pt idx="402">
                  <c:v>1937</c:v>
                </c:pt>
                <c:pt idx="403">
                  <c:v>2224</c:v>
                </c:pt>
                <c:pt idx="404">
                  <c:v>2264</c:v>
                </c:pt>
                <c:pt idx="405">
                  <c:v>2351</c:v>
                </c:pt>
                <c:pt idx="406">
                  <c:v>2354</c:v>
                </c:pt>
                <c:pt idx="407">
                  <c:v>2371</c:v>
                </c:pt>
                <c:pt idx="408">
                  <c:v>2394</c:v>
                </c:pt>
                <c:pt idx="409">
                  <c:v>2447</c:v>
                </c:pt>
                <c:pt idx="410">
                  <c:v>2534</c:v>
                </c:pt>
                <c:pt idx="411">
                  <c:v>2614</c:v>
                </c:pt>
                <c:pt idx="412">
                  <c:v>2624</c:v>
                </c:pt>
                <c:pt idx="413">
                  <c:v>2698</c:v>
                </c:pt>
                <c:pt idx="414">
                  <c:v>2722</c:v>
                </c:pt>
                <c:pt idx="415">
                  <c:v>2833</c:v>
                </c:pt>
                <c:pt idx="416">
                  <c:v>2969</c:v>
                </c:pt>
                <c:pt idx="417">
                  <c:v>2902</c:v>
                </c:pt>
                <c:pt idx="418">
                  <c:v>2700</c:v>
                </c:pt>
                <c:pt idx="419">
                  <c:v>2689</c:v>
                </c:pt>
                <c:pt idx="420">
                  <c:v>2610</c:v>
                </c:pt>
                <c:pt idx="421">
                  <c:v>2537</c:v>
                </c:pt>
                <c:pt idx="422">
                  <c:v>2101</c:v>
                </c:pt>
                <c:pt idx="423">
                  <c:v>2103</c:v>
                </c:pt>
                <c:pt idx="424">
                  <c:v>1913</c:v>
                </c:pt>
                <c:pt idx="425">
                  <c:v>1881</c:v>
                </c:pt>
                <c:pt idx="426">
                  <c:v>1859</c:v>
                </c:pt>
                <c:pt idx="427">
                  <c:v>1950</c:v>
                </c:pt>
                <c:pt idx="428">
                  <c:v>1627</c:v>
                </c:pt>
                <c:pt idx="429">
                  <c:v>1597</c:v>
                </c:pt>
                <c:pt idx="430">
                  <c:v>1618</c:v>
                </c:pt>
                <c:pt idx="431">
                  <c:v>1403</c:v>
                </c:pt>
                <c:pt idx="432">
                  <c:v>1419</c:v>
                </c:pt>
                <c:pt idx="433">
                  <c:v>1425</c:v>
                </c:pt>
                <c:pt idx="434">
                  <c:v>1271</c:v>
                </c:pt>
                <c:pt idx="435">
                  <c:v>1729</c:v>
                </c:pt>
                <c:pt idx="436">
                  <c:v>1484</c:v>
                </c:pt>
                <c:pt idx="437">
                  <c:v>1517</c:v>
                </c:pt>
                <c:pt idx="438">
                  <c:v>1019</c:v>
                </c:pt>
                <c:pt idx="439">
                  <c:v>851</c:v>
                </c:pt>
                <c:pt idx="440">
                  <c:v>884</c:v>
                </c:pt>
                <c:pt idx="441">
                  <c:v>936</c:v>
                </c:pt>
                <c:pt idx="442">
                  <c:v>1154</c:v>
                </c:pt>
                <c:pt idx="443">
                  <c:v>1192</c:v>
                </c:pt>
                <c:pt idx="444">
                  <c:v>1259</c:v>
                </c:pt>
                <c:pt idx="445">
                  <c:v>1307</c:v>
                </c:pt>
                <c:pt idx="446">
                  <c:v>1469</c:v>
                </c:pt>
                <c:pt idx="447">
                  <c:v>1482</c:v>
                </c:pt>
                <c:pt idx="448">
                  <c:v>1482</c:v>
                </c:pt>
                <c:pt idx="449">
                  <c:v>1474</c:v>
                </c:pt>
                <c:pt idx="450">
                  <c:v>1258</c:v>
                </c:pt>
                <c:pt idx="451">
                  <c:v>1075</c:v>
                </c:pt>
                <c:pt idx="452">
                  <c:v>1047</c:v>
                </c:pt>
                <c:pt idx="453">
                  <c:v>1025</c:v>
                </c:pt>
                <c:pt idx="454">
                  <c:v>1204</c:v>
                </c:pt>
                <c:pt idx="455">
                  <c:v>1309</c:v>
                </c:pt>
                <c:pt idx="456">
                  <c:v>1443</c:v>
                </c:pt>
                <c:pt idx="457">
                  <c:v>1591</c:v>
                </c:pt>
                <c:pt idx="458">
                  <c:v>1678</c:v>
                </c:pt>
                <c:pt idx="459">
                  <c:v>1683</c:v>
                </c:pt>
                <c:pt idx="460">
                  <c:v>1682</c:v>
                </c:pt>
                <c:pt idx="461">
                  <c:v>1634</c:v>
                </c:pt>
                <c:pt idx="462">
                  <c:v>1558</c:v>
                </c:pt>
                <c:pt idx="463">
                  <c:v>1647</c:v>
                </c:pt>
                <c:pt idx="464">
                  <c:v>1655</c:v>
                </c:pt>
                <c:pt idx="465">
                  <c:v>1666</c:v>
                </c:pt>
                <c:pt idx="466">
                  <c:v>1816</c:v>
                </c:pt>
                <c:pt idx="467">
                  <c:v>1902</c:v>
                </c:pt>
                <c:pt idx="468">
                  <c:v>1831</c:v>
                </c:pt>
                <c:pt idx="469">
                  <c:v>1793</c:v>
                </c:pt>
                <c:pt idx="470">
                  <c:v>1784</c:v>
                </c:pt>
                <c:pt idx="471">
                  <c:v>1651</c:v>
                </c:pt>
                <c:pt idx="472">
                  <c:v>1548</c:v>
                </c:pt>
                <c:pt idx="473">
                  <c:v>1576</c:v>
                </c:pt>
                <c:pt idx="474">
                  <c:v>1677</c:v>
                </c:pt>
                <c:pt idx="475">
                  <c:v>1630</c:v>
                </c:pt>
                <c:pt idx="476">
                  <c:v>1891</c:v>
                </c:pt>
                <c:pt idx="477">
                  <c:v>1887</c:v>
                </c:pt>
                <c:pt idx="478">
                  <c:v>1768</c:v>
                </c:pt>
                <c:pt idx="479">
                  <c:v>1783</c:v>
                </c:pt>
                <c:pt idx="480">
                  <c:v>1990</c:v>
                </c:pt>
                <c:pt idx="481">
                  <c:v>2142</c:v>
                </c:pt>
                <c:pt idx="482">
                  <c:v>2201</c:v>
                </c:pt>
                <c:pt idx="483">
                  <c:v>2279</c:v>
                </c:pt>
                <c:pt idx="484">
                  <c:v>2297</c:v>
                </c:pt>
                <c:pt idx="485">
                  <c:v>2298</c:v>
                </c:pt>
                <c:pt idx="486">
                  <c:v>2364</c:v>
                </c:pt>
                <c:pt idx="487">
                  <c:v>2460</c:v>
                </c:pt>
                <c:pt idx="488">
                  <c:v>2462</c:v>
                </c:pt>
                <c:pt idx="489">
                  <c:v>2504</c:v>
                </c:pt>
                <c:pt idx="490">
                  <c:v>2607</c:v>
                </c:pt>
                <c:pt idx="491">
                  <c:v>2729</c:v>
                </c:pt>
                <c:pt idx="492">
                  <c:v>2785</c:v>
                </c:pt>
                <c:pt idx="493">
                  <c:v>2665</c:v>
                </c:pt>
                <c:pt idx="494">
                  <c:v>2377</c:v>
                </c:pt>
                <c:pt idx="495">
                  <c:v>2237</c:v>
                </c:pt>
                <c:pt idx="496">
                  <c:v>2069</c:v>
                </c:pt>
                <c:pt idx="497">
                  <c:v>1550</c:v>
                </c:pt>
                <c:pt idx="498">
                  <c:v>1532</c:v>
                </c:pt>
                <c:pt idx="499">
                  <c:v>1585</c:v>
                </c:pt>
                <c:pt idx="500">
                  <c:v>1175</c:v>
                </c:pt>
                <c:pt idx="501">
                  <c:v>1065</c:v>
                </c:pt>
                <c:pt idx="502">
                  <c:v>1113</c:v>
                </c:pt>
                <c:pt idx="503">
                  <c:v>1193</c:v>
                </c:pt>
                <c:pt idx="504">
                  <c:v>1171</c:v>
                </c:pt>
                <c:pt idx="505">
                  <c:v>1067</c:v>
                </c:pt>
                <c:pt idx="506">
                  <c:v>1135</c:v>
                </c:pt>
                <c:pt idx="507">
                  <c:v>1265</c:v>
                </c:pt>
                <c:pt idx="508">
                  <c:v>1435</c:v>
                </c:pt>
                <c:pt idx="509">
                  <c:v>1455</c:v>
                </c:pt>
                <c:pt idx="510">
                  <c:v>1578</c:v>
                </c:pt>
                <c:pt idx="511">
                  <c:v>1717</c:v>
                </c:pt>
                <c:pt idx="512">
                  <c:v>1826</c:v>
                </c:pt>
                <c:pt idx="513">
                  <c:v>1964</c:v>
                </c:pt>
                <c:pt idx="514">
                  <c:v>1975</c:v>
                </c:pt>
                <c:pt idx="515">
                  <c:v>2053</c:v>
                </c:pt>
                <c:pt idx="516">
                  <c:v>2088</c:v>
                </c:pt>
                <c:pt idx="517">
                  <c:v>2108</c:v>
                </c:pt>
                <c:pt idx="518">
                  <c:v>2150</c:v>
                </c:pt>
                <c:pt idx="519">
                  <c:v>2161</c:v>
                </c:pt>
                <c:pt idx="520">
                  <c:v>2177</c:v>
                </c:pt>
                <c:pt idx="521">
                  <c:v>2270</c:v>
                </c:pt>
                <c:pt idx="522">
                  <c:v>2400</c:v>
                </c:pt>
                <c:pt idx="523">
                  <c:v>2546</c:v>
                </c:pt>
                <c:pt idx="524">
                  <c:v>2602</c:v>
                </c:pt>
                <c:pt idx="525">
                  <c:v>2444</c:v>
                </c:pt>
                <c:pt idx="526">
                  <c:v>2367</c:v>
                </c:pt>
                <c:pt idx="527">
                  <c:v>2443</c:v>
                </c:pt>
                <c:pt idx="528">
                  <c:v>2470</c:v>
                </c:pt>
                <c:pt idx="529">
                  <c:v>2522</c:v>
                </c:pt>
                <c:pt idx="530">
                  <c:v>2546</c:v>
                </c:pt>
                <c:pt idx="531">
                  <c:v>2701</c:v>
                </c:pt>
                <c:pt idx="532">
                  <c:v>3114</c:v>
                </c:pt>
                <c:pt idx="533">
                  <c:v>3144</c:v>
                </c:pt>
                <c:pt idx="534">
                  <c:v>3240</c:v>
                </c:pt>
                <c:pt idx="535">
                  <c:v>3248</c:v>
                </c:pt>
                <c:pt idx="536">
                  <c:v>3421</c:v>
                </c:pt>
                <c:pt idx="537">
                  <c:v>3446</c:v>
                </c:pt>
                <c:pt idx="538">
                  <c:v>3479</c:v>
                </c:pt>
                <c:pt idx="539">
                  <c:v>3508</c:v>
                </c:pt>
                <c:pt idx="540">
                  <c:v>3609</c:v>
                </c:pt>
                <c:pt idx="541">
                  <c:v>3659</c:v>
                </c:pt>
                <c:pt idx="542">
                  <c:v>3671</c:v>
                </c:pt>
                <c:pt idx="543">
                  <c:v>3733</c:v>
                </c:pt>
                <c:pt idx="544">
                  <c:v>3793</c:v>
                </c:pt>
                <c:pt idx="545">
                  <c:v>3833</c:v>
                </c:pt>
                <c:pt idx="546">
                  <c:v>3886</c:v>
                </c:pt>
                <c:pt idx="547">
                  <c:v>3889</c:v>
                </c:pt>
                <c:pt idx="548">
                  <c:v>3975</c:v>
                </c:pt>
                <c:pt idx="549">
                  <c:v>4076</c:v>
                </c:pt>
                <c:pt idx="550">
                  <c:v>4329</c:v>
                </c:pt>
                <c:pt idx="551">
                  <c:v>4317</c:v>
                </c:pt>
                <c:pt idx="552">
                  <c:v>4280</c:v>
                </c:pt>
                <c:pt idx="553">
                  <c:v>4588</c:v>
                </c:pt>
                <c:pt idx="554">
                  <c:v>4560</c:v>
                </c:pt>
                <c:pt idx="555">
                  <c:v>4706</c:v>
                </c:pt>
                <c:pt idx="556">
                  <c:v>4474</c:v>
                </c:pt>
                <c:pt idx="557">
                  <c:v>4558</c:v>
                </c:pt>
                <c:pt idx="558">
                  <c:v>4351</c:v>
                </c:pt>
                <c:pt idx="559">
                  <c:v>4341</c:v>
                </c:pt>
                <c:pt idx="560">
                  <c:v>3893</c:v>
                </c:pt>
                <c:pt idx="561">
                  <c:v>3781</c:v>
                </c:pt>
                <c:pt idx="562">
                  <c:v>3666</c:v>
                </c:pt>
                <c:pt idx="563">
                  <c:v>3435</c:v>
                </c:pt>
                <c:pt idx="564">
                  <c:v>3381</c:v>
                </c:pt>
                <c:pt idx="565">
                  <c:v>3125</c:v>
                </c:pt>
                <c:pt idx="566">
                  <c:v>3163</c:v>
                </c:pt>
                <c:pt idx="567">
                  <c:v>3462</c:v>
                </c:pt>
                <c:pt idx="568">
                  <c:v>3557</c:v>
                </c:pt>
                <c:pt idx="569">
                  <c:v>3527</c:v>
                </c:pt>
                <c:pt idx="570">
                  <c:v>3568</c:v>
                </c:pt>
                <c:pt idx="571">
                  <c:v>3584</c:v>
                </c:pt>
                <c:pt idx="572">
                  <c:v>3890</c:v>
                </c:pt>
                <c:pt idx="573">
                  <c:v>3963</c:v>
                </c:pt>
                <c:pt idx="574">
                  <c:v>4261</c:v>
                </c:pt>
                <c:pt idx="575">
                  <c:v>4276</c:v>
                </c:pt>
                <c:pt idx="576">
                  <c:v>4309</c:v>
                </c:pt>
                <c:pt idx="577">
                  <c:v>4403</c:v>
                </c:pt>
                <c:pt idx="578">
                  <c:v>4524</c:v>
                </c:pt>
                <c:pt idx="579">
                  <c:v>4580</c:v>
                </c:pt>
                <c:pt idx="580">
                  <c:v>4683</c:v>
                </c:pt>
                <c:pt idx="581">
                  <c:v>4762</c:v>
                </c:pt>
                <c:pt idx="582">
                  <c:v>4722</c:v>
                </c:pt>
                <c:pt idx="583">
                  <c:v>4560</c:v>
                </c:pt>
                <c:pt idx="584">
                  <c:v>4555</c:v>
                </c:pt>
                <c:pt idx="585">
                  <c:v>4575</c:v>
                </c:pt>
                <c:pt idx="586">
                  <c:v>4804</c:v>
                </c:pt>
                <c:pt idx="587">
                  <c:v>4868</c:v>
                </c:pt>
                <c:pt idx="588">
                  <c:v>4925</c:v>
                </c:pt>
                <c:pt idx="589">
                  <c:v>4973</c:v>
                </c:pt>
                <c:pt idx="590">
                  <c:v>5045</c:v>
                </c:pt>
                <c:pt idx="591">
                  <c:v>5297</c:v>
                </c:pt>
                <c:pt idx="592">
                  <c:v>5344</c:v>
                </c:pt>
                <c:pt idx="593">
                  <c:v>5543</c:v>
                </c:pt>
                <c:pt idx="594">
                  <c:v>5630</c:v>
                </c:pt>
                <c:pt idx="595">
                  <c:v>5696</c:v>
                </c:pt>
                <c:pt idx="596">
                  <c:v>5729</c:v>
                </c:pt>
                <c:pt idx="597">
                  <c:v>5814</c:v>
                </c:pt>
                <c:pt idx="598">
                  <c:v>5866</c:v>
                </c:pt>
                <c:pt idx="599">
                  <c:v>5867</c:v>
                </c:pt>
                <c:pt idx="600">
                  <c:v>5872</c:v>
                </c:pt>
                <c:pt idx="601">
                  <c:v>5791</c:v>
                </c:pt>
                <c:pt idx="602">
                  <c:v>5883</c:v>
                </c:pt>
                <c:pt idx="603">
                  <c:v>6025</c:v>
                </c:pt>
                <c:pt idx="604">
                  <c:v>6057</c:v>
                </c:pt>
                <c:pt idx="605">
                  <c:v>6080</c:v>
                </c:pt>
                <c:pt idx="606">
                  <c:v>6098</c:v>
                </c:pt>
                <c:pt idx="607">
                  <c:v>6193</c:v>
                </c:pt>
                <c:pt idx="608">
                  <c:v>6244</c:v>
                </c:pt>
                <c:pt idx="609">
                  <c:v>6405</c:v>
                </c:pt>
                <c:pt idx="610">
                  <c:v>6553</c:v>
                </c:pt>
                <c:pt idx="611">
                  <c:v>6681</c:v>
                </c:pt>
                <c:pt idx="612">
                  <c:v>6685</c:v>
                </c:pt>
                <c:pt idx="613">
                  <c:v>6709</c:v>
                </c:pt>
                <c:pt idx="614">
                  <c:v>6808</c:v>
                </c:pt>
                <c:pt idx="615">
                  <c:v>6842</c:v>
                </c:pt>
                <c:pt idx="616">
                  <c:v>6999</c:v>
                </c:pt>
                <c:pt idx="617">
                  <c:v>7021</c:v>
                </c:pt>
                <c:pt idx="618">
                  <c:v>6627</c:v>
                </c:pt>
                <c:pt idx="619">
                  <c:v>6798</c:v>
                </c:pt>
                <c:pt idx="620">
                  <c:v>6711</c:v>
                </c:pt>
                <c:pt idx="621">
                  <c:v>6908</c:v>
                </c:pt>
                <c:pt idx="622">
                  <c:v>6353</c:v>
                </c:pt>
                <c:pt idx="623">
                  <c:v>5952</c:v>
                </c:pt>
                <c:pt idx="624">
                  <c:v>6159</c:v>
                </c:pt>
                <c:pt idx="625">
                  <c:v>6031</c:v>
                </c:pt>
                <c:pt idx="626">
                  <c:v>6045</c:v>
                </c:pt>
                <c:pt idx="627">
                  <c:v>5956</c:v>
                </c:pt>
                <c:pt idx="628">
                  <c:v>5704</c:v>
                </c:pt>
                <c:pt idx="629">
                  <c:v>5705</c:v>
                </c:pt>
                <c:pt idx="630">
                  <c:v>5719</c:v>
                </c:pt>
                <c:pt idx="631">
                  <c:v>5622</c:v>
                </c:pt>
                <c:pt idx="632">
                  <c:v>4853</c:v>
                </c:pt>
                <c:pt idx="633">
                  <c:v>4712</c:v>
                </c:pt>
                <c:pt idx="634">
                  <c:v>4816</c:v>
                </c:pt>
                <c:pt idx="635">
                  <c:v>4915</c:v>
                </c:pt>
                <c:pt idx="636">
                  <c:v>5008</c:v>
                </c:pt>
                <c:pt idx="637">
                  <c:v>5010</c:v>
                </c:pt>
                <c:pt idx="638">
                  <c:v>4974</c:v>
                </c:pt>
                <c:pt idx="639">
                  <c:v>4884</c:v>
                </c:pt>
                <c:pt idx="640">
                  <c:v>4866</c:v>
                </c:pt>
                <c:pt idx="641">
                  <c:v>4178</c:v>
                </c:pt>
                <c:pt idx="642">
                  <c:v>4188</c:v>
                </c:pt>
                <c:pt idx="643">
                  <c:v>4203</c:v>
                </c:pt>
                <c:pt idx="644">
                  <c:v>4134</c:v>
                </c:pt>
                <c:pt idx="645">
                  <c:v>4206</c:v>
                </c:pt>
                <c:pt idx="646">
                  <c:v>4150</c:v>
                </c:pt>
                <c:pt idx="647">
                  <c:v>3986</c:v>
                </c:pt>
                <c:pt idx="648">
                  <c:v>4499</c:v>
                </c:pt>
                <c:pt idx="649">
                  <c:v>4456</c:v>
                </c:pt>
                <c:pt idx="650">
                  <c:v>4386</c:v>
                </c:pt>
                <c:pt idx="651">
                  <c:v>4631</c:v>
                </c:pt>
                <c:pt idx="652">
                  <c:v>4642</c:v>
                </c:pt>
                <c:pt idx="653">
                  <c:v>4905</c:v>
                </c:pt>
                <c:pt idx="654">
                  <c:v>4942</c:v>
                </c:pt>
                <c:pt idx="655">
                  <c:v>4964</c:v>
                </c:pt>
                <c:pt idx="656">
                  <c:v>5113</c:v>
                </c:pt>
                <c:pt idx="657">
                  <c:v>5382</c:v>
                </c:pt>
                <c:pt idx="658">
                  <c:v>5395</c:v>
                </c:pt>
                <c:pt idx="659">
                  <c:v>5342</c:v>
                </c:pt>
                <c:pt idx="660">
                  <c:v>5366</c:v>
                </c:pt>
                <c:pt idx="661">
                  <c:v>5426</c:v>
                </c:pt>
                <c:pt idx="662">
                  <c:v>5436</c:v>
                </c:pt>
                <c:pt idx="663">
                  <c:v>5183</c:v>
                </c:pt>
                <c:pt idx="664">
                  <c:v>5195</c:v>
                </c:pt>
                <c:pt idx="665">
                  <c:v>5331</c:v>
                </c:pt>
                <c:pt idx="666">
                  <c:v>5457</c:v>
                </c:pt>
                <c:pt idx="667">
                  <c:v>5570</c:v>
                </c:pt>
                <c:pt idx="668">
                  <c:v>5688</c:v>
                </c:pt>
                <c:pt idx="669">
                  <c:v>6154</c:v>
                </c:pt>
                <c:pt idx="670">
                  <c:v>6145</c:v>
                </c:pt>
                <c:pt idx="671">
                  <c:v>5944</c:v>
                </c:pt>
                <c:pt idx="672">
                  <c:v>5942</c:v>
                </c:pt>
                <c:pt idx="673">
                  <c:v>5785</c:v>
                </c:pt>
                <c:pt idx="674">
                  <c:v>5888</c:v>
                </c:pt>
                <c:pt idx="675">
                  <c:v>5864</c:v>
                </c:pt>
                <c:pt idx="676">
                  <c:v>6033</c:v>
                </c:pt>
                <c:pt idx="677">
                  <c:v>5687</c:v>
                </c:pt>
                <c:pt idx="678">
                  <c:v>5705</c:v>
                </c:pt>
                <c:pt idx="679">
                  <c:v>5640</c:v>
                </c:pt>
                <c:pt idx="680">
                  <c:v>5706</c:v>
                </c:pt>
                <c:pt idx="681">
                  <c:v>5670</c:v>
                </c:pt>
                <c:pt idx="682">
                  <c:v>5586</c:v>
                </c:pt>
                <c:pt idx="683">
                  <c:v>5480</c:v>
                </c:pt>
                <c:pt idx="684">
                  <c:v>5524</c:v>
                </c:pt>
                <c:pt idx="685">
                  <c:v>5554</c:v>
                </c:pt>
                <c:pt idx="686">
                  <c:v>5555</c:v>
                </c:pt>
                <c:pt idx="687">
                  <c:v>5548</c:v>
                </c:pt>
                <c:pt idx="688">
                  <c:v>5655</c:v>
                </c:pt>
                <c:pt idx="689">
                  <c:v>5759</c:v>
                </c:pt>
                <c:pt idx="690">
                  <c:v>5703</c:v>
                </c:pt>
                <c:pt idx="691">
                  <c:v>5784</c:v>
                </c:pt>
                <c:pt idx="692">
                  <c:v>5546</c:v>
                </c:pt>
                <c:pt idx="693">
                  <c:v>5483</c:v>
                </c:pt>
                <c:pt idx="694">
                  <c:v>5520</c:v>
                </c:pt>
                <c:pt idx="695">
                  <c:v>5583</c:v>
                </c:pt>
                <c:pt idx="696">
                  <c:v>5588</c:v>
                </c:pt>
                <c:pt idx="697">
                  <c:v>5594</c:v>
                </c:pt>
                <c:pt idx="698">
                  <c:v>5113</c:v>
                </c:pt>
                <c:pt idx="699">
                  <c:v>5135</c:v>
                </c:pt>
                <c:pt idx="700">
                  <c:v>4905</c:v>
                </c:pt>
                <c:pt idx="701">
                  <c:v>4861</c:v>
                </c:pt>
                <c:pt idx="702">
                  <c:v>4948</c:v>
                </c:pt>
                <c:pt idx="703">
                  <c:v>4759</c:v>
                </c:pt>
                <c:pt idx="704">
                  <c:v>4381</c:v>
                </c:pt>
                <c:pt idx="705">
                  <c:v>4509</c:v>
                </c:pt>
                <c:pt idx="706">
                  <c:v>4306</c:v>
                </c:pt>
                <c:pt idx="707">
                  <c:v>4241</c:v>
                </c:pt>
                <c:pt idx="708">
                  <c:v>4235</c:v>
                </c:pt>
                <c:pt idx="709">
                  <c:v>3728</c:v>
                </c:pt>
                <c:pt idx="710">
                  <c:v>3527</c:v>
                </c:pt>
                <c:pt idx="711">
                  <c:v>3316</c:v>
                </c:pt>
                <c:pt idx="712">
                  <c:v>3223</c:v>
                </c:pt>
                <c:pt idx="713">
                  <c:v>3123</c:v>
                </c:pt>
                <c:pt idx="714">
                  <c:v>2872</c:v>
                </c:pt>
                <c:pt idx="715">
                  <c:v>2189</c:v>
                </c:pt>
                <c:pt idx="716">
                  <c:v>2084</c:v>
                </c:pt>
                <c:pt idx="717">
                  <c:v>2269</c:v>
                </c:pt>
                <c:pt idx="718">
                  <c:v>1860</c:v>
                </c:pt>
                <c:pt idx="719">
                  <c:v>1871</c:v>
                </c:pt>
                <c:pt idx="720">
                  <c:v>1880</c:v>
                </c:pt>
                <c:pt idx="721">
                  <c:v>2056</c:v>
                </c:pt>
                <c:pt idx="722">
                  <c:v>2126</c:v>
                </c:pt>
                <c:pt idx="723">
                  <c:v>2183</c:v>
                </c:pt>
                <c:pt idx="724">
                  <c:v>2200</c:v>
                </c:pt>
                <c:pt idx="725">
                  <c:v>2223</c:v>
                </c:pt>
                <c:pt idx="726">
                  <c:v>2237</c:v>
                </c:pt>
                <c:pt idx="727">
                  <c:v>2338</c:v>
                </c:pt>
                <c:pt idx="728">
                  <c:v>2470</c:v>
                </c:pt>
                <c:pt idx="729">
                  <c:v>2495</c:v>
                </c:pt>
                <c:pt idx="730">
                  <c:v>2520</c:v>
                </c:pt>
                <c:pt idx="731">
                  <c:v>2706</c:v>
                </c:pt>
                <c:pt idx="732">
                  <c:v>2759</c:v>
                </c:pt>
                <c:pt idx="733">
                  <c:v>2784</c:v>
                </c:pt>
                <c:pt idx="734">
                  <c:v>2810</c:v>
                </c:pt>
                <c:pt idx="735">
                  <c:v>2902</c:v>
                </c:pt>
                <c:pt idx="736">
                  <c:v>2937</c:v>
                </c:pt>
                <c:pt idx="737">
                  <c:v>2364</c:v>
                </c:pt>
                <c:pt idx="738">
                  <c:v>2322</c:v>
                </c:pt>
                <c:pt idx="739">
                  <c:v>2228</c:v>
                </c:pt>
                <c:pt idx="740">
                  <c:v>2216</c:v>
                </c:pt>
                <c:pt idx="741">
                  <c:v>2179</c:v>
                </c:pt>
                <c:pt idx="742">
                  <c:v>2192</c:v>
                </c:pt>
                <c:pt idx="743">
                  <c:v>2056</c:v>
                </c:pt>
                <c:pt idx="744">
                  <c:v>2303</c:v>
                </c:pt>
                <c:pt idx="745">
                  <c:v>2286</c:v>
                </c:pt>
                <c:pt idx="746">
                  <c:v>2391</c:v>
                </c:pt>
                <c:pt idx="747">
                  <c:v>2488</c:v>
                </c:pt>
                <c:pt idx="748">
                  <c:v>2550</c:v>
                </c:pt>
                <c:pt idx="749">
                  <c:v>2559</c:v>
                </c:pt>
                <c:pt idx="750">
                  <c:v>2651</c:v>
                </c:pt>
                <c:pt idx="751">
                  <c:v>2943</c:v>
                </c:pt>
                <c:pt idx="752">
                  <c:v>2950</c:v>
                </c:pt>
                <c:pt idx="753">
                  <c:v>3069</c:v>
                </c:pt>
                <c:pt idx="754">
                  <c:v>2816</c:v>
                </c:pt>
                <c:pt idx="755">
                  <c:v>2272</c:v>
                </c:pt>
                <c:pt idx="756">
                  <c:v>2392</c:v>
                </c:pt>
                <c:pt idx="757">
                  <c:v>2276</c:v>
                </c:pt>
                <c:pt idx="758">
                  <c:v>2062</c:v>
                </c:pt>
                <c:pt idx="759">
                  <c:v>2248</c:v>
                </c:pt>
                <c:pt idx="760">
                  <c:v>2255</c:v>
                </c:pt>
                <c:pt idx="761">
                  <c:v>1945</c:v>
                </c:pt>
                <c:pt idx="762">
                  <c:v>2097</c:v>
                </c:pt>
                <c:pt idx="763">
                  <c:v>2134</c:v>
                </c:pt>
                <c:pt idx="764">
                  <c:v>2000</c:v>
                </c:pt>
                <c:pt idx="765">
                  <c:v>1962</c:v>
                </c:pt>
                <c:pt idx="766">
                  <c:v>2174</c:v>
                </c:pt>
                <c:pt idx="767">
                  <c:v>2000</c:v>
                </c:pt>
                <c:pt idx="768">
                  <c:v>2047</c:v>
                </c:pt>
                <c:pt idx="769">
                  <c:v>2035</c:v>
                </c:pt>
                <c:pt idx="770">
                  <c:v>2098</c:v>
                </c:pt>
                <c:pt idx="771">
                  <c:v>1660</c:v>
                </c:pt>
                <c:pt idx="772">
                  <c:v>1583</c:v>
                </c:pt>
                <c:pt idx="773">
                  <c:v>1537</c:v>
                </c:pt>
                <c:pt idx="774">
                  <c:v>1668</c:v>
                </c:pt>
                <c:pt idx="775">
                  <c:v>1628</c:v>
                </c:pt>
                <c:pt idx="776">
                  <c:v>1592</c:v>
                </c:pt>
                <c:pt idx="777">
                  <c:v>1625</c:v>
                </c:pt>
                <c:pt idx="778">
                  <c:v>1598</c:v>
                </c:pt>
                <c:pt idx="779">
                  <c:v>1775</c:v>
                </c:pt>
                <c:pt idx="780">
                  <c:v>1748</c:v>
                </c:pt>
                <c:pt idx="781">
                  <c:v>1662</c:v>
                </c:pt>
                <c:pt idx="782">
                  <c:v>1699</c:v>
                </c:pt>
                <c:pt idx="783">
                  <c:v>1758</c:v>
                </c:pt>
                <c:pt idx="784">
                  <c:v>1761</c:v>
                </c:pt>
                <c:pt idx="785">
                  <c:v>1937</c:v>
                </c:pt>
                <c:pt idx="786">
                  <c:v>2015</c:v>
                </c:pt>
                <c:pt idx="787">
                  <c:v>2075</c:v>
                </c:pt>
                <c:pt idx="788">
                  <c:v>2226</c:v>
                </c:pt>
                <c:pt idx="789">
                  <c:v>2293</c:v>
                </c:pt>
                <c:pt idx="790">
                  <c:v>2523</c:v>
                </c:pt>
                <c:pt idx="791">
                  <c:v>2589</c:v>
                </c:pt>
                <c:pt idx="792">
                  <c:v>2881</c:v>
                </c:pt>
                <c:pt idx="793">
                  <c:v>2741</c:v>
                </c:pt>
                <c:pt idx="794">
                  <c:v>2714</c:v>
                </c:pt>
                <c:pt idx="795">
                  <c:v>2637</c:v>
                </c:pt>
                <c:pt idx="796">
                  <c:v>2470</c:v>
                </c:pt>
                <c:pt idx="797">
                  <c:v>2554</c:v>
                </c:pt>
                <c:pt idx="798">
                  <c:v>2614</c:v>
                </c:pt>
                <c:pt idx="799">
                  <c:v>2512</c:v>
                </c:pt>
                <c:pt idx="800">
                  <c:v>2392</c:v>
                </c:pt>
                <c:pt idx="801">
                  <c:v>2775</c:v>
                </c:pt>
                <c:pt idx="802">
                  <c:v>2657</c:v>
                </c:pt>
                <c:pt idx="803">
                  <c:v>2690</c:v>
                </c:pt>
                <c:pt idx="804">
                  <c:v>2721</c:v>
                </c:pt>
                <c:pt idx="805">
                  <c:v>2744</c:v>
                </c:pt>
                <c:pt idx="806">
                  <c:v>2808</c:v>
                </c:pt>
                <c:pt idx="807">
                  <c:v>2814</c:v>
                </c:pt>
                <c:pt idx="808">
                  <c:v>2851</c:v>
                </c:pt>
                <c:pt idx="809">
                  <c:v>2868</c:v>
                </c:pt>
                <c:pt idx="810">
                  <c:v>3090</c:v>
                </c:pt>
                <c:pt idx="811">
                  <c:v>3115</c:v>
                </c:pt>
                <c:pt idx="812">
                  <c:v>3171</c:v>
                </c:pt>
                <c:pt idx="813">
                  <c:v>3378</c:v>
                </c:pt>
                <c:pt idx="814">
                  <c:v>3496</c:v>
                </c:pt>
                <c:pt idx="815">
                  <c:v>3555</c:v>
                </c:pt>
                <c:pt idx="816">
                  <c:v>3637</c:v>
                </c:pt>
                <c:pt idx="817">
                  <c:v>3816</c:v>
                </c:pt>
                <c:pt idx="818">
                  <c:v>3808</c:v>
                </c:pt>
                <c:pt idx="819">
                  <c:v>3720</c:v>
                </c:pt>
                <c:pt idx="820">
                  <c:v>3656</c:v>
                </c:pt>
                <c:pt idx="821">
                  <c:v>3869</c:v>
                </c:pt>
                <c:pt idx="822">
                  <c:v>3558</c:v>
                </c:pt>
                <c:pt idx="823">
                  <c:v>3603</c:v>
                </c:pt>
                <c:pt idx="824">
                  <c:v>3627</c:v>
                </c:pt>
                <c:pt idx="825">
                  <c:v>2904</c:v>
                </c:pt>
                <c:pt idx="826">
                  <c:v>2838</c:v>
                </c:pt>
                <c:pt idx="827">
                  <c:v>3005</c:v>
                </c:pt>
                <c:pt idx="828">
                  <c:v>3030</c:v>
                </c:pt>
                <c:pt idx="829">
                  <c:v>2969</c:v>
                </c:pt>
                <c:pt idx="830">
                  <c:v>2973</c:v>
                </c:pt>
                <c:pt idx="831">
                  <c:v>3081</c:v>
                </c:pt>
                <c:pt idx="832">
                  <c:v>3016</c:v>
                </c:pt>
                <c:pt idx="833">
                  <c:v>2933</c:v>
                </c:pt>
                <c:pt idx="834">
                  <c:v>2897</c:v>
                </c:pt>
                <c:pt idx="835">
                  <c:v>2758</c:v>
                </c:pt>
                <c:pt idx="836">
                  <c:v>2847</c:v>
                </c:pt>
                <c:pt idx="837">
                  <c:v>2829</c:v>
                </c:pt>
                <c:pt idx="838">
                  <c:v>2888</c:v>
                </c:pt>
                <c:pt idx="839">
                  <c:v>3016</c:v>
                </c:pt>
                <c:pt idx="840">
                  <c:v>2976</c:v>
                </c:pt>
                <c:pt idx="841">
                  <c:v>2885</c:v>
                </c:pt>
                <c:pt idx="842">
                  <c:v>2898</c:v>
                </c:pt>
                <c:pt idx="843">
                  <c:v>2905</c:v>
                </c:pt>
                <c:pt idx="844">
                  <c:v>2739</c:v>
                </c:pt>
                <c:pt idx="845">
                  <c:v>2934</c:v>
                </c:pt>
                <c:pt idx="846">
                  <c:v>3096</c:v>
                </c:pt>
                <c:pt idx="847">
                  <c:v>3102</c:v>
                </c:pt>
                <c:pt idx="848">
                  <c:v>3138</c:v>
                </c:pt>
                <c:pt idx="849">
                  <c:v>3160</c:v>
                </c:pt>
                <c:pt idx="850">
                  <c:v>3336</c:v>
                </c:pt>
                <c:pt idx="851">
                  <c:v>3460</c:v>
                </c:pt>
                <c:pt idx="852">
                  <c:v>3477</c:v>
                </c:pt>
                <c:pt idx="853">
                  <c:v>3120</c:v>
                </c:pt>
                <c:pt idx="854">
                  <c:v>3123</c:v>
                </c:pt>
                <c:pt idx="855">
                  <c:v>3199</c:v>
                </c:pt>
                <c:pt idx="856">
                  <c:v>3060</c:v>
                </c:pt>
                <c:pt idx="857">
                  <c:v>2670</c:v>
                </c:pt>
                <c:pt idx="858">
                  <c:v>2557</c:v>
                </c:pt>
                <c:pt idx="859">
                  <c:v>2496</c:v>
                </c:pt>
                <c:pt idx="860">
                  <c:v>2594</c:v>
                </c:pt>
                <c:pt idx="861">
                  <c:v>2485</c:v>
                </c:pt>
                <c:pt idx="862">
                  <c:v>2818</c:v>
                </c:pt>
                <c:pt idx="863">
                  <c:v>2870</c:v>
                </c:pt>
                <c:pt idx="864">
                  <c:v>3138</c:v>
                </c:pt>
                <c:pt idx="865">
                  <c:v>3152</c:v>
                </c:pt>
                <c:pt idx="866">
                  <c:v>3165</c:v>
                </c:pt>
                <c:pt idx="867">
                  <c:v>3223</c:v>
                </c:pt>
                <c:pt idx="868">
                  <c:v>3244</c:v>
                </c:pt>
                <c:pt idx="869">
                  <c:v>3092</c:v>
                </c:pt>
                <c:pt idx="870">
                  <c:v>2647</c:v>
                </c:pt>
                <c:pt idx="871">
                  <c:v>2462</c:v>
                </c:pt>
                <c:pt idx="872">
                  <c:v>2567</c:v>
                </c:pt>
                <c:pt idx="873">
                  <c:v>2405</c:v>
                </c:pt>
                <c:pt idx="874">
                  <c:v>2055</c:v>
                </c:pt>
                <c:pt idx="875">
                  <c:v>2127</c:v>
                </c:pt>
                <c:pt idx="876">
                  <c:v>2140</c:v>
                </c:pt>
                <c:pt idx="877">
                  <c:v>2126</c:v>
                </c:pt>
                <c:pt idx="878">
                  <c:v>2239</c:v>
                </c:pt>
                <c:pt idx="879">
                  <c:v>2212</c:v>
                </c:pt>
                <c:pt idx="880">
                  <c:v>2469</c:v>
                </c:pt>
                <c:pt idx="881">
                  <c:v>2642</c:v>
                </c:pt>
                <c:pt idx="882">
                  <c:v>2738</c:v>
                </c:pt>
                <c:pt idx="883">
                  <c:v>2720</c:v>
                </c:pt>
                <c:pt idx="884">
                  <c:v>2730</c:v>
                </c:pt>
                <c:pt idx="885">
                  <c:v>2722</c:v>
                </c:pt>
                <c:pt idx="886">
                  <c:v>2577</c:v>
                </c:pt>
                <c:pt idx="887">
                  <c:v>2781</c:v>
                </c:pt>
                <c:pt idx="888">
                  <c:v>2655</c:v>
                </c:pt>
                <c:pt idx="889">
                  <c:v>2571</c:v>
                </c:pt>
                <c:pt idx="890">
                  <c:v>2507</c:v>
                </c:pt>
                <c:pt idx="891">
                  <c:v>2112</c:v>
                </c:pt>
                <c:pt idx="892">
                  <c:v>1876</c:v>
                </c:pt>
                <c:pt idx="893">
                  <c:v>1979</c:v>
                </c:pt>
                <c:pt idx="894">
                  <c:v>1765</c:v>
                </c:pt>
                <c:pt idx="895">
                  <c:v>910</c:v>
                </c:pt>
                <c:pt idx="896">
                  <c:v>964</c:v>
                </c:pt>
                <c:pt idx="897">
                  <c:v>975</c:v>
                </c:pt>
                <c:pt idx="898">
                  <c:v>592</c:v>
                </c:pt>
                <c:pt idx="899">
                  <c:v>595</c:v>
                </c:pt>
                <c:pt idx="900">
                  <c:v>639</c:v>
                </c:pt>
                <c:pt idx="901">
                  <c:v>612</c:v>
                </c:pt>
                <c:pt idx="902">
                  <c:v>461</c:v>
                </c:pt>
                <c:pt idx="903">
                  <c:v>300</c:v>
                </c:pt>
                <c:pt idx="904">
                  <c:v>287</c:v>
                </c:pt>
                <c:pt idx="905">
                  <c:v>182</c:v>
                </c:pt>
                <c:pt idx="906">
                  <c:v>18</c:v>
                </c:pt>
                <c:pt idx="907">
                  <c:v>204</c:v>
                </c:pt>
                <c:pt idx="908">
                  <c:v>70</c:v>
                </c:pt>
                <c:pt idx="909">
                  <c:v>225</c:v>
                </c:pt>
                <c:pt idx="910">
                  <c:v>242</c:v>
                </c:pt>
                <c:pt idx="911">
                  <c:v>505</c:v>
                </c:pt>
                <c:pt idx="912">
                  <c:v>492</c:v>
                </c:pt>
                <c:pt idx="913">
                  <c:v>493</c:v>
                </c:pt>
                <c:pt idx="914">
                  <c:v>439</c:v>
                </c:pt>
                <c:pt idx="915">
                  <c:v>516</c:v>
                </c:pt>
                <c:pt idx="916">
                  <c:v>557</c:v>
                </c:pt>
                <c:pt idx="917">
                  <c:v>812</c:v>
                </c:pt>
                <c:pt idx="918">
                  <c:v>827</c:v>
                </c:pt>
                <c:pt idx="919">
                  <c:v>1005</c:v>
                </c:pt>
                <c:pt idx="920">
                  <c:v>1007</c:v>
                </c:pt>
                <c:pt idx="921">
                  <c:v>1246</c:v>
                </c:pt>
                <c:pt idx="922">
                  <c:v>1447</c:v>
                </c:pt>
                <c:pt idx="923">
                  <c:v>1587</c:v>
                </c:pt>
                <c:pt idx="924">
                  <c:v>1723</c:v>
                </c:pt>
                <c:pt idx="925">
                  <c:v>1788</c:v>
                </c:pt>
                <c:pt idx="926">
                  <c:v>1806</c:v>
                </c:pt>
                <c:pt idx="927">
                  <c:v>1789</c:v>
                </c:pt>
                <c:pt idx="928">
                  <c:v>1744</c:v>
                </c:pt>
                <c:pt idx="929">
                  <c:v>1853</c:v>
                </c:pt>
                <c:pt idx="930">
                  <c:v>1887</c:v>
                </c:pt>
                <c:pt idx="931">
                  <c:v>1814</c:v>
                </c:pt>
                <c:pt idx="932">
                  <c:v>1831</c:v>
                </c:pt>
                <c:pt idx="933">
                  <c:v>1758</c:v>
                </c:pt>
                <c:pt idx="934">
                  <c:v>1679</c:v>
                </c:pt>
                <c:pt idx="935">
                  <c:v>1548</c:v>
                </c:pt>
                <c:pt idx="936">
                  <c:v>1654</c:v>
                </c:pt>
                <c:pt idx="937">
                  <c:v>1755</c:v>
                </c:pt>
                <c:pt idx="938">
                  <c:v>1693</c:v>
                </c:pt>
                <c:pt idx="939">
                  <c:v>1658</c:v>
                </c:pt>
                <c:pt idx="940">
                  <c:v>1652</c:v>
                </c:pt>
                <c:pt idx="941">
                  <c:v>1465</c:v>
                </c:pt>
                <c:pt idx="942">
                  <c:v>1402</c:v>
                </c:pt>
                <c:pt idx="943">
                  <c:v>1308</c:v>
                </c:pt>
                <c:pt idx="944">
                  <c:v>1100</c:v>
                </c:pt>
                <c:pt idx="945">
                  <c:v>1079</c:v>
                </c:pt>
                <c:pt idx="946">
                  <c:v>1028</c:v>
                </c:pt>
                <c:pt idx="947">
                  <c:v>819</c:v>
                </c:pt>
                <c:pt idx="948">
                  <c:v>581</c:v>
                </c:pt>
                <c:pt idx="949">
                  <c:v>554</c:v>
                </c:pt>
                <c:pt idx="950">
                  <c:v>506</c:v>
                </c:pt>
                <c:pt idx="951">
                  <c:v>461</c:v>
                </c:pt>
                <c:pt idx="952">
                  <c:v>412</c:v>
                </c:pt>
                <c:pt idx="953">
                  <c:v>404</c:v>
                </c:pt>
                <c:pt idx="954">
                  <c:v>362</c:v>
                </c:pt>
                <c:pt idx="955">
                  <c:v>279</c:v>
                </c:pt>
                <c:pt idx="956">
                  <c:v>283</c:v>
                </c:pt>
                <c:pt idx="957">
                  <c:v>621</c:v>
                </c:pt>
                <c:pt idx="958">
                  <c:v>517</c:v>
                </c:pt>
                <c:pt idx="959">
                  <c:v>517</c:v>
                </c:pt>
                <c:pt idx="960">
                  <c:v>529</c:v>
                </c:pt>
                <c:pt idx="961">
                  <c:v>488</c:v>
                </c:pt>
                <c:pt idx="962">
                  <c:v>588</c:v>
                </c:pt>
                <c:pt idx="963">
                  <c:v>488</c:v>
                </c:pt>
                <c:pt idx="964">
                  <c:v>385</c:v>
                </c:pt>
                <c:pt idx="965">
                  <c:v>127</c:v>
                </c:pt>
                <c:pt idx="966">
                  <c:v>110</c:v>
                </c:pt>
                <c:pt idx="967">
                  <c:v>23</c:v>
                </c:pt>
                <c:pt idx="968">
                  <c:v>63</c:v>
                </c:pt>
                <c:pt idx="969">
                  <c:v>91</c:v>
                </c:pt>
                <c:pt idx="970">
                  <c:v>27</c:v>
                </c:pt>
                <c:pt idx="971">
                  <c:v>28</c:v>
                </c:pt>
                <c:pt idx="972">
                  <c:v>110</c:v>
                </c:pt>
                <c:pt idx="973">
                  <c:v>73</c:v>
                </c:pt>
                <c:pt idx="974">
                  <c:v>11</c:v>
                </c:pt>
                <c:pt idx="975">
                  <c:v>572</c:v>
                </c:pt>
                <c:pt idx="976">
                  <c:v>527</c:v>
                </c:pt>
                <c:pt idx="977">
                  <c:v>551</c:v>
                </c:pt>
                <c:pt idx="978">
                  <c:v>693</c:v>
                </c:pt>
                <c:pt idx="979">
                  <c:v>827</c:v>
                </c:pt>
                <c:pt idx="980">
                  <c:v>1008</c:v>
                </c:pt>
                <c:pt idx="981">
                  <c:v>920</c:v>
                </c:pt>
                <c:pt idx="982">
                  <c:v>868</c:v>
                </c:pt>
                <c:pt idx="983">
                  <c:v>785</c:v>
                </c:pt>
                <c:pt idx="984">
                  <c:v>663</c:v>
                </c:pt>
                <c:pt idx="985">
                  <c:v>670</c:v>
                </c:pt>
                <c:pt idx="986">
                  <c:v>648</c:v>
                </c:pt>
                <c:pt idx="987">
                  <c:v>659</c:v>
                </c:pt>
                <c:pt idx="988">
                  <c:v>642</c:v>
                </c:pt>
                <c:pt idx="989">
                  <c:v>273</c:v>
                </c:pt>
                <c:pt idx="990">
                  <c:v>259</c:v>
                </c:pt>
                <c:pt idx="991">
                  <c:v>120</c:v>
                </c:pt>
                <c:pt idx="992">
                  <c:v>68</c:v>
                </c:pt>
                <c:pt idx="993">
                  <c:v>87</c:v>
                </c:pt>
                <c:pt idx="994">
                  <c:v>72</c:v>
                </c:pt>
                <c:pt idx="995">
                  <c:v>0</c:v>
                </c:pt>
                <c:pt idx="996">
                  <c:v>82</c:v>
                </c:pt>
                <c:pt idx="997">
                  <c:v>53</c:v>
                </c:pt>
                <c:pt idx="998">
                  <c:v>35</c:v>
                </c:pt>
                <c:pt idx="999">
                  <c:v>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02-4FFB-A7CC-6097E4D7C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0533919"/>
        <c:axId val="1870543039"/>
      </c:lineChart>
      <c:catAx>
        <c:axId val="187053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543039"/>
        <c:crosses val="autoZero"/>
        <c:auto val="1"/>
        <c:lblAlgn val="ctr"/>
        <c:lblOffset val="100"/>
        <c:noMultiLvlLbl val="0"/>
      </c:catAx>
      <c:valAx>
        <c:axId val="187054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53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Total difference</a:t>
            </a:r>
            <a:r>
              <a:rPr lang="en-GB" baseline="0" dirty="0"/>
              <a:t> marker (green)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Input1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Sheet1!$A$2:$A$1001</c:f>
              <c:numCache>
                <c:formatCode>General</c:formatCode>
                <c:ptCount val="1000"/>
              </c:numCache>
            </c:numRef>
          </c:cat>
          <c:val>
            <c:numRef>
              <c:f>Sheet1!$B$2:$B$1001</c:f>
              <c:numCache>
                <c:formatCode>General</c:formatCode>
                <c:ptCount val="1000"/>
                <c:pt idx="0">
                  <c:v>27484</c:v>
                </c:pt>
                <c:pt idx="1">
                  <c:v>67560</c:v>
                </c:pt>
                <c:pt idx="2">
                  <c:v>43926</c:v>
                </c:pt>
                <c:pt idx="3">
                  <c:v>86974</c:v>
                </c:pt>
                <c:pt idx="4">
                  <c:v>71747</c:v>
                </c:pt>
                <c:pt idx="5">
                  <c:v>28088</c:v>
                </c:pt>
                <c:pt idx="6">
                  <c:v>34772</c:v>
                </c:pt>
                <c:pt idx="7">
                  <c:v>29824</c:v>
                </c:pt>
                <c:pt idx="8">
                  <c:v>29947</c:v>
                </c:pt>
                <c:pt idx="9">
                  <c:v>98288</c:v>
                </c:pt>
                <c:pt idx="10">
                  <c:v>65056</c:v>
                </c:pt>
                <c:pt idx="11">
                  <c:v>51274</c:v>
                </c:pt>
                <c:pt idx="12">
                  <c:v>77249</c:v>
                </c:pt>
                <c:pt idx="13">
                  <c:v>47027</c:v>
                </c:pt>
                <c:pt idx="14">
                  <c:v>38391</c:v>
                </c:pt>
                <c:pt idx="15">
                  <c:v>70732</c:v>
                </c:pt>
                <c:pt idx="16">
                  <c:v>48005</c:v>
                </c:pt>
                <c:pt idx="17">
                  <c:v>78366</c:v>
                </c:pt>
                <c:pt idx="18">
                  <c:v>61139</c:v>
                </c:pt>
                <c:pt idx="19">
                  <c:v>73910</c:v>
                </c:pt>
                <c:pt idx="20">
                  <c:v>20206</c:v>
                </c:pt>
                <c:pt idx="21">
                  <c:v>22102</c:v>
                </c:pt>
                <c:pt idx="22">
                  <c:v>88580</c:v>
                </c:pt>
                <c:pt idx="23">
                  <c:v>54397</c:v>
                </c:pt>
                <c:pt idx="24">
                  <c:v>49998</c:v>
                </c:pt>
                <c:pt idx="25">
                  <c:v>61967</c:v>
                </c:pt>
                <c:pt idx="26">
                  <c:v>12345</c:v>
                </c:pt>
                <c:pt idx="27">
                  <c:v>41314</c:v>
                </c:pt>
                <c:pt idx="28">
                  <c:v>21798</c:v>
                </c:pt>
                <c:pt idx="29">
                  <c:v>98407</c:v>
                </c:pt>
                <c:pt idx="30">
                  <c:v>86141</c:v>
                </c:pt>
                <c:pt idx="31">
                  <c:v>73311</c:v>
                </c:pt>
                <c:pt idx="32">
                  <c:v>81862</c:v>
                </c:pt>
                <c:pt idx="33">
                  <c:v>95566</c:v>
                </c:pt>
                <c:pt idx="34">
                  <c:v>87351</c:v>
                </c:pt>
                <c:pt idx="35">
                  <c:v>15848</c:v>
                </c:pt>
                <c:pt idx="36">
                  <c:v>51788</c:v>
                </c:pt>
                <c:pt idx="37">
                  <c:v>35997</c:v>
                </c:pt>
                <c:pt idx="38">
                  <c:v>47658</c:v>
                </c:pt>
                <c:pt idx="39">
                  <c:v>81744</c:v>
                </c:pt>
                <c:pt idx="40">
                  <c:v>47851</c:v>
                </c:pt>
                <c:pt idx="41">
                  <c:v>43111</c:v>
                </c:pt>
                <c:pt idx="42">
                  <c:v>11414</c:v>
                </c:pt>
                <c:pt idx="43">
                  <c:v>40636</c:v>
                </c:pt>
                <c:pt idx="44">
                  <c:v>27695</c:v>
                </c:pt>
                <c:pt idx="45">
                  <c:v>81110</c:v>
                </c:pt>
                <c:pt idx="46">
                  <c:v>44831</c:v>
                </c:pt>
                <c:pt idx="47">
                  <c:v>58200</c:v>
                </c:pt>
                <c:pt idx="48">
                  <c:v>88294</c:v>
                </c:pt>
                <c:pt idx="49">
                  <c:v>16039</c:v>
                </c:pt>
                <c:pt idx="50">
                  <c:v>59282</c:v>
                </c:pt>
                <c:pt idx="51">
                  <c:v>69211</c:v>
                </c:pt>
                <c:pt idx="52">
                  <c:v>52748</c:v>
                </c:pt>
                <c:pt idx="53">
                  <c:v>52668</c:v>
                </c:pt>
                <c:pt idx="54">
                  <c:v>43520</c:v>
                </c:pt>
                <c:pt idx="55">
                  <c:v>28943</c:v>
                </c:pt>
                <c:pt idx="56">
                  <c:v>24548</c:v>
                </c:pt>
                <c:pt idx="57">
                  <c:v>67129</c:v>
                </c:pt>
                <c:pt idx="58">
                  <c:v>53243</c:v>
                </c:pt>
                <c:pt idx="59">
                  <c:v>65561</c:v>
                </c:pt>
                <c:pt idx="60">
                  <c:v>82182</c:v>
                </c:pt>
                <c:pt idx="61">
                  <c:v>49274</c:v>
                </c:pt>
                <c:pt idx="62">
                  <c:v>15952</c:v>
                </c:pt>
                <c:pt idx="63">
                  <c:v>60418</c:v>
                </c:pt>
                <c:pt idx="64">
                  <c:v>27775</c:v>
                </c:pt>
                <c:pt idx="65">
                  <c:v>73493</c:v>
                </c:pt>
                <c:pt idx="66">
                  <c:v>52098</c:v>
                </c:pt>
                <c:pt idx="67">
                  <c:v>27121</c:v>
                </c:pt>
                <c:pt idx="68">
                  <c:v>81056</c:v>
                </c:pt>
                <c:pt idx="69">
                  <c:v>28121</c:v>
                </c:pt>
                <c:pt idx="70">
                  <c:v>30348</c:v>
                </c:pt>
                <c:pt idx="71">
                  <c:v>56433</c:v>
                </c:pt>
                <c:pt idx="72">
                  <c:v>25161</c:v>
                </c:pt>
                <c:pt idx="73">
                  <c:v>83995</c:v>
                </c:pt>
                <c:pt idx="74">
                  <c:v>57450</c:v>
                </c:pt>
                <c:pt idx="75">
                  <c:v>52600</c:v>
                </c:pt>
                <c:pt idx="76">
                  <c:v>77850</c:v>
                </c:pt>
                <c:pt idx="77">
                  <c:v>37216</c:v>
                </c:pt>
                <c:pt idx="78">
                  <c:v>98526</c:v>
                </c:pt>
                <c:pt idx="79">
                  <c:v>90655</c:v>
                </c:pt>
                <c:pt idx="80">
                  <c:v>45217</c:v>
                </c:pt>
                <c:pt idx="81">
                  <c:v>69053</c:v>
                </c:pt>
                <c:pt idx="82">
                  <c:v>13539</c:v>
                </c:pt>
                <c:pt idx="83">
                  <c:v>89360</c:v>
                </c:pt>
                <c:pt idx="84">
                  <c:v>84311</c:v>
                </c:pt>
                <c:pt idx="85">
                  <c:v>87153</c:v>
                </c:pt>
                <c:pt idx="86">
                  <c:v>24300</c:v>
                </c:pt>
                <c:pt idx="87">
                  <c:v>23519</c:v>
                </c:pt>
                <c:pt idx="88">
                  <c:v>28852</c:v>
                </c:pt>
                <c:pt idx="89">
                  <c:v>53355</c:v>
                </c:pt>
                <c:pt idx="90">
                  <c:v>42582</c:v>
                </c:pt>
                <c:pt idx="91">
                  <c:v>26552</c:v>
                </c:pt>
                <c:pt idx="92">
                  <c:v>75913</c:v>
                </c:pt>
                <c:pt idx="93">
                  <c:v>53485</c:v>
                </c:pt>
                <c:pt idx="94">
                  <c:v>34601</c:v>
                </c:pt>
                <c:pt idx="95">
                  <c:v>76249</c:v>
                </c:pt>
                <c:pt idx="96">
                  <c:v>94920</c:v>
                </c:pt>
                <c:pt idx="97">
                  <c:v>72323</c:v>
                </c:pt>
                <c:pt idx="98">
                  <c:v>69403</c:v>
                </c:pt>
                <c:pt idx="99">
                  <c:v>95672</c:v>
                </c:pt>
                <c:pt idx="100">
                  <c:v>26935</c:v>
                </c:pt>
                <c:pt idx="101">
                  <c:v>87512</c:v>
                </c:pt>
                <c:pt idx="102">
                  <c:v>61615</c:v>
                </c:pt>
                <c:pt idx="103">
                  <c:v>74695</c:v>
                </c:pt>
                <c:pt idx="104">
                  <c:v>20200</c:v>
                </c:pt>
                <c:pt idx="105">
                  <c:v>19304</c:v>
                </c:pt>
                <c:pt idx="106">
                  <c:v>68077</c:v>
                </c:pt>
                <c:pt idx="107">
                  <c:v>10582</c:v>
                </c:pt>
                <c:pt idx="108">
                  <c:v>27335</c:v>
                </c:pt>
                <c:pt idx="109">
                  <c:v>37584</c:v>
                </c:pt>
                <c:pt idx="110">
                  <c:v>73196</c:v>
                </c:pt>
                <c:pt idx="111">
                  <c:v>16502</c:v>
                </c:pt>
                <c:pt idx="112">
                  <c:v>91474</c:v>
                </c:pt>
                <c:pt idx="113">
                  <c:v>54822</c:v>
                </c:pt>
                <c:pt idx="114">
                  <c:v>71321</c:v>
                </c:pt>
                <c:pt idx="115">
                  <c:v>41518</c:v>
                </c:pt>
                <c:pt idx="116">
                  <c:v>87096</c:v>
                </c:pt>
                <c:pt idx="117">
                  <c:v>21202</c:v>
                </c:pt>
                <c:pt idx="118">
                  <c:v>93142</c:v>
                </c:pt>
                <c:pt idx="119">
                  <c:v>38047</c:v>
                </c:pt>
                <c:pt idx="120">
                  <c:v>24517</c:v>
                </c:pt>
                <c:pt idx="121">
                  <c:v>44312</c:v>
                </c:pt>
                <c:pt idx="122">
                  <c:v>33144</c:v>
                </c:pt>
                <c:pt idx="123">
                  <c:v>77684</c:v>
                </c:pt>
                <c:pt idx="124">
                  <c:v>80588</c:v>
                </c:pt>
                <c:pt idx="125">
                  <c:v>67107</c:v>
                </c:pt>
                <c:pt idx="126">
                  <c:v>54896</c:v>
                </c:pt>
                <c:pt idx="127">
                  <c:v>51770</c:v>
                </c:pt>
                <c:pt idx="128">
                  <c:v>45857</c:v>
                </c:pt>
                <c:pt idx="129">
                  <c:v>46481</c:v>
                </c:pt>
                <c:pt idx="130">
                  <c:v>47496</c:v>
                </c:pt>
                <c:pt idx="131">
                  <c:v>28125</c:v>
                </c:pt>
                <c:pt idx="132">
                  <c:v>14980</c:v>
                </c:pt>
                <c:pt idx="133">
                  <c:v>51789</c:v>
                </c:pt>
                <c:pt idx="134">
                  <c:v>12986</c:v>
                </c:pt>
                <c:pt idx="135">
                  <c:v>25765</c:v>
                </c:pt>
                <c:pt idx="136">
                  <c:v>74251</c:v>
                </c:pt>
                <c:pt idx="137">
                  <c:v>78770</c:v>
                </c:pt>
                <c:pt idx="138">
                  <c:v>55011</c:v>
                </c:pt>
                <c:pt idx="139">
                  <c:v>29165</c:v>
                </c:pt>
                <c:pt idx="140">
                  <c:v>17728</c:v>
                </c:pt>
                <c:pt idx="141">
                  <c:v>33981</c:v>
                </c:pt>
                <c:pt idx="142">
                  <c:v>36823</c:v>
                </c:pt>
                <c:pt idx="143">
                  <c:v>39673</c:v>
                </c:pt>
                <c:pt idx="144">
                  <c:v>91903</c:v>
                </c:pt>
                <c:pt idx="145">
                  <c:v>19472</c:v>
                </c:pt>
                <c:pt idx="146">
                  <c:v>26800</c:v>
                </c:pt>
                <c:pt idx="147">
                  <c:v>37852</c:v>
                </c:pt>
                <c:pt idx="148">
                  <c:v>14040</c:v>
                </c:pt>
                <c:pt idx="149">
                  <c:v>55052</c:v>
                </c:pt>
                <c:pt idx="150">
                  <c:v>65668</c:v>
                </c:pt>
                <c:pt idx="151">
                  <c:v>89327</c:v>
                </c:pt>
                <c:pt idx="152">
                  <c:v>76888</c:v>
                </c:pt>
                <c:pt idx="153">
                  <c:v>70948</c:v>
                </c:pt>
                <c:pt idx="154">
                  <c:v>12472</c:v>
                </c:pt>
                <c:pt idx="155">
                  <c:v>14831</c:v>
                </c:pt>
                <c:pt idx="156">
                  <c:v>22665</c:v>
                </c:pt>
                <c:pt idx="157">
                  <c:v>22214</c:v>
                </c:pt>
                <c:pt idx="158">
                  <c:v>89577</c:v>
                </c:pt>
                <c:pt idx="159">
                  <c:v>81023</c:v>
                </c:pt>
                <c:pt idx="160">
                  <c:v>84429</c:v>
                </c:pt>
                <c:pt idx="161">
                  <c:v>75394</c:v>
                </c:pt>
                <c:pt idx="162">
                  <c:v>42076</c:v>
                </c:pt>
                <c:pt idx="163">
                  <c:v>68351</c:v>
                </c:pt>
                <c:pt idx="164">
                  <c:v>62000</c:v>
                </c:pt>
                <c:pt idx="165">
                  <c:v>17132</c:v>
                </c:pt>
                <c:pt idx="166">
                  <c:v>41051</c:v>
                </c:pt>
                <c:pt idx="167">
                  <c:v>76577</c:v>
                </c:pt>
                <c:pt idx="168">
                  <c:v>72700</c:v>
                </c:pt>
                <c:pt idx="169">
                  <c:v>21580</c:v>
                </c:pt>
                <c:pt idx="170">
                  <c:v>20635</c:v>
                </c:pt>
                <c:pt idx="171">
                  <c:v>62682</c:v>
                </c:pt>
                <c:pt idx="172">
                  <c:v>96847</c:v>
                </c:pt>
                <c:pt idx="173">
                  <c:v>79918</c:v>
                </c:pt>
                <c:pt idx="174">
                  <c:v>80975</c:v>
                </c:pt>
                <c:pt idx="175">
                  <c:v>72024</c:v>
                </c:pt>
                <c:pt idx="176">
                  <c:v>29236</c:v>
                </c:pt>
                <c:pt idx="177">
                  <c:v>82592</c:v>
                </c:pt>
                <c:pt idx="178">
                  <c:v>40379</c:v>
                </c:pt>
                <c:pt idx="179">
                  <c:v>22464</c:v>
                </c:pt>
                <c:pt idx="180">
                  <c:v>53246</c:v>
                </c:pt>
                <c:pt idx="181">
                  <c:v>92362</c:v>
                </c:pt>
                <c:pt idx="182">
                  <c:v>67933</c:v>
                </c:pt>
                <c:pt idx="183">
                  <c:v>83285</c:v>
                </c:pt>
                <c:pt idx="184">
                  <c:v>32355</c:v>
                </c:pt>
                <c:pt idx="185">
                  <c:v>72419</c:v>
                </c:pt>
                <c:pt idx="186">
                  <c:v>54766</c:v>
                </c:pt>
                <c:pt idx="187">
                  <c:v>44778</c:v>
                </c:pt>
                <c:pt idx="188">
                  <c:v>97706</c:v>
                </c:pt>
                <c:pt idx="189">
                  <c:v>14239</c:v>
                </c:pt>
                <c:pt idx="190">
                  <c:v>61196</c:v>
                </c:pt>
                <c:pt idx="191">
                  <c:v>49491</c:v>
                </c:pt>
                <c:pt idx="192">
                  <c:v>14607</c:v>
                </c:pt>
                <c:pt idx="193">
                  <c:v>54850</c:v>
                </c:pt>
                <c:pt idx="194">
                  <c:v>71449</c:v>
                </c:pt>
                <c:pt idx="195">
                  <c:v>27968</c:v>
                </c:pt>
                <c:pt idx="196">
                  <c:v>33242</c:v>
                </c:pt>
                <c:pt idx="197">
                  <c:v>44321</c:v>
                </c:pt>
                <c:pt idx="198">
                  <c:v>97596</c:v>
                </c:pt>
                <c:pt idx="199">
                  <c:v>82906</c:v>
                </c:pt>
                <c:pt idx="200">
                  <c:v>14319</c:v>
                </c:pt>
                <c:pt idx="201">
                  <c:v>46189</c:v>
                </c:pt>
                <c:pt idx="202">
                  <c:v>49649</c:v>
                </c:pt>
                <c:pt idx="203">
                  <c:v>24148</c:v>
                </c:pt>
                <c:pt idx="204">
                  <c:v>34109</c:v>
                </c:pt>
                <c:pt idx="205">
                  <c:v>81217</c:v>
                </c:pt>
                <c:pt idx="206">
                  <c:v>25414</c:v>
                </c:pt>
                <c:pt idx="207">
                  <c:v>75794</c:v>
                </c:pt>
                <c:pt idx="208">
                  <c:v>15200</c:v>
                </c:pt>
                <c:pt idx="209">
                  <c:v>95299</c:v>
                </c:pt>
                <c:pt idx="210">
                  <c:v>39732</c:v>
                </c:pt>
                <c:pt idx="211">
                  <c:v>87884</c:v>
                </c:pt>
                <c:pt idx="212">
                  <c:v>15317</c:v>
                </c:pt>
                <c:pt idx="213">
                  <c:v>21193</c:v>
                </c:pt>
                <c:pt idx="214">
                  <c:v>15090</c:v>
                </c:pt>
                <c:pt idx="215">
                  <c:v>21390</c:v>
                </c:pt>
                <c:pt idx="216">
                  <c:v>21698</c:v>
                </c:pt>
                <c:pt idx="217">
                  <c:v>56575</c:v>
                </c:pt>
                <c:pt idx="218">
                  <c:v>84593</c:v>
                </c:pt>
                <c:pt idx="219">
                  <c:v>83880</c:v>
                </c:pt>
                <c:pt idx="220">
                  <c:v>36664</c:v>
                </c:pt>
                <c:pt idx="221">
                  <c:v>42212</c:v>
                </c:pt>
                <c:pt idx="222">
                  <c:v>27053</c:v>
                </c:pt>
                <c:pt idx="223">
                  <c:v>84601</c:v>
                </c:pt>
                <c:pt idx="224">
                  <c:v>77818</c:v>
                </c:pt>
                <c:pt idx="225">
                  <c:v>44608</c:v>
                </c:pt>
                <c:pt idx="226">
                  <c:v>56932</c:v>
                </c:pt>
                <c:pt idx="227">
                  <c:v>93674</c:v>
                </c:pt>
                <c:pt idx="228">
                  <c:v>79048</c:v>
                </c:pt>
                <c:pt idx="229">
                  <c:v>88828</c:v>
                </c:pt>
                <c:pt idx="230">
                  <c:v>11883</c:v>
                </c:pt>
                <c:pt idx="231">
                  <c:v>36014</c:v>
                </c:pt>
                <c:pt idx="232">
                  <c:v>12590</c:v>
                </c:pt>
                <c:pt idx="233">
                  <c:v>76559</c:v>
                </c:pt>
                <c:pt idx="234">
                  <c:v>39043</c:v>
                </c:pt>
                <c:pt idx="235">
                  <c:v>82003</c:v>
                </c:pt>
                <c:pt idx="236">
                  <c:v>20407</c:v>
                </c:pt>
                <c:pt idx="237">
                  <c:v>10048</c:v>
                </c:pt>
                <c:pt idx="238">
                  <c:v>31281</c:v>
                </c:pt>
                <c:pt idx="239">
                  <c:v>28063</c:v>
                </c:pt>
                <c:pt idx="240">
                  <c:v>45813</c:v>
                </c:pt>
                <c:pt idx="241">
                  <c:v>18006</c:v>
                </c:pt>
                <c:pt idx="242">
                  <c:v>95040</c:v>
                </c:pt>
                <c:pt idx="243">
                  <c:v>62587</c:v>
                </c:pt>
                <c:pt idx="244">
                  <c:v>28094</c:v>
                </c:pt>
                <c:pt idx="245">
                  <c:v>29580</c:v>
                </c:pt>
                <c:pt idx="246">
                  <c:v>72853</c:v>
                </c:pt>
                <c:pt idx="247">
                  <c:v>39380</c:v>
                </c:pt>
                <c:pt idx="248">
                  <c:v>50190</c:v>
                </c:pt>
                <c:pt idx="249">
                  <c:v>86034</c:v>
                </c:pt>
                <c:pt idx="250">
                  <c:v>26295</c:v>
                </c:pt>
                <c:pt idx="251">
                  <c:v>22364</c:v>
                </c:pt>
                <c:pt idx="252">
                  <c:v>73757</c:v>
                </c:pt>
                <c:pt idx="253">
                  <c:v>45106</c:v>
                </c:pt>
                <c:pt idx="254">
                  <c:v>91186</c:v>
                </c:pt>
                <c:pt idx="255">
                  <c:v>30056</c:v>
                </c:pt>
                <c:pt idx="256">
                  <c:v>91866</c:v>
                </c:pt>
                <c:pt idx="257">
                  <c:v>89436</c:v>
                </c:pt>
                <c:pt idx="258">
                  <c:v>73210</c:v>
                </c:pt>
                <c:pt idx="259">
                  <c:v>62546</c:v>
                </c:pt>
                <c:pt idx="260">
                  <c:v>40469</c:v>
                </c:pt>
                <c:pt idx="261">
                  <c:v>55116</c:v>
                </c:pt>
                <c:pt idx="262">
                  <c:v>11849</c:v>
                </c:pt>
                <c:pt idx="263">
                  <c:v>77677</c:v>
                </c:pt>
                <c:pt idx="264">
                  <c:v>61244</c:v>
                </c:pt>
                <c:pt idx="265">
                  <c:v>26136</c:v>
                </c:pt>
                <c:pt idx="266">
                  <c:v>81481</c:v>
                </c:pt>
                <c:pt idx="267">
                  <c:v>72429</c:v>
                </c:pt>
                <c:pt idx="268">
                  <c:v>76056</c:v>
                </c:pt>
                <c:pt idx="269">
                  <c:v>35895</c:v>
                </c:pt>
                <c:pt idx="270">
                  <c:v>68089</c:v>
                </c:pt>
                <c:pt idx="271">
                  <c:v>18171</c:v>
                </c:pt>
                <c:pt idx="272">
                  <c:v>63514</c:v>
                </c:pt>
                <c:pt idx="273">
                  <c:v>97499</c:v>
                </c:pt>
                <c:pt idx="274">
                  <c:v>75403</c:v>
                </c:pt>
                <c:pt idx="275">
                  <c:v>36977</c:v>
                </c:pt>
                <c:pt idx="276">
                  <c:v>96237</c:v>
                </c:pt>
                <c:pt idx="277">
                  <c:v>29452</c:v>
                </c:pt>
                <c:pt idx="278">
                  <c:v>98034</c:v>
                </c:pt>
                <c:pt idx="279">
                  <c:v>42417</c:v>
                </c:pt>
                <c:pt idx="280">
                  <c:v>57358</c:v>
                </c:pt>
                <c:pt idx="281">
                  <c:v>60023</c:v>
                </c:pt>
                <c:pt idx="282">
                  <c:v>72118</c:v>
                </c:pt>
                <c:pt idx="283">
                  <c:v>85974</c:v>
                </c:pt>
                <c:pt idx="284">
                  <c:v>80417</c:v>
                </c:pt>
                <c:pt idx="285">
                  <c:v>13977</c:v>
                </c:pt>
                <c:pt idx="286">
                  <c:v>71082</c:v>
                </c:pt>
                <c:pt idx="287">
                  <c:v>44648</c:v>
                </c:pt>
                <c:pt idx="288">
                  <c:v>72171</c:v>
                </c:pt>
                <c:pt idx="289">
                  <c:v>70404</c:v>
                </c:pt>
                <c:pt idx="290">
                  <c:v>54381</c:v>
                </c:pt>
                <c:pt idx="291">
                  <c:v>72013</c:v>
                </c:pt>
                <c:pt idx="292">
                  <c:v>51192</c:v>
                </c:pt>
                <c:pt idx="293">
                  <c:v>14717</c:v>
                </c:pt>
                <c:pt idx="294">
                  <c:v>23855</c:v>
                </c:pt>
                <c:pt idx="295">
                  <c:v>48675</c:v>
                </c:pt>
                <c:pt idx="296">
                  <c:v>83605</c:v>
                </c:pt>
                <c:pt idx="297">
                  <c:v>31420</c:v>
                </c:pt>
                <c:pt idx="298">
                  <c:v>83753</c:v>
                </c:pt>
                <c:pt idx="299">
                  <c:v>10437</c:v>
                </c:pt>
                <c:pt idx="300">
                  <c:v>58483</c:v>
                </c:pt>
                <c:pt idx="301">
                  <c:v>69788</c:v>
                </c:pt>
                <c:pt idx="302">
                  <c:v>81921</c:v>
                </c:pt>
                <c:pt idx="303">
                  <c:v>56676</c:v>
                </c:pt>
                <c:pt idx="304">
                  <c:v>42129</c:v>
                </c:pt>
                <c:pt idx="305">
                  <c:v>21405</c:v>
                </c:pt>
                <c:pt idx="306">
                  <c:v>54273</c:v>
                </c:pt>
                <c:pt idx="307">
                  <c:v>63042</c:v>
                </c:pt>
                <c:pt idx="308">
                  <c:v>11660</c:v>
                </c:pt>
                <c:pt idx="309">
                  <c:v>64263</c:v>
                </c:pt>
                <c:pt idx="310">
                  <c:v>11027</c:v>
                </c:pt>
                <c:pt idx="311">
                  <c:v>47012</c:v>
                </c:pt>
                <c:pt idx="312">
                  <c:v>94401</c:v>
                </c:pt>
                <c:pt idx="313">
                  <c:v>27499</c:v>
                </c:pt>
                <c:pt idx="314">
                  <c:v>70973</c:v>
                </c:pt>
                <c:pt idx="315">
                  <c:v>47772</c:v>
                </c:pt>
                <c:pt idx="316">
                  <c:v>35646</c:v>
                </c:pt>
                <c:pt idx="317">
                  <c:v>16154</c:v>
                </c:pt>
                <c:pt idx="318">
                  <c:v>91790</c:v>
                </c:pt>
                <c:pt idx="319">
                  <c:v>50094</c:v>
                </c:pt>
                <c:pt idx="320">
                  <c:v>80579</c:v>
                </c:pt>
                <c:pt idx="321">
                  <c:v>49745</c:v>
                </c:pt>
                <c:pt idx="322">
                  <c:v>18137</c:v>
                </c:pt>
                <c:pt idx="323">
                  <c:v>79817</c:v>
                </c:pt>
                <c:pt idx="324">
                  <c:v>18437</c:v>
                </c:pt>
                <c:pt idx="325">
                  <c:v>46949</c:v>
                </c:pt>
                <c:pt idx="326">
                  <c:v>60816</c:v>
                </c:pt>
                <c:pt idx="327">
                  <c:v>35903</c:v>
                </c:pt>
                <c:pt idx="328">
                  <c:v>17915</c:v>
                </c:pt>
                <c:pt idx="329">
                  <c:v>57636</c:v>
                </c:pt>
                <c:pt idx="330">
                  <c:v>97265</c:v>
                </c:pt>
                <c:pt idx="331">
                  <c:v>54184</c:v>
                </c:pt>
                <c:pt idx="332">
                  <c:v>72211</c:v>
                </c:pt>
                <c:pt idx="333">
                  <c:v>50122</c:v>
                </c:pt>
                <c:pt idx="334">
                  <c:v>98895</c:v>
                </c:pt>
                <c:pt idx="335">
                  <c:v>83261</c:v>
                </c:pt>
                <c:pt idx="336">
                  <c:v>61814</c:v>
                </c:pt>
                <c:pt idx="337">
                  <c:v>41074</c:v>
                </c:pt>
                <c:pt idx="338">
                  <c:v>25545</c:v>
                </c:pt>
                <c:pt idx="339">
                  <c:v>69677</c:v>
                </c:pt>
                <c:pt idx="340">
                  <c:v>32198</c:v>
                </c:pt>
                <c:pt idx="341">
                  <c:v>90218</c:v>
                </c:pt>
                <c:pt idx="342">
                  <c:v>32063</c:v>
                </c:pt>
                <c:pt idx="343">
                  <c:v>26348</c:v>
                </c:pt>
                <c:pt idx="344">
                  <c:v>23459</c:v>
                </c:pt>
                <c:pt idx="345">
                  <c:v>19924</c:v>
                </c:pt>
                <c:pt idx="346">
                  <c:v>12755</c:v>
                </c:pt>
                <c:pt idx="347">
                  <c:v>75332</c:v>
                </c:pt>
                <c:pt idx="348">
                  <c:v>20426</c:v>
                </c:pt>
                <c:pt idx="349">
                  <c:v>33510</c:v>
                </c:pt>
                <c:pt idx="350">
                  <c:v>32520</c:v>
                </c:pt>
                <c:pt idx="351">
                  <c:v>50821</c:v>
                </c:pt>
                <c:pt idx="352">
                  <c:v>45619</c:v>
                </c:pt>
                <c:pt idx="353">
                  <c:v>30651</c:v>
                </c:pt>
                <c:pt idx="354">
                  <c:v>23288</c:v>
                </c:pt>
                <c:pt idx="355">
                  <c:v>26097</c:v>
                </c:pt>
                <c:pt idx="356">
                  <c:v>35967</c:v>
                </c:pt>
                <c:pt idx="357">
                  <c:v>13374</c:v>
                </c:pt>
                <c:pt idx="358">
                  <c:v>35414</c:v>
                </c:pt>
                <c:pt idx="359">
                  <c:v>67278</c:v>
                </c:pt>
                <c:pt idx="360">
                  <c:v>34100</c:v>
                </c:pt>
                <c:pt idx="361">
                  <c:v>26440</c:v>
                </c:pt>
                <c:pt idx="362">
                  <c:v>55848</c:v>
                </c:pt>
                <c:pt idx="363">
                  <c:v>60238</c:v>
                </c:pt>
                <c:pt idx="364">
                  <c:v>11578</c:v>
                </c:pt>
                <c:pt idx="365">
                  <c:v>53675</c:v>
                </c:pt>
                <c:pt idx="366">
                  <c:v>95139</c:v>
                </c:pt>
                <c:pt idx="367">
                  <c:v>53655</c:v>
                </c:pt>
                <c:pt idx="368">
                  <c:v>75061</c:v>
                </c:pt>
                <c:pt idx="369">
                  <c:v>25717</c:v>
                </c:pt>
                <c:pt idx="370">
                  <c:v>96718</c:v>
                </c:pt>
                <c:pt idx="371">
                  <c:v>60846</c:v>
                </c:pt>
                <c:pt idx="372">
                  <c:v>31991</c:v>
                </c:pt>
                <c:pt idx="373">
                  <c:v>41677</c:v>
                </c:pt>
                <c:pt idx="374">
                  <c:v>81456</c:v>
                </c:pt>
                <c:pt idx="375">
                  <c:v>62569</c:v>
                </c:pt>
                <c:pt idx="376">
                  <c:v>14572</c:v>
                </c:pt>
                <c:pt idx="377">
                  <c:v>47381</c:v>
                </c:pt>
                <c:pt idx="378">
                  <c:v>84958</c:v>
                </c:pt>
                <c:pt idx="379">
                  <c:v>85437</c:v>
                </c:pt>
                <c:pt idx="380">
                  <c:v>12693</c:v>
                </c:pt>
                <c:pt idx="381">
                  <c:v>56021</c:v>
                </c:pt>
                <c:pt idx="382">
                  <c:v>55744</c:v>
                </c:pt>
                <c:pt idx="383">
                  <c:v>68582</c:v>
                </c:pt>
                <c:pt idx="384">
                  <c:v>15330</c:v>
                </c:pt>
                <c:pt idx="385">
                  <c:v>94099</c:v>
                </c:pt>
                <c:pt idx="386">
                  <c:v>89771</c:v>
                </c:pt>
                <c:pt idx="387">
                  <c:v>52313</c:v>
                </c:pt>
                <c:pt idx="388">
                  <c:v>56489</c:v>
                </c:pt>
                <c:pt idx="389">
                  <c:v>50298</c:v>
                </c:pt>
                <c:pt idx="390">
                  <c:v>74104</c:v>
                </c:pt>
                <c:pt idx="391">
                  <c:v>29286</c:v>
                </c:pt>
                <c:pt idx="392">
                  <c:v>24482</c:v>
                </c:pt>
                <c:pt idx="393">
                  <c:v>82812</c:v>
                </c:pt>
                <c:pt idx="394">
                  <c:v>13182</c:v>
                </c:pt>
                <c:pt idx="395">
                  <c:v>15225</c:v>
                </c:pt>
                <c:pt idx="396">
                  <c:v>78417</c:v>
                </c:pt>
                <c:pt idx="397">
                  <c:v>83094</c:v>
                </c:pt>
                <c:pt idx="398">
                  <c:v>26751</c:v>
                </c:pt>
                <c:pt idx="399">
                  <c:v>92253</c:v>
                </c:pt>
                <c:pt idx="400">
                  <c:v>34340</c:v>
                </c:pt>
                <c:pt idx="401">
                  <c:v>73732</c:v>
                </c:pt>
                <c:pt idx="402">
                  <c:v>91045</c:v>
                </c:pt>
                <c:pt idx="403">
                  <c:v>52416</c:v>
                </c:pt>
                <c:pt idx="404">
                  <c:v>13671</c:v>
                </c:pt>
                <c:pt idx="405">
                  <c:v>33612</c:v>
                </c:pt>
                <c:pt idx="406">
                  <c:v>56971</c:v>
                </c:pt>
                <c:pt idx="407">
                  <c:v>40346</c:v>
                </c:pt>
                <c:pt idx="408">
                  <c:v>72844</c:v>
                </c:pt>
                <c:pt idx="409">
                  <c:v>94947</c:v>
                </c:pt>
                <c:pt idx="410">
                  <c:v>86520</c:v>
                </c:pt>
                <c:pt idx="411">
                  <c:v>75495</c:v>
                </c:pt>
                <c:pt idx="412">
                  <c:v>87108</c:v>
                </c:pt>
                <c:pt idx="413">
                  <c:v>61901</c:v>
                </c:pt>
                <c:pt idx="414">
                  <c:v>85022</c:v>
                </c:pt>
                <c:pt idx="415">
                  <c:v>51692</c:v>
                </c:pt>
                <c:pt idx="416">
                  <c:v>97087</c:v>
                </c:pt>
                <c:pt idx="417">
                  <c:v>17780</c:v>
                </c:pt>
                <c:pt idx="418">
                  <c:v>78024</c:v>
                </c:pt>
                <c:pt idx="419">
                  <c:v>82627</c:v>
                </c:pt>
                <c:pt idx="420">
                  <c:v>86867</c:v>
                </c:pt>
                <c:pt idx="421">
                  <c:v>14770</c:v>
                </c:pt>
                <c:pt idx="422">
                  <c:v>99690</c:v>
                </c:pt>
                <c:pt idx="423">
                  <c:v>37970</c:v>
                </c:pt>
                <c:pt idx="424">
                  <c:v>38091</c:v>
                </c:pt>
                <c:pt idx="425">
                  <c:v>93808</c:v>
                </c:pt>
                <c:pt idx="426">
                  <c:v>19623</c:v>
                </c:pt>
                <c:pt idx="427">
                  <c:v>62514</c:v>
                </c:pt>
                <c:pt idx="428">
                  <c:v>39354</c:v>
                </c:pt>
                <c:pt idx="429">
                  <c:v>18731</c:v>
                </c:pt>
                <c:pt idx="430">
                  <c:v>20182</c:v>
                </c:pt>
                <c:pt idx="431">
                  <c:v>96893</c:v>
                </c:pt>
                <c:pt idx="432">
                  <c:v>93703</c:v>
                </c:pt>
                <c:pt idx="433">
                  <c:v>32281</c:v>
                </c:pt>
                <c:pt idx="434">
                  <c:v>44738</c:v>
                </c:pt>
                <c:pt idx="435">
                  <c:v>34416</c:v>
                </c:pt>
                <c:pt idx="436">
                  <c:v>99168</c:v>
                </c:pt>
                <c:pt idx="437">
                  <c:v>60552</c:v>
                </c:pt>
                <c:pt idx="438">
                  <c:v>62143</c:v>
                </c:pt>
                <c:pt idx="439">
                  <c:v>34660</c:v>
                </c:pt>
                <c:pt idx="440">
                  <c:v>11505</c:v>
                </c:pt>
                <c:pt idx="441">
                  <c:v>24137</c:v>
                </c:pt>
                <c:pt idx="442">
                  <c:v>69957</c:v>
                </c:pt>
                <c:pt idx="443">
                  <c:v>32792</c:v>
                </c:pt>
                <c:pt idx="444">
                  <c:v>55146</c:v>
                </c:pt>
                <c:pt idx="445">
                  <c:v>24998</c:v>
                </c:pt>
                <c:pt idx="446">
                  <c:v>45008</c:v>
                </c:pt>
                <c:pt idx="447">
                  <c:v>55840</c:v>
                </c:pt>
                <c:pt idx="448">
                  <c:v>56271</c:v>
                </c:pt>
                <c:pt idx="449">
                  <c:v>51951</c:v>
                </c:pt>
                <c:pt idx="450">
                  <c:v>23366</c:v>
                </c:pt>
                <c:pt idx="451">
                  <c:v>94193</c:v>
                </c:pt>
                <c:pt idx="452">
                  <c:v>67623</c:v>
                </c:pt>
                <c:pt idx="453">
                  <c:v>35037</c:v>
                </c:pt>
                <c:pt idx="454">
                  <c:v>13330</c:v>
                </c:pt>
                <c:pt idx="455">
                  <c:v>31163</c:v>
                </c:pt>
                <c:pt idx="456">
                  <c:v>87613</c:v>
                </c:pt>
                <c:pt idx="457">
                  <c:v>40427</c:v>
                </c:pt>
                <c:pt idx="458">
                  <c:v>90416</c:v>
                </c:pt>
                <c:pt idx="459">
                  <c:v>81180</c:v>
                </c:pt>
                <c:pt idx="460">
                  <c:v>82377</c:v>
                </c:pt>
                <c:pt idx="461">
                  <c:v>64803</c:v>
                </c:pt>
                <c:pt idx="462">
                  <c:v>62137</c:v>
                </c:pt>
                <c:pt idx="463">
                  <c:v>28226</c:v>
                </c:pt>
                <c:pt idx="464">
                  <c:v>12419</c:v>
                </c:pt>
                <c:pt idx="465">
                  <c:v>14256</c:v>
                </c:pt>
                <c:pt idx="466">
                  <c:v>74284</c:v>
                </c:pt>
                <c:pt idx="467">
                  <c:v>63856</c:v>
                </c:pt>
                <c:pt idx="468">
                  <c:v>12114</c:v>
                </c:pt>
                <c:pt idx="469">
                  <c:v>23305</c:v>
                </c:pt>
                <c:pt idx="470">
                  <c:v>99115</c:v>
                </c:pt>
                <c:pt idx="471">
                  <c:v>38426</c:v>
                </c:pt>
                <c:pt idx="472">
                  <c:v>87398</c:v>
                </c:pt>
                <c:pt idx="473">
                  <c:v>92158</c:v>
                </c:pt>
                <c:pt idx="474">
                  <c:v>39006</c:v>
                </c:pt>
                <c:pt idx="475">
                  <c:v>17021</c:v>
                </c:pt>
                <c:pt idx="476">
                  <c:v>11701</c:v>
                </c:pt>
                <c:pt idx="477">
                  <c:v>31448</c:v>
                </c:pt>
                <c:pt idx="478">
                  <c:v>78513</c:v>
                </c:pt>
                <c:pt idx="479">
                  <c:v>85920</c:v>
                </c:pt>
                <c:pt idx="480">
                  <c:v>93843</c:v>
                </c:pt>
                <c:pt idx="481">
                  <c:v>30287</c:v>
                </c:pt>
                <c:pt idx="482">
                  <c:v>78384</c:v>
                </c:pt>
                <c:pt idx="483">
                  <c:v>41990</c:v>
                </c:pt>
                <c:pt idx="484">
                  <c:v>11317</c:v>
                </c:pt>
                <c:pt idx="485">
                  <c:v>30841</c:v>
                </c:pt>
                <c:pt idx="486">
                  <c:v>10135</c:v>
                </c:pt>
                <c:pt idx="487">
                  <c:v>85875</c:v>
                </c:pt>
                <c:pt idx="488">
                  <c:v>65006</c:v>
                </c:pt>
                <c:pt idx="489">
                  <c:v>19493</c:v>
                </c:pt>
                <c:pt idx="490">
                  <c:v>29916</c:v>
                </c:pt>
                <c:pt idx="491">
                  <c:v>12137</c:v>
                </c:pt>
                <c:pt idx="492">
                  <c:v>13493</c:v>
                </c:pt>
                <c:pt idx="493">
                  <c:v>36868</c:v>
                </c:pt>
                <c:pt idx="494">
                  <c:v>19718</c:v>
                </c:pt>
                <c:pt idx="495">
                  <c:v>73983</c:v>
                </c:pt>
                <c:pt idx="496">
                  <c:v>79278</c:v>
                </c:pt>
                <c:pt idx="497">
                  <c:v>70849</c:v>
                </c:pt>
                <c:pt idx="498">
                  <c:v>43543</c:v>
                </c:pt>
                <c:pt idx="499">
                  <c:v>69664</c:v>
                </c:pt>
                <c:pt idx="500">
                  <c:v>36211</c:v>
                </c:pt>
                <c:pt idx="501">
                  <c:v>69076</c:v>
                </c:pt>
                <c:pt idx="502">
                  <c:v>50555</c:v>
                </c:pt>
                <c:pt idx="503">
                  <c:v>16277</c:v>
                </c:pt>
                <c:pt idx="504">
                  <c:v>86854</c:v>
                </c:pt>
                <c:pt idx="505">
                  <c:v>18173</c:v>
                </c:pt>
                <c:pt idx="506">
                  <c:v>15367</c:v>
                </c:pt>
                <c:pt idx="507">
                  <c:v>87778</c:v>
                </c:pt>
                <c:pt idx="508">
                  <c:v>85537</c:v>
                </c:pt>
                <c:pt idx="509">
                  <c:v>29202</c:v>
                </c:pt>
                <c:pt idx="510">
                  <c:v>65597</c:v>
                </c:pt>
                <c:pt idx="511">
                  <c:v>94036</c:v>
                </c:pt>
                <c:pt idx="512">
                  <c:v>40995</c:v>
                </c:pt>
                <c:pt idx="513">
                  <c:v>57002</c:v>
                </c:pt>
                <c:pt idx="514">
                  <c:v>31037</c:v>
                </c:pt>
                <c:pt idx="515">
                  <c:v>62138</c:v>
                </c:pt>
                <c:pt idx="516">
                  <c:v>23493</c:v>
                </c:pt>
                <c:pt idx="517">
                  <c:v>32543</c:v>
                </c:pt>
                <c:pt idx="518">
                  <c:v>13649</c:v>
                </c:pt>
                <c:pt idx="519">
                  <c:v>45082</c:v>
                </c:pt>
                <c:pt idx="520">
                  <c:v>39931</c:v>
                </c:pt>
                <c:pt idx="521">
                  <c:v>54328</c:v>
                </c:pt>
                <c:pt idx="522">
                  <c:v>90435</c:v>
                </c:pt>
                <c:pt idx="523">
                  <c:v>98509</c:v>
                </c:pt>
                <c:pt idx="524">
                  <c:v>40846</c:v>
                </c:pt>
                <c:pt idx="525">
                  <c:v>12273</c:v>
                </c:pt>
                <c:pt idx="526">
                  <c:v>70078</c:v>
                </c:pt>
                <c:pt idx="527">
                  <c:v>69792</c:v>
                </c:pt>
                <c:pt idx="528">
                  <c:v>71552</c:v>
                </c:pt>
                <c:pt idx="529">
                  <c:v>43202</c:v>
                </c:pt>
                <c:pt idx="530">
                  <c:v>23140</c:v>
                </c:pt>
                <c:pt idx="531">
                  <c:v>26364</c:v>
                </c:pt>
                <c:pt idx="532">
                  <c:v>34210</c:v>
                </c:pt>
                <c:pt idx="533">
                  <c:v>47040</c:v>
                </c:pt>
                <c:pt idx="534">
                  <c:v>29563</c:v>
                </c:pt>
                <c:pt idx="535">
                  <c:v>35773</c:v>
                </c:pt>
                <c:pt idx="536">
                  <c:v>52323</c:v>
                </c:pt>
                <c:pt idx="537">
                  <c:v>37176</c:v>
                </c:pt>
                <c:pt idx="538">
                  <c:v>97815</c:v>
                </c:pt>
                <c:pt idx="539">
                  <c:v>43884</c:v>
                </c:pt>
                <c:pt idx="540">
                  <c:v>94682</c:v>
                </c:pt>
                <c:pt idx="541">
                  <c:v>82836</c:v>
                </c:pt>
                <c:pt idx="542">
                  <c:v>89878</c:v>
                </c:pt>
                <c:pt idx="543">
                  <c:v>39807</c:v>
                </c:pt>
                <c:pt idx="544">
                  <c:v>42368</c:v>
                </c:pt>
                <c:pt idx="545">
                  <c:v>13016</c:v>
                </c:pt>
                <c:pt idx="546">
                  <c:v>89249</c:v>
                </c:pt>
                <c:pt idx="547">
                  <c:v>65121</c:v>
                </c:pt>
                <c:pt idx="548">
                  <c:v>20487</c:v>
                </c:pt>
                <c:pt idx="549">
                  <c:v>24970</c:v>
                </c:pt>
                <c:pt idx="550">
                  <c:v>30802</c:v>
                </c:pt>
                <c:pt idx="551">
                  <c:v>65040</c:v>
                </c:pt>
                <c:pt idx="552">
                  <c:v>28328</c:v>
                </c:pt>
                <c:pt idx="553">
                  <c:v>52220</c:v>
                </c:pt>
                <c:pt idx="554">
                  <c:v>26818</c:v>
                </c:pt>
                <c:pt idx="555">
                  <c:v>65282</c:v>
                </c:pt>
                <c:pt idx="556">
                  <c:v>78164</c:v>
                </c:pt>
                <c:pt idx="557">
                  <c:v>46968</c:v>
                </c:pt>
                <c:pt idx="558">
                  <c:v>78981</c:v>
                </c:pt>
                <c:pt idx="559">
                  <c:v>18980</c:v>
                </c:pt>
                <c:pt idx="560">
                  <c:v>30648</c:v>
                </c:pt>
                <c:pt idx="561">
                  <c:v>51633</c:v>
                </c:pt>
                <c:pt idx="562">
                  <c:v>31442</c:v>
                </c:pt>
                <c:pt idx="563">
                  <c:v>63174</c:v>
                </c:pt>
                <c:pt idx="564">
                  <c:v>44998</c:v>
                </c:pt>
                <c:pt idx="565">
                  <c:v>60294</c:v>
                </c:pt>
                <c:pt idx="566">
                  <c:v>33509</c:v>
                </c:pt>
                <c:pt idx="567">
                  <c:v>28215</c:v>
                </c:pt>
                <c:pt idx="568">
                  <c:v>76076</c:v>
                </c:pt>
                <c:pt idx="569">
                  <c:v>64908</c:v>
                </c:pt>
                <c:pt idx="570">
                  <c:v>17601</c:v>
                </c:pt>
                <c:pt idx="571">
                  <c:v>33308</c:v>
                </c:pt>
                <c:pt idx="572">
                  <c:v>79813</c:v>
                </c:pt>
                <c:pt idx="573">
                  <c:v>89994</c:v>
                </c:pt>
                <c:pt idx="574">
                  <c:v>35315</c:v>
                </c:pt>
                <c:pt idx="575">
                  <c:v>67669</c:v>
                </c:pt>
                <c:pt idx="576">
                  <c:v>73099</c:v>
                </c:pt>
                <c:pt idx="577">
                  <c:v>25168</c:v>
                </c:pt>
                <c:pt idx="578">
                  <c:v>71490</c:v>
                </c:pt>
                <c:pt idx="579">
                  <c:v>58441</c:v>
                </c:pt>
                <c:pt idx="580">
                  <c:v>28299</c:v>
                </c:pt>
                <c:pt idx="581">
                  <c:v>64607</c:v>
                </c:pt>
                <c:pt idx="582">
                  <c:v>34983</c:v>
                </c:pt>
                <c:pt idx="583">
                  <c:v>96817</c:v>
                </c:pt>
                <c:pt idx="584">
                  <c:v>13045</c:v>
                </c:pt>
                <c:pt idx="585">
                  <c:v>71656</c:v>
                </c:pt>
                <c:pt idx="586">
                  <c:v>26886</c:v>
                </c:pt>
                <c:pt idx="587">
                  <c:v>60587</c:v>
                </c:pt>
                <c:pt idx="588">
                  <c:v>75130</c:v>
                </c:pt>
                <c:pt idx="589">
                  <c:v>86187</c:v>
                </c:pt>
                <c:pt idx="590">
                  <c:v>85198</c:v>
                </c:pt>
                <c:pt idx="591">
                  <c:v>33243</c:v>
                </c:pt>
                <c:pt idx="592">
                  <c:v>43027</c:v>
                </c:pt>
                <c:pt idx="593">
                  <c:v>38691</c:v>
                </c:pt>
                <c:pt idx="594">
                  <c:v>49403</c:v>
                </c:pt>
                <c:pt idx="595">
                  <c:v>45353</c:v>
                </c:pt>
                <c:pt idx="596">
                  <c:v>18425</c:v>
                </c:pt>
                <c:pt idx="597">
                  <c:v>18026</c:v>
                </c:pt>
                <c:pt idx="598">
                  <c:v>39076</c:v>
                </c:pt>
                <c:pt idx="599">
                  <c:v>28212</c:v>
                </c:pt>
                <c:pt idx="600">
                  <c:v>18907</c:v>
                </c:pt>
                <c:pt idx="601">
                  <c:v>71135</c:v>
                </c:pt>
                <c:pt idx="602">
                  <c:v>13958</c:v>
                </c:pt>
                <c:pt idx="603">
                  <c:v>53937</c:v>
                </c:pt>
                <c:pt idx="604">
                  <c:v>12712</c:v>
                </c:pt>
                <c:pt idx="605">
                  <c:v>63297</c:v>
                </c:pt>
                <c:pt idx="606">
                  <c:v>50764</c:v>
                </c:pt>
                <c:pt idx="607">
                  <c:v>95321</c:v>
                </c:pt>
                <c:pt idx="608">
                  <c:v>97757</c:v>
                </c:pt>
                <c:pt idx="609">
                  <c:v>72342</c:v>
                </c:pt>
                <c:pt idx="610">
                  <c:v>62894</c:v>
                </c:pt>
                <c:pt idx="611">
                  <c:v>71239</c:v>
                </c:pt>
                <c:pt idx="612">
                  <c:v>77659</c:v>
                </c:pt>
                <c:pt idx="613">
                  <c:v>63198</c:v>
                </c:pt>
                <c:pt idx="614">
                  <c:v>84364</c:v>
                </c:pt>
                <c:pt idx="615">
                  <c:v>61075</c:v>
                </c:pt>
                <c:pt idx="616">
                  <c:v>51222</c:v>
                </c:pt>
                <c:pt idx="617">
                  <c:v>24995</c:v>
                </c:pt>
                <c:pt idx="618">
                  <c:v>16599</c:v>
                </c:pt>
                <c:pt idx="619">
                  <c:v>86925</c:v>
                </c:pt>
                <c:pt idx="620">
                  <c:v>99048</c:v>
                </c:pt>
                <c:pt idx="621">
                  <c:v>13542</c:v>
                </c:pt>
                <c:pt idx="622">
                  <c:v>12591</c:v>
                </c:pt>
                <c:pt idx="623">
                  <c:v>25905</c:v>
                </c:pt>
                <c:pt idx="624">
                  <c:v>32208</c:v>
                </c:pt>
                <c:pt idx="625">
                  <c:v>22133</c:v>
                </c:pt>
                <c:pt idx="626">
                  <c:v>41575</c:v>
                </c:pt>
                <c:pt idx="627">
                  <c:v>59604</c:v>
                </c:pt>
                <c:pt idx="628">
                  <c:v>16836</c:v>
                </c:pt>
                <c:pt idx="629">
                  <c:v>31682</c:v>
                </c:pt>
                <c:pt idx="630">
                  <c:v>69364</c:v>
                </c:pt>
                <c:pt idx="631">
                  <c:v>82188</c:v>
                </c:pt>
                <c:pt idx="632">
                  <c:v>41914</c:v>
                </c:pt>
                <c:pt idx="633">
                  <c:v>45576</c:v>
                </c:pt>
                <c:pt idx="634">
                  <c:v>25079</c:v>
                </c:pt>
                <c:pt idx="635">
                  <c:v>81537</c:v>
                </c:pt>
                <c:pt idx="636">
                  <c:v>46462</c:v>
                </c:pt>
                <c:pt idx="637">
                  <c:v>66551</c:v>
                </c:pt>
                <c:pt idx="638">
                  <c:v>26591</c:v>
                </c:pt>
                <c:pt idx="639">
                  <c:v>77328</c:v>
                </c:pt>
                <c:pt idx="640">
                  <c:v>33985</c:v>
                </c:pt>
                <c:pt idx="641">
                  <c:v>33418</c:v>
                </c:pt>
                <c:pt idx="642">
                  <c:v>91080</c:v>
                </c:pt>
                <c:pt idx="643">
                  <c:v>61568</c:v>
                </c:pt>
                <c:pt idx="644">
                  <c:v>57867</c:v>
                </c:pt>
                <c:pt idx="645">
                  <c:v>84472</c:v>
                </c:pt>
                <c:pt idx="646">
                  <c:v>12654</c:v>
                </c:pt>
                <c:pt idx="647">
                  <c:v>70565</c:v>
                </c:pt>
                <c:pt idx="648">
                  <c:v>42550</c:v>
                </c:pt>
                <c:pt idx="649">
                  <c:v>51259</c:v>
                </c:pt>
                <c:pt idx="650">
                  <c:v>13169</c:v>
                </c:pt>
                <c:pt idx="651">
                  <c:v>65905</c:v>
                </c:pt>
                <c:pt idx="652">
                  <c:v>15805</c:v>
                </c:pt>
                <c:pt idx="653">
                  <c:v>90109</c:v>
                </c:pt>
                <c:pt idx="654">
                  <c:v>76980</c:v>
                </c:pt>
                <c:pt idx="655">
                  <c:v>57913</c:v>
                </c:pt>
                <c:pt idx="656">
                  <c:v>72381</c:v>
                </c:pt>
                <c:pt idx="657">
                  <c:v>70281</c:v>
                </c:pt>
                <c:pt idx="658">
                  <c:v>78134</c:v>
                </c:pt>
                <c:pt idx="659">
                  <c:v>37955</c:v>
                </c:pt>
                <c:pt idx="660">
                  <c:v>93173</c:v>
                </c:pt>
                <c:pt idx="661">
                  <c:v>74086</c:v>
                </c:pt>
                <c:pt idx="662">
                  <c:v>58167</c:v>
                </c:pt>
                <c:pt idx="663">
                  <c:v>40765</c:v>
                </c:pt>
                <c:pt idx="664">
                  <c:v>23790</c:v>
                </c:pt>
                <c:pt idx="665">
                  <c:v>33592</c:v>
                </c:pt>
                <c:pt idx="666">
                  <c:v>78454</c:v>
                </c:pt>
                <c:pt idx="667">
                  <c:v>15430</c:v>
                </c:pt>
                <c:pt idx="668">
                  <c:v>67945</c:v>
                </c:pt>
                <c:pt idx="669">
                  <c:v>64241</c:v>
                </c:pt>
                <c:pt idx="670">
                  <c:v>83702</c:v>
                </c:pt>
                <c:pt idx="671">
                  <c:v>46375</c:v>
                </c:pt>
                <c:pt idx="672">
                  <c:v>26342</c:v>
                </c:pt>
                <c:pt idx="673">
                  <c:v>34863</c:v>
                </c:pt>
                <c:pt idx="674">
                  <c:v>19482</c:v>
                </c:pt>
                <c:pt idx="675">
                  <c:v>34284</c:v>
                </c:pt>
                <c:pt idx="676">
                  <c:v>38000</c:v>
                </c:pt>
                <c:pt idx="677">
                  <c:v>98157</c:v>
                </c:pt>
                <c:pt idx="678">
                  <c:v>15930</c:v>
                </c:pt>
                <c:pt idx="679">
                  <c:v>64693</c:v>
                </c:pt>
                <c:pt idx="680">
                  <c:v>12550</c:v>
                </c:pt>
                <c:pt idx="681">
                  <c:v>51953</c:v>
                </c:pt>
                <c:pt idx="682">
                  <c:v>77269</c:v>
                </c:pt>
                <c:pt idx="683">
                  <c:v>13652</c:v>
                </c:pt>
                <c:pt idx="684">
                  <c:v>86840</c:v>
                </c:pt>
                <c:pt idx="685">
                  <c:v>52314</c:v>
                </c:pt>
                <c:pt idx="686">
                  <c:v>98333</c:v>
                </c:pt>
                <c:pt idx="687">
                  <c:v>40687</c:v>
                </c:pt>
                <c:pt idx="688">
                  <c:v>35046</c:v>
                </c:pt>
                <c:pt idx="689">
                  <c:v>59975</c:v>
                </c:pt>
                <c:pt idx="690">
                  <c:v>72833</c:v>
                </c:pt>
                <c:pt idx="691">
                  <c:v>14044</c:v>
                </c:pt>
                <c:pt idx="692">
                  <c:v>71828</c:v>
                </c:pt>
                <c:pt idx="693">
                  <c:v>40577</c:v>
                </c:pt>
                <c:pt idx="694">
                  <c:v>51481</c:v>
                </c:pt>
                <c:pt idx="695">
                  <c:v>80118</c:v>
                </c:pt>
                <c:pt idx="696">
                  <c:v>55714</c:v>
                </c:pt>
                <c:pt idx="697">
                  <c:v>24410</c:v>
                </c:pt>
                <c:pt idx="698">
                  <c:v>99412</c:v>
                </c:pt>
                <c:pt idx="699">
                  <c:v>35437</c:v>
                </c:pt>
                <c:pt idx="700">
                  <c:v>48548</c:v>
                </c:pt>
                <c:pt idx="701">
                  <c:v>84964</c:v>
                </c:pt>
                <c:pt idx="702">
                  <c:v>75235</c:v>
                </c:pt>
                <c:pt idx="703">
                  <c:v>21303</c:v>
                </c:pt>
                <c:pt idx="704">
                  <c:v>83551</c:v>
                </c:pt>
                <c:pt idx="705">
                  <c:v>52760</c:v>
                </c:pt>
                <c:pt idx="706">
                  <c:v>85000</c:v>
                </c:pt>
                <c:pt idx="707">
                  <c:v>56259</c:v>
                </c:pt>
                <c:pt idx="708">
                  <c:v>42764</c:v>
                </c:pt>
                <c:pt idx="709">
                  <c:v>11312</c:v>
                </c:pt>
                <c:pt idx="710">
                  <c:v>24461</c:v>
                </c:pt>
                <c:pt idx="711">
                  <c:v>27237</c:v>
                </c:pt>
                <c:pt idx="712">
                  <c:v>58802</c:v>
                </c:pt>
                <c:pt idx="713">
                  <c:v>55301</c:v>
                </c:pt>
                <c:pt idx="714">
                  <c:v>74259</c:v>
                </c:pt>
                <c:pt idx="715">
                  <c:v>56046</c:v>
                </c:pt>
                <c:pt idx="716">
                  <c:v>19866</c:v>
                </c:pt>
                <c:pt idx="717">
                  <c:v>73679</c:v>
                </c:pt>
                <c:pt idx="718">
                  <c:v>33891</c:v>
                </c:pt>
                <c:pt idx="719">
                  <c:v>45639</c:v>
                </c:pt>
                <c:pt idx="720">
                  <c:v>54195</c:v>
                </c:pt>
                <c:pt idx="721">
                  <c:v>95097</c:v>
                </c:pt>
                <c:pt idx="722">
                  <c:v>57914</c:v>
                </c:pt>
                <c:pt idx="723">
                  <c:v>59298</c:v>
                </c:pt>
                <c:pt idx="724">
                  <c:v>89370</c:v>
                </c:pt>
                <c:pt idx="725">
                  <c:v>76504</c:v>
                </c:pt>
                <c:pt idx="726">
                  <c:v>56108</c:v>
                </c:pt>
                <c:pt idx="727">
                  <c:v>29130</c:v>
                </c:pt>
                <c:pt idx="728">
                  <c:v>33712</c:v>
                </c:pt>
                <c:pt idx="729">
                  <c:v>25154</c:v>
                </c:pt>
                <c:pt idx="730">
                  <c:v>96503</c:v>
                </c:pt>
                <c:pt idx="731">
                  <c:v>98909</c:v>
                </c:pt>
                <c:pt idx="732">
                  <c:v>40872</c:v>
                </c:pt>
                <c:pt idx="733">
                  <c:v>82776</c:v>
                </c:pt>
                <c:pt idx="734">
                  <c:v>63510</c:v>
                </c:pt>
                <c:pt idx="735">
                  <c:v>26533</c:v>
                </c:pt>
                <c:pt idx="736">
                  <c:v>56079</c:v>
                </c:pt>
                <c:pt idx="737">
                  <c:v>39398</c:v>
                </c:pt>
                <c:pt idx="738">
                  <c:v>47768</c:v>
                </c:pt>
                <c:pt idx="739">
                  <c:v>20341</c:v>
                </c:pt>
                <c:pt idx="740">
                  <c:v>99994</c:v>
                </c:pt>
                <c:pt idx="741">
                  <c:v>10110</c:v>
                </c:pt>
                <c:pt idx="742">
                  <c:v>57700</c:v>
                </c:pt>
                <c:pt idx="743">
                  <c:v>30209</c:v>
                </c:pt>
                <c:pt idx="744">
                  <c:v>94995</c:v>
                </c:pt>
                <c:pt idx="745">
                  <c:v>44918</c:v>
                </c:pt>
                <c:pt idx="746">
                  <c:v>66796</c:v>
                </c:pt>
                <c:pt idx="747">
                  <c:v>51995</c:v>
                </c:pt>
                <c:pt idx="748">
                  <c:v>77354</c:v>
                </c:pt>
                <c:pt idx="749">
                  <c:v>93013</c:v>
                </c:pt>
                <c:pt idx="750">
                  <c:v>54620</c:v>
                </c:pt>
                <c:pt idx="751">
                  <c:v>92444</c:v>
                </c:pt>
                <c:pt idx="752">
                  <c:v>93849</c:v>
                </c:pt>
                <c:pt idx="753">
                  <c:v>49161</c:v>
                </c:pt>
                <c:pt idx="754">
                  <c:v>28949</c:v>
                </c:pt>
                <c:pt idx="755">
                  <c:v>37715</c:v>
                </c:pt>
                <c:pt idx="756">
                  <c:v>23904</c:v>
                </c:pt>
                <c:pt idx="757">
                  <c:v>73156</c:v>
                </c:pt>
                <c:pt idx="758">
                  <c:v>42384</c:v>
                </c:pt>
                <c:pt idx="759">
                  <c:v>17773</c:v>
                </c:pt>
                <c:pt idx="760">
                  <c:v>58155</c:v>
                </c:pt>
                <c:pt idx="761">
                  <c:v>54490</c:v>
                </c:pt>
                <c:pt idx="762">
                  <c:v>56486</c:v>
                </c:pt>
                <c:pt idx="763">
                  <c:v>97223</c:v>
                </c:pt>
                <c:pt idx="764">
                  <c:v>32955</c:v>
                </c:pt>
                <c:pt idx="765">
                  <c:v>25281</c:v>
                </c:pt>
                <c:pt idx="766">
                  <c:v>15737</c:v>
                </c:pt>
                <c:pt idx="767">
                  <c:v>35697</c:v>
                </c:pt>
                <c:pt idx="768">
                  <c:v>18244</c:v>
                </c:pt>
                <c:pt idx="769">
                  <c:v>42515</c:v>
                </c:pt>
                <c:pt idx="770">
                  <c:v>40947</c:v>
                </c:pt>
                <c:pt idx="771">
                  <c:v>93475</c:v>
                </c:pt>
                <c:pt idx="772">
                  <c:v>14131</c:v>
                </c:pt>
                <c:pt idx="773">
                  <c:v>67547</c:v>
                </c:pt>
                <c:pt idx="774">
                  <c:v>95089</c:v>
                </c:pt>
                <c:pt idx="775">
                  <c:v>43557</c:v>
                </c:pt>
                <c:pt idx="776">
                  <c:v>11037</c:v>
                </c:pt>
                <c:pt idx="777">
                  <c:v>34322</c:v>
                </c:pt>
                <c:pt idx="778">
                  <c:v>22250</c:v>
                </c:pt>
                <c:pt idx="779">
                  <c:v>71266</c:v>
                </c:pt>
                <c:pt idx="780">
                  <c:v>89572</c:v>
                </c:pt>
                <c:pt idx="781">
                  <c:v>90169</c:v>
                </c:pt>
                <c:pt idx="782">
                  <c:v>17372</c:v>
                </c:pt>
                <c:pt idx="783">
                  <c:v>65790</c:v>
                </c:pt>
                <c:pt idx="784">
                  <c:v>27576</c:v>
                </c:pt>
                <c:pt idx="785">
                  <c:v>37101</c:v>
                </c:pt>
                <c:pt idx="786">
                  <c:v>73468</c:v>
                </c:pt>
                <c:pt idx="787">
                  <c:v>39721</c:v>
                </c:pt>
                <c:pt idx="788">
                  <c:v>65682</c:v>
                </c:pt>
                <c:pt idx="789">
                  <c:v>47073</c:v>
                </c:pt>
                <c:pt idx="790">
                  <c:v>90895</c:v>
                </c:pt>
                <c:pt idx="791">
                  <c:v>43637</c:v>
                </c:pt>
                <c:pt idx="792">
                  <c:v>78516</c:v>
                </c:pt>
                <c:pt idx="793">
                  <c:v>21073</c:v>
                </c:pt>
                <c:pt idx="794">
                  <c:v>92011</c:v>
                </c:pt>
                <c:pt idx="795">
                  <c:v>46069</c:v>
                </c:pt>
                <c:pt idx="796">
                  <c:v>26851</c:v>
                </c:pt>
                <c:pt idx="797">
                  <c:v>47448</c:v>
                </c:pt>
                <c:pt idx="798">
                  <c:v>65439</c:v>
                </c:pt>
                <c:pt idx="799">
                  <c:v>29023</c:v>
                </c:pt>
                <c:pt idx="800">
                  <c:v>51855</c:v>
                </c:pt>
                <c:pt idx="801">
                  <c:v>65553</c:v>
                </c:pt>
                <c:pt idx="802">
                  <c:v>80536</c:v>
                </c:pt>
                <c:pt idx="803">
                  <c:v>16678</c:v>
                </c:pt>
                <c:pt idx="804">
                  <c:v>90651</c:v>
                </c:pt>
                <c:pt idx="805">
                  <c:v>19633</c:v>
                </c:pt>
                <c:pt idx="806">
                  <c:v>93746</c:v>
                </c:pt>
                <c:pt idx="807">
                  <c:v>70591</c:v>
                </c:pt>
                <c:pt idx="808">
                  <c:v>94422</c:v>
                </c:pt>
                <c:pt idx="809">
                  <c:v>33657</c:v>
                </c:pt>
                <c:pt idx="810">
                  <c:v>52974</c:v>
                </c:pt>
                <c:pt idx="811">
                  <c:v>13630</c:v>
                </c:pt>
                <c:pt idx="812">
                  <c:v>69196</c:v>
                </c:pt>
                <c:pt idx="813">
                  <c:v>79490</c:v>
                </c:pt>
                <c:pt idx="814">
                  <c:v>32250</c:v>
                </c:pt>
                <c:pt idx="815">
                  <c:v>66530</c:v>
                </c:pt>
                <c:pt idx="816">
                  <c:v>32790</c:v>
                </c:pt>
                <c:pt idx="817">
                  <c:v>17127</c:v>
                </c:pt>
                <c:pt idx="818">
                  <c:v>92015</c:v>
                </c:pt>
                <c:pt idx="819">
                  <c:v>28249</c:v>
                </c:pt>
                <c:pt idx="820">
                  <c:v>65102</c:v>
                </c:pt>
                <c:pt idx="821">
                  <c:v>91455</c:v>
                </c:pt>
                <c:pt idx="822">
                  <c:v>64033</c:v>
                </c:pt>
                <c:pt idx="823">
                  <c:v>24017</c:v>
                </c:pt>
                <c:pt idx="824">
                  <c:v>45651</c:v>
                </c:pt>
                <c:pt idx="825">
                  <c:v>60117</c:v>
                </c:pt>
                <c:pt idx="826">
                  <c:v>96785</c:v>
                </c:pt>
                <c:pt idx="827">
                  <c:v>50649</c:v>
                </c:pt>
                <c:pt idx="828">
                  <c:v>15436</c:v>
                </c:pt>
                <c:pt idx="829">
                  <c:v>65914</c:v>
                </c:pt>
                <c:pt idx="830">
                  <c:v>36166</c:v>
                </c:pt>
                <c:pt idx="831">
                  <c:v>78692</c:v>
                </c:pt>
                <c:pt idx="832">
                  <c:v>91558</c:v>
                </c:pt>
                <c:pt idx="833">
                  <c:v>49051</c:v>
                </c:pt>
                <c:pt idx="834">
                  <c:v>66543</c:v>
                </c:pt>
                <c:pt idx="835">
                  <c:v>95701</c:v>
                </c:pt>
                <c:pt idx="836">
                  <c:v>38010</c:v>
                </c:pt>
                <c:pt idx="837">
                  <c:v>45785</c:v>
                </c:pt>
                <c:pt idx="838">
                  <c:v>64305</c:v>
                </c:pt>
                <c:pt idx="839">
                  <c:v>47125</c:v>
                </c:pt>
                <c:pt idx="840">
                  <c:v>66807</c:v>
                </c:pt>
                <c:pt idx="841">
                  <c:v>53798</c:v>
                </c:pt>
                <c:pt idx="842">
                  <c:v>39771</c:v>
                </c:pt>
                <c:pt idx="843">
                  <c:v>31704</c:v>
                </c:pt>
                <c:pt idx="844">
                  <c:v>62165</c:v>
                </c:pt>
                <c:pt idx="845">
                  <c:v>65163</c:v>
                </c:pt>
                <c:pt idx="846">
                  <c:v>29324</c:v>
                </c:pt>
                <c:pt idx="847">
                  <c:v>60646</c:v>
                </c:pt>
                <c:pt idx="848">
                  <c:v>91668</c:v>
                </c:pt>
                <c:pt idx="849">
                  <c:v>70470</c:v>
                </c:pt>
                <c:pt idx="850">
                  <c:v>49620</c:v>
                </c:pt>
                <c:pt idx="851">
                  <c:v>73173</c:v>
                </c:pt>
                <c:pt idx="852">
                  <c:v>50390</c:v>
                </c:pt>
                <c:pt idx="853">
                  <c:v>89026</c:v>
                </c:pt>
                <c:pt idx="854">
                  <c:v>81234</c:v>
                </c:pt>
                <c:pt idx="855">
                  <c:v>45456</c:v>
                </c:pt>
                <c:pt idx="856">
                  <c:v>39896</c:v>
                </c:pt>
                <c:pt idx="857">
                  <c:v>56209</c:v>
                </c:pt>
                <c:pt idx="858">
                  <c:v>48104</c:v>
                </c:pt>
                <c:pt idx="859">
                  <c:v>62372</c:v>
                </c:pt>
                <c:pt idx="860">
                  <c:v>39333</c:v>
                </c:pt>
                <c:pt idx="861">
                  <c:v>79867</c:v>
                </c:pt>
                <c:pt idx="862">
                  <c:v>95279</c:v>
                </c:pt>
                <c:pt idx="863">
                  <c:v>52605</c:v>
                </c:pt>
                <c:pt idx="864">
                  <c:v>75787</c:v>
                </c:pt>
                <c:pt idx="865">
                  <c:v>84796</c:v>
                </c:pt>
                <c:pt idx="866">
                  <c:v>38805</c:v>
                </c:pt>
                <c:pt idx="867">
                  <c:v>45963</c:v>
                </c:pt>
                <c:pt idx="868">
                  <c:v>27579</c:v>
                </c:pt>
                <c:pt idx="869">
                  <c:v>90333</c:v>
                </c:pt>
                <c:pt idx="870">
                  <c:v>32386</c:v>
                </c:pt>
                <c:pt idx="871">
                  <c:v>14026</c:v>
                </c:pt>
                <c:pt idx="872">
                  <c:v>19291</c:v>
                </c:pt>
                <c:pt idx="873">
                  <c:v>77541</c:v>
                </c:pt>
                <c:pt idx="874">
                  <c:v>99587</c:v>
                </c:pt>
                <c:pt idx="875">
                  <c:v>31439</c:v>
                </c:pt>
                <c:pt idx="876">
                  <c:v>42133</c:v>
                </c:pt>
                <c:pt idx="877">
                  <c:v>44755</c:v>
                </c:pt>
                <c:pt idx="878">
                  <c:v>85828</c:v>
                </c:pt>
                <c:pt idx="879">
                  <c:v>42114</c:v>
                </c:pt>
                <c:pt idx="880">
                  <c:v>59161</c:v>
                </c:pt>
                <c:pt idx="881">
                  <c:v>43113</c:v>
                </c:pt>
                <c:pt idx="882">
                  <c:v>19801</c:v>
                </c:pt>
                <c:pt idx="883">
                  <c:v>99100</c:v>
                </c:pt>
                <c:pt idx="884">
                  <c:v>65884</c:v>
                </c:pt>
                <c:pt idx="885">
                  <c:v>54308</c:v>
                </c:pt>
                <c:pt idx="886">
                  <c:v>65747</c:v>
                </c:pt>
                <c:pt idx="887">
                  <c:v>29500</c:v>
                </c:pt>
                <c:pt idx="888">
                  <c:v>41826</c:v>
                </c:pt>
                <c:pt idx="889">
                  <c:v>85615</c:v>
                </c:pt>
                <c:pt idx="890">
                  <c:v>70557</c:v>
                </c:pt>
                <c:pt idx="891">
                  <c:v>95815</c:v>
                </c:pt>
                <c:pt idx="892">
                  <c:v>87262</c:v>
                </c:pt>
                <c:pt idx="893">
                  <c:v>83658</c:v>
                </c:pt>
                <c:pt idx="894">
                  <c:v>81087</c:v>
                </c:pt>
                <c:pt idx="895">
                  <c:v>90172</c:v>
                </c:pt>
                <c:pt idx="896">
                  <c:v>89905</c:v>
                </c:pt>
                <c:pt idx="897">
                  <c:v>76914</c:v>
                </c:pt>
                <c:pt idx="898">
                  <c:v>97931</c:v>
                </c:pt>
                <c:pt idx="899">
                  <c:v>33944</c:v>
                </c:pt>
                <c:pt idx="900">
                  <c:v>12857</c:v>
                </c:pt>
                <c:pt idx="901">
                  <c:v>31425</c:v>
                </c:pt>
                <c:pt idx="902">
                  <c:v>47737</c:v>
                </c:pt>
                <c:pt idx="903">
                  <c:v>54370</c:v>
                </c:pt>
                <c:pt idx="904">
                  <c:v>30972</c:v>
                </c:pt>
                <c:pt idx="905">
                  <c:v>95939</c:v>
                </c:pt>
                <c:pt idx="906">
                  <c:v>65658</c:v>
                </c:pt>
                <c:pt idx="907">
                  <c:v>56393</c:v>
                </c:pt>
                <c:pt idx="908">
                  <c:v>19853</c:v>
                </c:pt>
                <c:pt idx="909">
                  <c:v>88897</c:v>
                </c:pt>
                <c:pt idx="910">
                  <c:v>82340</c:v>
                </c:pt>
                <c:pt idx="911">
                  <c:v>84119</c:v>
                </c:pt>
                <c:pt idx="912">
                  <c:v>56333</c:v>
                </c:pt>
                <c:pt idx="913">
                  <c:v>63170</c:v>
                </c:pt>
                <c:pt idx="914">
                  <c:v>46323</c:v>
                </c:pt>
                <c:pt idx="915">
                  <c:v>25888</c:v>
                </c:pt>
                <c:pt idx="916">
                  <c:v>93367</c:v>
                </c:pt>
                <c:pt idx="917">
                  <c:v>63331</c:v>
                </c:pt>
                <c:pt idx="918">
                  <c:v>16400</c:v>
                </c:pt>
                <c:pt idx="919">
                  <c:v>54046</c:v>
                </c:pt>
                <c:pt idx="920">
                  <c:v>47922</c:v>
                </c:pt>
                <c:pt idx="921">
                  <c:v>32747</c:v>
                </c:pt>
                <c:pt idx="922">
                  <c:v>29791</c:v>
                </c:pt>
                <c:pt idx="923">
                  <c:v>71231</c:v>
                </c:pt>
                <c:pt idx="924">
                  <c:v>57799</c:v>
                </c:pt>
                <c:pt idx="925">
                  <c:v>89922</c:v>
                </c:pt>
                <c:pt idx="926">
                  <c:v>58351</c:v>
                </c:pt>
                <c:pt idx="927">
                  <c:v>49144</c:v>
                </c:pt>
                <c:pt idx="928">
                  <c:v>44735</c:v>
                </c:pt>
                <c:pt idx="929">
                  <c:v>48818</c:v>
                </c:pt>
                <c:pt idx="930">
                  <c:v>73875</c:v>
                </c:pt>
                <c:pt idx="931">
                  <c:v>88792</c:v>
                </c:pt>
                <c:pt idx="932">
                  <c:v>95437</c:v>
                </c:pt>
                <c:pt idx="933">
                  <c:v>16461</c:v>
                </c:pt>
                <c:pt idx="934">
                  <c:v>47343</c:v>
                </c:pt>
                <c:pt idx="935">
                  <c:v>12386</c:v>
                </c:pt>
                <c:pt idx="936">
                  <c:v>91444</c:v>
                </c:pt>
                <c:pt idx="937">
                  <c:v>89445</c:v>
                </c:pt>
                <c:pt idx="938">
                  <c:v>24720</c:v>
                </c:pt>
                <c:pt idx="939">
                  <c:v>76245</c:v>
                </c:pt>
                <c:pt idx="940">
                  <c:v>53193</c:v>
                </c:pt>
                <c:pt idx="941">
                  <c:v>81174</c:v>
                </c:pt>
                <c:pt idx="942">
                  <c:v>62085</c:v>
                </c:pt>
                <c:pt idx="943">
                  <c:v>63488</c:v>
                </c:pt>
                <c:pt idx="944">
                  <c:v>25099</c:v>
                </c:pt>
                <c:pt idx="945">
                  <c:v>45860</c:v>
                </c:pt>
                <c:pt idx="946">
                  <c:v>59677</c:v>
                </c:pt>
                <c:pt idx="947">
                  <c:v>85517</c:v>
                </c:pt>
                <c:pt idx="948">
                  <c:v>38418</c:v>
                </c:pt>
                <c:pt idx="949">
                  <c:v>95501</c:v>
                </c:pt>
                <c:pt idx="950">
                  <c:v>21940</c:v>
                </c:pt>
                <c:pt idx="951">
                  <c:v>88869</c:v>
                </c:pt>
                <c:pt idx="952">
                  <c:v>15733</c:v>
                </c:pt>
                <c:pt idx="953">
                  <c:v>28860</c:v>
                </c:pt>
                <c:pt idx="954">
                  <c:v>65805</c:v>
                </c:pt>
                <c:pt idx="955">
                  <c:v>92611</c:v>
                </c:pt>
                <c:pt idx="956">
                  <c:v>73443</c:v>
                </c:pt>
                <c:pt idx="957">
                  <c:v>68225</c:v>
                </c:pt>
                <c:pt idx="958">
                  <c:v>59098</c:v>
                </c:pt>
                <c:pt idx="959">
                  <c:v>94473</c:v>
                </c:pt>
                <c:pt idx="960">
                  <c:v>45560</c:v>
                </c:pt>
                <c:pt idx="961">
                  <c:v>14714</c:v>
                </c:pt>
                <c:pt idx="962">
                  <c:v>72384</c:v>
                </c:pt>
                <c:pt idx="963">
                  <c:v>16713</c:v>
                </c:pt>
                <c:pt idx="964">
                  <c:v>59990</c:v>
                </c:pt>
                <c:pt idx="965">
                  <c:v>10894</c:v>
                </c:pt>
                <c:pt idx="966">
                  <c:v>32150</c:v>
                </c:pt>
                <c:pt idx="967">
                  <c:v>91101</c:v>
                </c:pt>
                <c:pt idx="968">
                  <c:v>87562</c:v>
                </c:pt>
                <c:pt idx="969">
                  <c:v>86572</c:v>
                </c:pt>
                <c:pt idx="970">
                  <c:v>15065</c:v>
                </c:pt>
                <c:pt idx="971">
                  <c:v>83303</c:v>
                </c:pt>
                <c:pt idx="972">
                  <c:v>96607</c:v>
                </c:pt>
                <c:pt idx="973">
                  <c:v>36622</c:v>
                </c:pt>
                <c:pt idx="974">
                  <c:v>52276</c:v>
                </c:pt>
                <c:pt idx="975">
                  <c:v>99240</c:v>
                </c:pt>
                <c:pt idx="976">
                  <c:v>46404</c:v>
                </c:pt>
                <c:pt idx="977">
                  <c:v>62733</c:v>
                </c:pt>
                <c:pt idx="978">
                  <c:v>67070</c:v>
                </c:pt>
                <c:pt idx="979">
                  <c:v>36323</c:v>
                </c:pt>
                <c:pt idx="980">
                  <c:v>14422</c:v>
                </c:pt>
                <c:pt idx="981">
                  <c:v>76755</c:v>
                </c:pt>
                <c:pt idx="982">
                  <c:v>76212</c:v>
                </c:pt>
                <c:pt idx="983">
                  <c:v>68464</c:v>
                </c:pt>
                <c:pt idx="984">
                  <c:v>69048</c:v>
                </c:pt>
                <c:pt idx="985">
                  <c:v>78830</c:v>
                </c:pt>
                <c:pt idx="986">
                  <c:v>92884</c:v>
                </c:pt>
                <c:pt idx="987">
                  <c:v>73029</c:v>
                </c:pt>
                <c:pt idx="988">
                  <c:v>73783</c:v>
                </c:pt>
                <c:pt idx="989">
                  <c:v>20321</c:v>
                </c:pt>
                <c:pt idx="990">
                  <c:v>23224</c:v>
                </c:pt>
                <c:pt idx="991">
                  <c:v>16276</c:v>
                </c:pt>
                <c:pt idx="992">
                  <c:v>10461</c:v>
                </c:pt>
                <c:pt idx="993">
                  <c:v>17913</c:v>
                </c:pt>
                <c:pt idx="994">
                  <c:v>28947</c:v>
                </c:pt>
                <c:pt idx="995">
                  <c:v>23436</c:v>
                </c:pt>
                <c:pt idx="996">
                  <c:v>18265</c:v>
                </c:pt>
                <c:pt idx="997">
                  <c:v>72046</c:v>
                </c:pt>
                <c:pt idx="998">
                  <c:v>61316</c:v>
                </c:pt>
                <c:pt idx="999">
                  <c:v>70861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BA-47AE-B6EC-E0D1EE93E5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Input2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Sheet1!$A$2:$A$1001</c:f>
              <c:numCache>
                <c:formatCode>General</c:formatCode>
                <c:ptCount val="1000"/>
              </c:numCache>
            </c:numRef>
          </c:cat>
          <c:val>
            <c:numRef>
              <c:f>Sheet1!$C$2:$C$1001</c:f>
              <c:numCache>
                <c:formatCode>General</c:formatCode>
                <c:ptCount val="1000"/>
                <c:pt idx="0">
                  <c:v>55634</c:v>
                </c:pt>
                <c:pt idx="1">
                  <c:v>75018</c:v>
                </c:pt>
                <c:pt idx="2">
                  <c:v>95501</c:v>
                </c:pt>
                <c:pt idx="3">
                  <c:v>55714</c:v>
                </c:pt>
                <c:pt idx="4">
                  <c:v>78366</c:v>
                </c:pt>
                <c:pt idx="5">
                  <c:v>62509</c:v>
                </c:pt>
                <c:pt idx="6">
                  <c:v>15990</c:v>
                </c:pt>
                <c:pt idx="7">
                  <c:v>96324</c:v>
                </c:pt>
                <c:pt idx="8">
                  <c:v>57910</c:v>
                </c:pt>
                <c:pt idx="9">
                  <c:v>14717</c:v>
                </c:pt>
                <c:pt idx="10">
                  <c:v>92495</c:v>
                </c:pt>
                <c:pt idx="11">
                  <c:v>95004</c:v>
                </c:pt>
                <c:pt idx="12">
                  <c:v>83538</c:v>
                </c:pt>
                <c:pt idx="13">
                  <c:v>63476</c:v>
                </c:pt>
                <c:pt idx="14">
                  <c:v>61559</c:v>
                </c:pt>
                <c:pt idx="15">
                  <c:v>87324</c:v>
                </c:pt>
                <c:pt idx="16">
                  <c:v>31948</c:v>
                </c:pt>
                <c:pt idx="17">
                  <c:v>18349</c:v>
                </c:pt>
                <c:pt idx="18">
                  <c:v>70973</c:v>
                </c:pt>
                <c:pt idx="19">
                  <c:v>47466</c:v>
                </c:pt>
                <c:pt idx="20">
                  <c:v>14717</c:v>
                </c:pt>
                <c:pt idx="21">
                  <c:v>96393</c:v>
                </c:pt>
                <c:pt idx="22">
                  <c:v>13914</c:v>
                </c:pt>
                <c:pt idx="23">
                  <c:v>95954</c:v>
                </c:pt>
                <c:pt idx="24">
                  <c:v>14239</c:v>
                </c:pt>
                <c:pt idx="25">
                  <c:v>34634</c:v>
                </c:pt>
                <c:pt idx="26">
                  <c:v>14607</c:v>
                </c:pt>
                <c:pt idx="27">
                  <c:v>78200</c:v>
                </c:pt>
                <c:pt idx="28">
                  <c:v>23855</c:v>
                </c:pt>
                <c:pt idx="29">
                  <c:v>80316</c:v>
                </c:pt>
                <c:pt idx="30">
                  <c:v>19452</c:v>
                </c:pt>
                <c:pt idx="31">
                  <c:v>49491</c:v>
                </c:pt>
                <c:pt idx="32">
                  <c:v>87593</c:v>
                </c:pt>
                <c:pt idx="33">
                  <c:v>96160</c:v>
                </c:pt>
                <c:pt idx="34">
                  <c:v>52582</c:v>
                </c:pt>
                <c:pt idx="35">
                  <c:v>49491</c:v>
                </c:pt>
                <c:pt idx="36">
                  <c:v>65164</c:v>
                </c:pt>
                <c:pt idx="37">
                  <c:v>33641</c:v>
                </c:pt>
                <c:pt idx="38">
                  <c:v>55714</c:v>
                </c:pt>
                <c:pt idx="39">
                  <c:v>95501</c:v>
                </c:pt>
                <c:pt idx="40">
                  <c:v>18884</c:v>
                </c:pt>
                <c:pt idx="41">
                  <c:v>83702</c:v>
                </c:pt>
                <c:pt idx="42">
                  <c:v>70973</c:v>
                </c:pt>
                <c:pt idx="43">
                  <c:v>52220</c:v>
                </c:pt>
                <c:pt idx="44">
                  <c:v>93149</c:v>
                </c:pt>
                <c:pt idx="45">
                  <c:v>96694</c:v>
                </c:pt>
                <c:pt idx="46">
                  <c:v>48192</c:v>
                </c:pt>
                <c:pt idx="47">
                  <c:v>15065</c:v>
                </c:pt>
                <c:pt idx="48">
                  <c:v>41889</c:v>
                </c:pt>
                <c:pt idx="49">
                  <c:v>63631</c:v>
                </c:pt>
                <c:pt idx="50">
                  <c:v>62165</c:v>
                </c:pt>
                <c:pt idx="51">
                  <c:v>62894</c:v>
                </c:pt>
                <c:pt idx="52">
                  <c:v>27053</c:v>
                </c:pt>
                <c:pt idx="53">
                  <c:v>47769</c:v>
                </c:pt>
                <c:pt idx="54">
                  <c:v>76755</c:v>
                </c:pt>
                <c:pt idx="55">
                  <c:v>80470</c:v>
                </c:pt>
                <c:pt idx="56">
                  <c:v>55714</c:v>
                </c:pt>
                <c:pt idx="57">
                  <c:v>34601</c:v>
                </c:pt>
                <c:pt idx="58">
                  <c:v>55790</c:v>
                </c:pt>
                <c:pt idx="59">
                  <c:v>78366</c:v>
                </c:pt>
                <c:pt idx="60">
                  <c:v>95501</c:v>
                </c:pt>
                <c:pt idx="61">
                  <c:v>74658</c:v>
                </c:pt>
                <c:pt idx="62">
                  <c:v>33194</c:v>
                </c:pt>
                <c:pt idx="63">
                  <c:v>12345</c:v>
                </c:pt>
                <c:pt idx="64">
                  <c:v>46593</c:v>
                </c:pt>
                <c:pt idx="65">
                  <c:v>43900</c:v>
                </c:pt>
                <c:pt idx="66">
                  <c:v>95501</c:v>
                </c:pt>
                <c:pt idx="67">
                  <c:v>31096</c:v>
                </c:pt>
                <c:pt idx="68">
                  <c:v>12550</c:v>
                </c:pt>
                <c:pt idx="69">
                  <c:v>83702</c:v>
                </c:pt>
                <c:pt idx="70">
                  <c:v>52220</c:v>
                </c:pt>
                <c:pt idx="71">
                  <c:v>39771</c:v>
                </c:pt>
                <c:pt idx="72">
                  <c:v>81388</c:v>
                </c:pt>
                <c:pt idx="73">
                  <c:v>60545</c:v>
                </c:pt>
                <c:pt idx="74">
                  <c:v>58448</c:v>
                </c:pt>
                <c:pt idx="75">
                  <c:v>91287</c:v>
                </c:pt>
                <c:pt idx="76">
                  <c:v>36836</c:v>
                </c:pt>
                <c:pt idx="77">
                  <c:v>41677</c:v>
                </c:pt>
                <c:pt idx="78">
                  <c:v>41677</c:v>
                </c:pt>
                <c:pt idx="79">
                  <c:v>95125</c:v>
                </c:pt>
                <c:pt idx="80">
                  <c:v>42384</c:v>
                </c:pt>
                <c:pt idx="81">
                  <c:v>36037</c:v>
                </c:pt>
                <c:pt idx="82">
                  <c:v>17117</c:v>
                </c:pt>
                <c:pt idx="83">
                  <c:v>26136</c:v>
                </c:pt>
                <c:pt idx="84">
                  <c:v>49087</c:v>
                </c:pt>
                <c:pt idx="85">
                  <c:v>25849</c:v>
                </c:pt>
                <c:pt idx="86">
                  <c:v>76566</c:v>
                </c:pt>
                <c:pt idx="87">
                  <c:v>84695</c:v>
                </c:pt>
                <c:pt idx="88">
                  <c:v>42384</c:v>
                </c:pt>
                <c:pt idx="89">
                  <c:v>42384</c:v>
                </c:pt>
                <c:pt idx="90">
                  <c:v>47375</c:v>
                </c:pt>
                <c:pt idx="91">
                  <c:v>14607</c:v>
                </c:pt>
                <c:pt idx="92">
                  <c:v>44442</c:v>
                </c:pt>
                <c:pt idx="93">
                  <c:v>31831</c:v>
                </c:pt>
                <c:pt idx="94">
                  <c:v>42384</c:v>
                </c:pt>
                <c:pt idx="95">
                  <c:v>90670</c:v>
                </c:pt>
                <c:pt idx="96">
                  <c:v>28575</c:v>
                </c:pt>
                <c:pt idx="97">
                  <c:v>55714</c:v>
                </c:pt>
                <c:pt idx="98">
                  <c:v>83702</c:v>
                </c:pt>
                <c:pt idx="99">
                  <c:v>99168</c:v>
                </c:pt>
                <c:pt idx="100">
                  <c:v>30972</c:v>
                </c:pt>
                <c:pt idx="101">
                  <c:v>41677</c:v>
                </c:pt>
                <c:pt idx="102">
                  <c:v>46189</c:v>
                </c:pt>
                <c:pt idx="103">
                  <c:v>65158</c:v>
                </c:pt>
                <c:pt idx="104">
                  <c:v>84691</c:v>
                </c:pt>
                <c:pt idx="105">
                  <c:v>14239</c:v>
                </c:pt>
                <c:pt idx="106">
                  <c:v>52722</c:v>
                </c:pt>
                <c:pt idx="107">
                  <c:v>52930</c:v>
                </c:pt>
                <c:pt idx="108">
                  <c:v>49491</c:v>
                </c:pt>
                <c:pt idx="109">
                  <c:v>63132</c:v>
                </c:pt>
                <c:pt idx="110">
                  <c:v>54501</c:v>
                </c:pt>
                <c:pt idx="111">
                  <c:v>26753</c:v>
                </c:pt>
                <c:pt idx="112">
                  <c:v>69512</c:v>
                </c:pt>
                <c:pt idx="113">
                  <c:v>56271</c:v>
                </c:pt>
                <c:pt idx="114">
                  <c:v>89918</c:v>
                </c:pt>
                <c:pt idx="115">
                  <c:v>27775</c:v>
                </c:pt>
                <c:pt idx="116">
                  <c:v>95501</c:v>
                </c:pt>
                <c:pt idx="117">
                  <c:v>18798</c:v>
                </c:pt>
                <c:pt idx="118">
                  <c:v>56489</c:v>
                </c:pt>
                <c:pt idx="119">
                  <c:v>52220</c:v>
                </c:pt>
                <c:pt idx="120">
                  <c:v>96289</c:v>
                </c:pt>
                <c:pt idx="121">
                  <c:v>85343</c:v>
                </c:pt>
                <c:pt idx="122">
                  <c:v>41677</c:v>
                </c:pt>
                <c:pt idx="123">
                  <c:v>45037</c:v>
                </c:pt>
                <c:pt idx="124">
                  <c:v>14717</c:v>
                </c:pt>
                <c:pt idx="125">
                  <c:v>15065</c:v>
                </c:pt>
                <c:pt idx="126">
                  <c:v>28328</c:v>
                </c:pt>
                <c:pt idx="127">
                  <c:v>49491</c:v>
                </c:pt>
                <c:pt idx="128">
                  <c:v>46189</c:v>
                </c:pt>
                <c:pt idx="129">
                  <c:v>98951</c:v>
                </c:pt>
                <c:pt idx="130">
                  <c:v>99168</c:v>
                </c:pt>
                <c:pt idx="131">
                  <c:v>33812</c:v>
                </c:pt>
                <c:pt idx="132">
                  <c:v>41468</c:v>
                </c:pt>
                <c:pt idx="133">
                  <c:v>36618</c:v>
                </c:pt>
                <c:pt idx="134">
                  <c:v>27053</c:v>
                </c:pt>
                <c:pt idx="135">
                  <c:v>53516</c:v>
                </c:pt>
                <c:pt idx="136">
                  <c:v>12345</c:v>
                </c:pt>
                <c:pt idx="137">
                  <c:v>55714</c:v>
                </c:pt>
                <c:pt idx="138">
                  <c:v>12550</c:v>
                </c:pt>
                <c:pt idx="139">
                  <c:v>61671</c:v>
                </c:pt>
                <c:pt idx="140">
                  <c:v>27121</c:v>
                </c:pt>
                <c:pt idx="141">
                  <c:v>25499</c:v>
                </c:pt>
                <c:pt idx="142">
                  <c:v>91585</c:v>
                </c:pt>
                <c:pt idx="143">
                  <c:v>86789</c:v>
                </c:pt>
                <c:pt idx="144">
                  <c:v>32719</c:v>
                </c:pt>
                <c:pt idx="145">
                  <c:v>75443</c:v>
                </c:pt>
                <c:pt idx="146">
                  <c:v>98823</c:v>
                </c:pt>
                <c:pt idx="147">
                  <c:v>56489</c:v>
                </c:pt>
                <c:pt idx="148">
                  <c:v>10534</c:v>
                </c:pt>
                <c:pt idx="149">
                  <c:v>81862</c:v>
                </c:pt>
                <c:pt idx="150">
                  <c:v>21798</c:v>
                </c:pt>
                <c:pt idx="151">
                  <c:v>53241</c:v>
                </c:pt>
                <c:pt idx="152">
                  <c:v>55541</c:v>
                </c:pt>
                <c:pt idx="153">
                  <c:v>94956</c:v>
                </c:pt>
                <c:pt idx="154">
                  <c:v>29025</c:v>
                </c:pt>
                <c:pt idx="155">
                  <c:v>18426</c:v>
                </c:pt>
                <c:pt idx="156">
                  <c:v>35540</c:v>
                </c:pt>
                <c:pt idx="157">
                  <c:v>83730</c:v>
                </c:pt>
                <c:pt idx="158">
                  <c:v>78366</c:v>
                </c:pt>
                <c:pt idx="159">
                  <c:v>15782</c:v>
                </c:pt>
                <c:pt idx="160">
                  <c:v>46189</c:v>
                </c:pt>
                <c:pt idx="161">
                  <c:v>30972</c:v>
                </c:pt>
                <c:pt idx="162">
                  <c:v>37915</c:v>
                </c:pt>
                <c:pt idx="163">
                  <c:v>56261</c:v>
                </c:pt>
                <c:pt idx="164">
                  <c:v>83702</c:v>
                </c:pt>
                <c:pt idx="165">
                  <c:v>55865</c:v>
                </c:pt>
                <c:pt idx="166">
                  <c:v>15065</c:v>
                </c:pt>
                <c:pt idx="167">
                  <c:v>14898</c:v>
                </c:pt>
                <c:pt idx="168">
                  <c:v>62031</c:v>
                </c:pt>
                <c:pt idx="169">
                  <c:v>17436</c:v>
                </c:pt>
                <c:pt idx="170">
                  <c:v>61587</c:v>
                </c:pt>
                <c:pt idx="171">
                  <c:v>99808</c:v>
                </c:pt>
                <c:pt idx="172">
                  <c:v>51695</c:v>
                </c:pt>
                <c:pt idx="173">
                  <c:v>86863</c:v>
                </c:pt>
                <c:pt idx="174">
                  <c:v>14717</c:v>
                </c:pt>
                <c:pt idx="175">
                  <c:v>49491</c:v>
                </c:pt>
                <c:pt idx="176">
                  <c:v>66208</c:v>
                </c:pt>
                <c:pt idx="177">
                  <c:v>52603</c:v>
                </c:pt>
                <c:pt idx="178">
                  <c:v>26136</c:v>
                </c:pt>
                <c:pt idx="179">
                  <c:v>78366</c:v>
                </c:pt>
                <c:pt idx="180">
                  <c:v>78366</c:v>
                </c:pt>
                <c:pt idx="181">
                  <c:v>15065</c:v>
                </c:pt>
                <c:pt idx="182">
                  <c:v>96790</c:v>
                </c:pt>
                <c:pt idx="183">
                  <c:v>20525</c:v>
                </c:pt>
                <c:pt idx="184">
                  <c:v>46189</c:v>
                </c:pt>
                <c:pt idx="185">
                  <c:v>26136</c:v>
                </c:pt>
                <c:pt idx="186">
                  <c:v>27053</c:v>
                </c:pt>
                <c:pt idx="187">
                  <c:v>79069</c:v>
                </c:pt>
                <c:pt idx="188">
                  <c:v>14239</c:v>
                </c:pt>
                <c:pt idx="189">
                  <c:v>30166</c:v>
                </c:pt>
                <c:pt idx="190">
                  <c:v>80805</c:v>
                </c:pt>
                <c:pt idx="191">
                  <c:v>52600</c:v>
                </c:pt>
                <c:pt idx="192">
                  <c:v>56489</c:v>
                </c:pt>
                <c:pt idx="193">
                  <c:v>52600</c:v>
                </c:pt>
                <c:pt idx="194">
                  <c:v>56271</c:v>
                </c:pt>
                <c:pt idx="195">
                  <c:v>72844</c:v>
                </c:pt>
                <c:pt idx="196">
                  <c:v>79185</c:v>
                </c:pt>
                <c:pt idx="197">
                  <c:v>58952</c:v>
                </c:pt>
                <c:pt idx="198">
                  <c:v>10417</c:v>
                </c:pt>
                <c:pt idx="199">
                  <c:v>39771</c:v>
                </c:pt>
                <c:pt idx="200">
                  <c:v>76755</c:v>
                </c:pt>
                <c:pt idx="201">
                  <c:v>41677</c:v>
                </c:pt>
                <c:pt idx="202">
                  <c:v>30451</c:v>
                </c:pt>
                <c:pt idx="203">
                  <c:v>27053</c:v>
                </c:pt>
                <c:pt idx="204">
                  <c:v>27542</c:v>
                </c:pt>
                <c:pt idx="205">
                  <c:v>26136</c:v>
                </c:pt>
                <c:pt idx="206">
                  <c:v>30869</c:v>
                </c:pt>
                <c:pt idx="207">
                  <c:v>52220</c:v>
                </c:pt>
                <c:pt idx="208">
                  <c:v>34601</c:v>
                </c:pt>
                <c:pt idx="209">
                  <c:v>40426</c:v>
                </c:pt>
                <c:pt idx="210">
                  <c:v>95501</c:v>
                </c:pt>
                <c:pt idx="211">
                  <c:v>56489</c:v>
                </c:pt>
                <c:pt idx="212">
                  <c:v>14607</c:v>
                </c:pt>
                <c:pt idx="213">
                  <c:v>45220</c:v>
                </c:pt>
                <c:pt idx="214">
                  <c:v>54970</c:v>
                </c:pt>
                <c:pt idx="215">
                  <c:v>47973</c:v>
                </c:pt>
                <c:pt idx="216">
                  <c:v>96819</c:v>
                </c:pt>
                <c:pt idx="217">
                  <c:v>39771</c:v>
                </c:pt>
                <c:pt idx="218">
                  <c:v>52529</c:v>
                </c:pt>
                <c:pt idx="219">
                  <c:v>67718</c:v>
                </c:pt>
                <c:pt idx="220">
                  <c:v>17626</c:v>
                </c:pt>
                <c:pt idx="221">
                  <c:v>29641</c:v>
                </c:pt>
                <c:pt idx="222">
                  <c:v>62894</c:v>
                </c:pt>
                <c:pt idx="223">
                  <c:v>68684</c:v>
                </c:pt>
                <c:pt idx="224">
                  <c:v>89330</c:v>
                </c:pt>
                <c:pt idx="225">
                  <c:v>80231</c:v>
                </c:pt>
                <c:pt idx="226">
                  <c:v>44013</c:v>
                </c:pt>
                <c:pt idx="227">
                  <c:v>27002</c:v>
                </c:pt>
                <c:pt idx="228">
                  <c:v>58758</c:v>
                </c:pt>
                <c:pt idx="229">
                  <c:v>14239</c:v>
                </c:pt>
                <c:pt idx="230">
                  <c:v>94737</c:v>
                </c:pt>
                <c:pt idx="231">
                  <c:v>64083</c:v>
                </c:pt>
                <c:pt idx="232">
                  <c:v>56489</c:v>
                </c:pt>
                <c:pt idx="233">
                  <c:v>14717</c:v>
                </c:pt>
                <c:pt idx="234">
                  <c:v>14308</c:v>
                </c:pt>
                <c:pt idx="235">
                  <c:v>50086</c:v>
                </c:pt>
                <c:pt idx="236">
                  <c:v>11695</c:v>
                </c:pt>
                <c:pt idx="237">
                  <c:v>97014</c:v>
                </c:pt>
                <c:pt idx="238">
                  <c:v>56489</c:v>
                </c:pt>
                <c:pt idx="239">
                  <c:v>14607</c:v>
                </c:pt>
                <c:pt idx="240">
                  <c:v>20651</c:v>
                </c:pt>
                <c:pt idx="241">
                  <c:v>26237</c:v>
                </c:pt>
                <c:pt idx="242">
                  <c:v>39721</c:v>
                </c:pt>
                <c:pt idx="243">
                  <c:v>12345</c:v>
                </c:pt>
                <c:pt idx="244">
                  <c:v>39855</c:v>
                </c:pt>
                <c:pt idx="245">
                  <c:v>62165</c:v>
                </c:pt>
                <c:pt idx="246">
                  <c:v>56271</c:v>
                </c:pt>
                <c:pt idx="247">
                  <c:v>70973</c:v>
                </c:pt>
                <c:pt idx="248">
                  <c:v>84946</c:v>
                </c:pt>
                <c:pt idx="249">
                  <c:v>27121</c:v>
                </c:pt>
                <c:pt idx="250">
                  <c:v>33303</c:v>
                </c:pt>
                <c:pt idx="251">
                  <c:v>89399</c:v>
                </c:pt>
                <c:pt idx="252">
                  <c:v>35446</c:v>
                </c:pt>
                <c:pt idx="253">
                  <c:v>39771</c:v>
                </c:pt>
                <c:pt idx="254">
                  <c:v>49491</c:v>
                </c:pt>
                <c:pt idx="255">
                  <c:v>16061</c:v>
                </c:pt>
                <c:pt idx="256">
                  <c:v>44972</c:v>
                </c:pt>
                <c:pt idx="257">
                  <c:v>70973</c:v>
                </c:pt>
                <c:pt idx="258">
                  <c:v>98851</c:v>
                </c:pt>
                <c:pt idx="259">
                  <c:v>21798</c:v>
                </c:pt>
                <c:pt idx="260">
                  <c:v>71876</c:v>
                </c:pt>
                <c:pt idx="261">
                  <c:v>39771</c:v>
                </c:pt>
                <c:pt idx="262">
                  <c:v>25343</c:v>
                </c:pt>
                <c:pt idx="263">
                  <c:v>26646</c:v>
                </c:pt>
                <c:pt idx="264">
                  <c:v>28328</c:v>
                </c:pt>
                <c:pt idx="265">
                  <c:v>47460</c:v>
                </c:pt>
                <c:pt idx="266">
                  <c:v>96095</c:v>
                </c:pt>
                <c:pt idx="267">
                  <c:v>95501</c:v>
                </c:pt>
                <c:pt idx="268">
                  <c:v>43102</c:v>
                </c:pt>
                <c:pt idx="269">
                  <c:v>81862</c:v>
                </c:pt>
                <c:pt idx="270">
                  <c:v>70973</c:v>
                </c:pt>
                <c:pt idx="271">
                  <c:v>10254</c:v>
                </c:pt>
                <c:pt idx="272">
                  <c:v>47079</c:v>
                </c:pt>
                <c:pt idx="273">
                  <c:v>46286</c:v>
                </c:pt>
                <c:pt idx="274">
                  <c:v>42053</c:v>
                </c:pt>
                <c:pt idx="275">
                  <c:v>66988</c:v>
                </c:pt>
                <c:pt idx="276">
                  <c:v>27121</c:v>
                </c:pt>
                <c:pt idx="277">
                  <c:v>14239</c:v>
                </c:pt>
                <c:pt idx="278">
                  <c:v>62087</c:v>
                </c:pt>
                <c:pt idx="279">
                  <c:v>42384</c:v>
                </c:pt>
                <c:pt idx="280">
                  <c:v>96303</c:v>
                </c:pt>
                <c:pt idx="281">
                  <c:v>70973</c:v>
                </c:pt>
                <c:pt idx="282">
                  <c:v>21798</c:v>
                </c:pt>
                <c:pt idx="283">
                  <c:v>52179</c:v>
                </c:pt>
                <c:pt idx="284">
                  <c:v>48291</c:v>
                </c:pt>
                <c:pt idx="285">
                  <c:v>95222</c:v>
                </c:pt>
                <c:pt idx="286">
                  <c:v>81166</c:v>
                </c:pt>
                <c:pt idx="287">
                  <c:v>78723</c:v>
                </c:pt>
                <c:pt idx="288">
                  <c:v>22884</c:v>
                </c:pt>
                <c:pt idx="289">
                  <c:v>39721</c:v>
                </c:pt>
                <c:pt idx="290">
                  <c:v>22466</c:v>
                </c:pt>
                <c:pt idx="291">
                  <c:v>98147</c:v>
                </c:pt>
                <c:pt idx="292">
                  <c:v>41677</c:v>
                </c:pt>
                <c:pt idx="293">
                  <c:v>27121</c:v>
                </c:pt>
                <c:pt idx="294">
                  <c:v>76432</c:v>
                </c:pt>
                <c:pt idx="295">
                  <c:v>52568</c:v>
                </c:pt>
                <c:pt idx="296">
                  <c:v>56271</c:v>
                </c:pt>
                <c:pt idx="297">
                  <c:v>39046</c:v>
                </c:pt>
                <c:pt idx="298">
                  <c:v>82417</c:v>
                </c:pt>
                <c:pt idx="299">
                  <c:v>85385</c:v>
                </c:pt>
                <c:pt idx="300">
                  <c:v>41819</c:v>
                </c:pt>
                <c:pt idx="301">
                  <c:v>22488</c:v>
                </c:pt>
                <c:pt idx="302">
                  <c:v>76901</c:v>
                </c:pt>
                <c:pt idx="303">
                  <c:v>16456</c:v>
                </c:pt>
                <c:pt idx="304">
                  <c:v>70973</c:v>
                </c:pt>
                <c:pt idx="305">
                  <c:v>72092</c:v>
                </c:pt>
                <c:pt idx="306">
                  <c:v>69258</c:v>
                </c:pt>
                <c:pt idx="307">
                  <c:v>15363</c:v>
                </c:pt>
                <c:pt idx="308">
                  <c:v>33440</c:v>
                </c:pt>
                <c:pt idx="309">
                  <c:v>78366</c:v>
                </c:pt>
                <c:pt idx="310">
                  <c:v>45210</c:v>
                </c:pt>
                <c:pt idx="311">
                  <c:v>95501</c:v>
                </c:pt>
                <c:pt idx="312">
                  <c:v>24684</c:v>
                </c:pt>
                <c:pt idx="313">
                  <c:v>52220</c:v>
                </c:pt>
                <c:pt idx="314">
                  <c:v>77153</c:v>
                </c:pt>
                <c:pt idx="315">
                  <c:v>65651</c:v>
                </c:pt>
                <c:pt idx="316">
                  <c:v>22660</c:v>
                </c:pt>
                <c:pt idx="317">
                  <c:v>21798</c:v>
                </c:pt>
                <c:pt idx="318">
                  <c:v>46189</c:v>
                </c:pt>
                <c:pt idx="319">
                  <c:v>39771</c:v>
                </c:pt>
                <c:pt idx="320">
                  <c:v>12550</c:v>
                </c:pt>
                <c:pt idx="321">
                  <c:v>11236</c:v>
                </c:pt>
                <c:pt idx="322">
                  <c:v>39771</c:v>
                </c:pt>
                <c:pt idx="323">
                  <c:v>28328</c:v>
                </c:pt>
                <c:pt idx="324">
                  <c:v>34601</c:v>
                </c:pt>
                <c:pt idx="325">
                  <c:v>86449</c:v>
                </c:pt>
                <c:pt idx="326">
                  <c:v>14607</c:v>
                </c:pt>
                <c:pt idx="327">
                  <c:v>78067</c:v>
                </c:pt>
                <c:pt idx="328">
                  <c:v>83702</c:v>
                </c:pt>
                <c:pt idx="329">
                  <c:v>65003</c:v>
                </c:pt>
                <c:pt idx="330">
                  <c:v>11452</c:v>
                </c:pt>
                <c:pt idx="331">
                  <c:v>36155</c:v>
                </c:pt>
                <c:pt idx="332">
                  <c:v>25782</c:v>
                </c:pt>
                <c:pt idx="333">
                  <c:v>47994</c:v>
                </c:pt>
                <c:pt idx="334">
                  <c:v>41013</c:v>
                </c:pt>
                <c:pt idx="335">
                  <c:v>20279</c:v>
                </c:pt>
                <c:pt idx="336">
                  <c:v>34534</c:v>
                </c:pt>
                <c:pt idx="337">
                  <c:v>36291</c:v>
                </c:pt>
                <c:pt idx="338">
                  <c:v>85422</c:v>
                </c:pt>
                <c:pt idx="339">
                  <c:v>52406</c:v>
                </c:pt>
                <c:pt idx="340">
                  <c:v>70431</c:v>
                </c:pt>
                <c:pt idx="341">
                  <c:v>81862</c:v>
                </c:pt>
                <c:pt idx="342">
                  <c:v>64251</c:v>
                </c:pt>
                <c:pt idx="343">
                  <c:v>10652</c:v>
                </c:pt>
                <c:pt idx="344">
                  <c:v>14607</c:v>
                </c:pt>
                <c:pt idx="345">
                  <c:v>34601</c:v>
                </c:pt>
                <c:pt idx="346">
                  <c:v>49937</c:v>
                </c:pt>
                <c:pt idx="347">
                  <c:v>60524</c:v>
                </c:pt>
                <c:pt idx="348">
                  <c:v>52220</c:v>
                </c:pt>
                <c:pt idx="349">
                  <c:v>30972</c:v>
                </c:pt>
                <c:pt idx="350">
                  <c:v>12550</c:v>
                </c:pt>
                <c:pt idx="351">
                  <c:v>55735</c:v>
                </c:pt>
                <c:pt idx="352">
                  <c:v>34202</c:v>
                </c:pt>
                <c:pt idx="353">
                  <c:v>23203</c:v>
                </c:pt>
                <c:pt idx="354">
                  <c:v>68443</c:v>
                </c:pt>
                <c:pt idx="355">
                  <c:v>47344</c:v>
                </c:pt>
                <c:pt idx="356">
                  <c:v>99640</c:v>
                </c:pt>
                <c:pt idx="357">
                  <c:v>95501</c:v>
                </c:pt>
                <c:pt idx="358">
                  <c:v>42860</c:v>
                </c:pt>
                <c:pt idx="359">
                  <c:v>72844</c:v>
                </c:pt>
                <c:pt idx="360">
                  <c:v>78366</c:v>
                </c:pt>
                <c:pt idx="361">
                  <c:v>86108</c:v>
                </c:pt>
                <c:pt idx="362">
                  <c:v>60623</c:v>
                </c:pt>
                <c:pt idx="363">
                  <c:v>81862</c:v>
                </c:pt>
                <c:pt idx="364">
                  <c:v>44985</c:v>
                </c:pt>
                <c:pt idx="365">
                  <c:v>90447</c:v>
                </c:pt>
                <c:pt idx="366">
                  <c:v>81862</c:v>
                </c:pt>
                <c:pt idx="367">
                  <c:v>62281</c:v>
                </c:pt>
                <c:pt idx="368">
                  <c:v>94900</c:v>
                </c:pt>
                <c:pt idx="369">
                  <c:v>73969</c:v>
                </c:pt>
                <c:pt idx="370">
                  <c:v>42384</c:v>
                </c:pt>
                <c:pt idx="371">
                  <c:v>30964</c:v>
                </c:pt>
                <c:pt idx="372">
                  <c:v>28328</c:v>
                </c:pt>
                <c:pt idx="373">
                  <c:v>24873</c:v>
                </c:pt>
                <c:pt idx="374">
                  <c:v>52220</c:v>
                </c:pt>
                <c:pt idx="375">
                  <c:v>17266</c:v>
                </c:pt>
                <c:pt idx="376">
                  <c:v>74256</c:v>
                </c:pt>
                <c:pt idx="377">
                  <c:v>75269</c:v>
                </c:pt>
                <c:pt idx="378">
                  <c:v>52000</c:v>
                </c:pt>
                <c:pt idx="379">
                  <c:v>55316</c:v>
                </c:pt>
                <c:pt idx="380">
                  <c:v>33934</c:v>
                </c:pt>
                <c:pt idx="381">
                  <c:v>32349</c:v>
                </c:pt>
                <c:pt idx="382">
                  <c:v>36104</c:v>
                </c:pt>
                <c:pt idx="383">
                  <c:v>35349</c:v>
                </c:pt>
                <c:pt idx="384">
                  <c:v>58662</c:v>
                </c:pt>
                <c:pt idx="385">
                  <c:v>74304</c:v>
                </c:pt>
                <c:pt idx="386">
                  <c:v>38629</c:v>
                </c:pt>
                <c:pt idx="387">
                  <c:v>91593</c:v>
                </c:pt>
                <c:pt idx="388">
                  <c:v>36751</c:v>
                </c:pt>
                <c:pt idx="389">
                  <c:v>14607</c:v>
                </c:pt>
                <c:pt idx="390">
                  <c:v>30972</c:v>
                </c:pt>
                <c:pt idx="391">
                  <c:v>95154</c:v>
                </c:pt>
                <c:pt idx="392">
                  <c:v>52890</c:v>
                </c:pt>
                <c:pt idx="393">
                  <c:v>73820</c:v>
                </c:pt>
                <c:pt idx="394">
                  <c:v>48739</c:v>
                </c:pt>
                <c:pt idx="395">
                  <c:v>56489</c:v>
                </c:pt>
                <c:pt idx="396">
                  <c:v>14559</c:v>
                </c:pt>
                <c:pt idx="397">
                  <c:v>75319</c:v>
                </c:pt>
                <c:pt idx="398">
                  <c:v>52220</c:v>
                </c:pt>
                <c:pt idx="399">
                  <c:v>92873</c:v>
                </c:pt>
                <c:pt idx="400">
                  <c:v>21675</c:v>
                </c:pt>
                <c:pt idx="401">
                  <c:v>99240</c:v>
                </c:pt>
                <c:pt idx="402">
                  <c:v>78366</c:v>
                </c:pt>
                <c:pt idx="403">
                  <c:v>21810</c:v>
                </c:pt>
                <c:pt idx="404">
                  <c:v>28234</c:v>
                </c:pt>
                <c:pt idx="405">
                  <c:v>63254</c:v>
                </c:pt>
                <c:pt idx="406">
                  <c:v>78620</c:v>
                </c:pt>
                <c:pt idx="407">
                  <c:v>14469</c:v>
                </c:pt>
                <c:pt idx="408">
                  <c:v>42239</c:v>
                </c:pt>
                <c:pt idx="409">
                  <c:v>15446</c:v>
                </c:pt>
                <c:pt idx="410">
                  <c:v>52600</c:v>
                </c:pt>
                <c:pt idx="411">
                  <c:v>35748</c:v>
                </c:pt>
                <c:pt idx="412">
                  <c:v>76509</c:v>
                </c:pt>
                <c:pt idx="413">
                  <c:v>15436</c:v>
                </c:pt>
                <c:pt idx="414">
                  <c:v>76755</c:v>
                </c:pt>
                <c:pt idx="415">
                  <c:v>23336</c:v>
                </c:pt>
                <c:pt idx="416">
                  <c:v>12550</c:v>
                </c:pt>
                <c:pt idx="417">
                  <c:v>59480</c:v>
                </c:pt>
                <c:pt idx="418">
                  <c:v>78380</c:v>
                </c:pt>
                <c:pt idx="419">
                  <c:v>27053</c:v>
                </c:pt>
                <c:pt idx="420">
                  <c:v>57333</c:v>
                </c:pt>
                <c:pt idx="421">
                  <c:v>76094</c:v>
                </c:pt>
                <c:pt idx="422">
                  <c:v>91971</c:v>
                </c:pt>
                <c:pt idx="423">
                  <c:v>95357</c:v>
                </c:pt>
                <c:pt idx="424">
                  <c:v>81688</c:v>
                </c:pt>
                <c:pt idx="425">
                  <c:v>49007</c:v>
                </c:pt>
                <c:pt idx="426">
                  <c:v>75999</c:v>
                </c:pt>
                <c:pt idx="427">
                  <c:v>70973</c:v>
                </c:pt>
                <c:pt idx="428">
                  <c:v>66691</c:v>
                </c:pt>
                <c:pt idx="429">
                  <c:v>23385</c:v>
                </c:pt>
                <c:pt idx="430">
                  <c:v>14768</c:v>
                </c:pt>
                <c:pt idx="431">
                  <c:v>48182</c:v>
                </c:pt>
                <c:pt idx="432">
                  <c:v>90234</c:v>
                </c:pt>
                <c:pt idx="433">
                  <c:v>27775</c:v>
                </c:pt>
                <c:pt idx="434">
                  <c:v>57322</c:v>
                </c:pt>
                <c:pt idx="435">
                  <c:v>58353</c:v>
                </c:pt>
                <c:pt idx="436">
                  <c:v>14717</c:v>
                </c:pt>
                <c:pt idx="437">
                  <c:v>14239</c:v>
                </c:pt>
                <c:pt idx="438">
                  <c:v>34601</c:v>
                </c:pt>
                <c:pt idx="439">
                  <c:v>63426</c:v>
                </c:pt>
                <c:pt idx="440">
                  <c:v>83250</c:v>
                </c:pt>
                <c:pt idx="441">
                  <c:v>98026</c:v>
                </c:pt>
                <c:pt idx="442">
                  <c:v>63990</c:v>
                </c:pt>
                <c:pt idx="443">
                  <c:v>53572</c:v>
                </c:pt>
                <c:pt idx="444">
                  <c:v>25974</c:v>
                </c:pt>
                <c:pt idx="445">
                  <c:v>11925</c:v>
                </c:pt>
                <c:pt idx="446">
                  <c:v>72844</c:v>
                </c:pt>
                <c:pt idx="447">
                  <c:v>25161</c:v>
                </c:pt>
                <c:pt idx="448">
                  <c:v>73804</c:v>
                </c:pt>
                <c:pt idx="449">
                  <c:v>78366</c:v>
                </c:pt>
                <c:pt idx="450">
                  <c:v>79173</c:v>
                </c:pt>
                <c:pt idx="451">
                  <c:v>85825</c:v>
                </c:pt>
                <c:pt idx="452">
                  <c:v>15313</c:v>
                </c:pt>
                <c:pt idx="453">
                  <c:v>64946</c:v>
                </c:pt>
                <c:pt idx="454">
                  <c:v>52600</c:v>
                </c:pt>
                <c:pt idx="455">
                  <c:v>28328</c:v>
                </c:pt>
                <c:pt idx="456">
                  <c:v>70973</c:v>
                </c:pt>
                <c:pt idx="457">
                  <c:v>47478</c:v>
                </c:pt>
                <c:pt idx="458">
                  <c:v>95501</c:v>
                </c:pt>
                <c:pt idx="459">
                  <c:v>46847</c:v>
                </c:pt>
                <c:pt idx="460">
                  <c:v>30972</c:v>
                </c:pt>
                <c:pt idx="461">
                  <c:v>15065</c:v>
                </c:pt>
                <c:pt idx="462">
                  <c:v>76755</c:v>
                </c:pt>
                <c:pt idx="463">
                  <c:v>40028</c:v>
                </c:pt>
                <c:pt idx="464">
                  <c:v>81544</c:v>
                </c:pt>
                <c:pt idx="465">
                  <c:v>56271</c:v>
                </c:pt>
                <c:pt idx="466">
                  <c:v>56489</c:v>
                </c:pt>
                <c:pt idx="467">
                  <c:v>49491</c:v>
                </c:pt>
                <c:pt idx="468">
                  <c:v>42384</c:v>
                </c:pt>
                <c:pt idx="469">
                  <c:v>80995</c:v>
                </c:pt>
                <c:pt idx="470">
                  <c:v>65077</c:v>
                </c:pt>
                <c:pt idx="471">
                  <c:v>21798</c:v>
                </c:pt>
                <c:pt idx="472">
                  <c:v>52600</c:v>
                </c:pt>
                <c:pt idx="473">
                  <c:v>56086</c:v>
                </c:pt>
                <c:pt idx="474">
                  <c:v>62303</c:v>
                </c:pt>
                <c:pt idx="475">
                  <c:v>34601</c:v>
                </c:pt>
                <c:pt idx="476">
                  <c:v>27121</c:v>
                </c:pt>
                <c:pt idx="477">
                  <c:v>12345</c:v>
                </c:pt>
                <c:pt idx="478">
                  <c:v>48079</c:v>
                </c:pt>
                <c:pt idx="479">
                  <c:v>55714</c:v>
                </c:pt>
                <c:pt idx="480">
                  <c:v>56271</c:v>
                </c:pt>
                <c:pt idx="481">
                  <c:v>92370</c:v>
                </c:pt>
                <c:pt idx="482">
                  <c:v>23855</c:v>
                </c:pt>
                <c:pt idx="483">
                  <c:v>56271</c:v>
                </c:pt>
                <c:pt idx="484">
                  <c:v>33003</c:v>
                </c:pt>
                <c:pt idx="485">
                  <c:v>14239</c:v>
                </c:pt>
                <c:pt idx="486">
                  <c:v>21798</c:v>
                </c:pt>
                <c:pt idx="487">
                  <c:v>25747</c:v>
                </c:pt>
                <c:pt idx="488">
                  <c:v>60774</c:v>
                </c:pt>
                <c:pt idx="489">
                  <c:v>56489</c:v>
                </c:pt>
                <c:pt idx="490">
                  <c:v>52220</c:v>
                </c:pt>
                <c:pt idx="491">
                  <c:v>74754</c:v>
                </c:pt>
                <c:pt idx="492">
                  <c:v>14239</c:v>
                </c:pt>
                <c:pt idx="493">
                  <c:v>52600</c:v>
                </c:pt>
                <c:pt idx="494">
                  <c:v>41677</c:v>
                </c:pt>
                <c:pt idx="495">
                  <c:v>27775</c:v>
                </c:pt>
                <c:pt idx="496">
                  <c:v>20613</c:v>
                </c:pt>
                <c:pt idx="497">
                  <c:v>27053</c:v>
                </c:pt>
                <c:pt idx="498">
                  <c:v>49191</c:v>
                </c:pt>
                <c:pt idx="499">
                  <c:v>81862</c:v>
                </c:pt>
                <c:pt idx="500">
                  <c:v>80089</c:v>
                </c:pt>
                <c:pt idx="501">
                  <c:v>82040</c:v>
                </c:pt>
                <c:pt idx="502">
                  <c:v>34022</c:v>
                </c:pt>
                <c:pt idx="503">
                  <c:v>85672</c:v>
                </c:pt>
                <c:pt idx="504">
                  <c:v>14607</c:v>
                </c:pt>
                <c:pt idx="505">
                  <c:v>35936</c:v>
                </c:pt>
                <c:pt idx="506">
                  <c:v>11444</c:v>
                </c:pt>
                <c:pt idx="507">
                  <c:v>81574</c:v>
                </c:pt>
                <c:pt idx="508">
                  <c:v>55714</c:v>
                </c:pt>
                <c:pt idx="509">
                  <c:v>48397</c:v>
                </c:pt>
                <c:pt idx="510">
                  <c:v>74632</c:v>
                </c:pt>
                <c:pt idx="511">
                  <c:v>70973</c:v>
                </c:pt>
                <c:pt idx="512">
                  <c:v>29041</c:v>
                </c:pt>
                <c:pt idx="513">
                  <c:v>72844</c:v>
                </c:pt>
                <c:pt idx="514">
                  <c:v>96364</c:v>
                </c:pt>
                <c:pt idx="515">
                  <c:v>77922</c:v>
                </c:pt>
                <c:pt idx="516">
                  <c:v>35039</c:v>
                </c:pt>
                <c:pt idx="517">
                  <c:v>89711</c:v>
                </c:pt>
                <c:pt idx="518">
                  <c:v>14616</c:v>
                </c:pt>
                <c:pt idx="519">
                  <c:v>62165</c:v>
                </c:pt>
                <c:pt idx="520">
                  <c:v>65090</c:v>
                </c:pt>
                <c:pt idx="521">
                  <c:v>86139</c:v>
                </c:pt>
                <c:pt idx="522">
                  <c:v>46008</c:v>
                </c:pt>
                <c:pt idx="523">
                  <c:v>44592</c:v>
                </c:pt>
                <c:pt idx="524">
                  <c:v>62165</c:v>
                </c:pt>
                <c:pt idx="525">
                  <c:v>72080</c:v>
                </c:pt>
                <c:pt idx="526">
                  <c:v>27412</c:v>
                </c:pt>
                <c:pt idx="527">
                  <c:v>72844</c:v>
                </c:pt>
                <c:pt idx="528">
                  <c:v>42384</c:v>
                </c:pt>
                <c:pt idx="529">
                  <c:v>76147</c:v>
                </c:pt>
                <c:pt idx="530">
                  <c:v>21798</c:v>
                </c:pt>
                <c:pt idx="531">
                  <c:v>65427</c:v>
                </c:pt>
                <c:pt idx="532">
                  <c:v>99168</c:v>
                </c:pt>
                <c:pt idx="533">
                  <c:v>70973</c:v>
                </c:pt>
                <c:pt idx="534">
                  <c:v>70973</c:v>
                </c:pt>
                <c:pt idx="535">
                  <c:v>12443</c:v>
                </c:pt>
                <c:pt idx="536">
                  <c:v>51861</c:v>
                </c:pt>
                <c:pt idx="537">
                  <c:v>51073</c:v>
                </c:pt>
                <c:pt idx="538">
                  <c:v>30972</c:v>
                </c:pt>
                <c:pt idx="539">
                  <c:v>61678</c:v>
                </c:pt>
                <c:pt idx="540">
                  <c:v>91679</c:v>
                </c:pt>
                <c:pt idx="541">
                  <c:v>72844</c:v>
                </c:pt>
                <c:pt idx="542">
                  <c:v>24424</c:v>
                </c:pt>
                <c:pt idx="543">
                  <c:v>26674</c:v>
                </c:pt>
                <c:pt idx="544">
                  <c:v>70973</c:v>
                </c:pt>
                <c:pt idx="545">
                  <c:v>79932</c:v>
                </c:pt>
                <c:pt idx="546">
                  <c:v>37967</c:v>
                </c:pt>
                <c:pt idx="547">
                  <c:v>52600</c:v>
                </c:pt>
                <c:pt idx="548">
                  <c:v>99240</c:v>
                </c:pt>
                <c:pt idx="549">
                  <c:v>42384</c:v>
                </c:pt>
                <c:pt idx="550">
                  <c:v>56489</c:v>
                </c:pt>
                <c:pt idx="551">
                  <c:v>86672</c:v>
                </c:pt>
                <c:pt idx="552">
                  <c:v>62894</c:v>
                </c:pt>
                <c:pt idx="553">
                  <c:v>32030</c:v>
                </c:pt>
                <c:pt idx="554">
                  <c:v>52770</c:v>
                </c:pt>
                <c:pt idx="555">
                  <c:v>14717</c:v>
                </c:pt>
                <c:pt idx="556">
                  <c:v>11443</c:v>
                </c:pt>
                <c:pt idx="557">
                  <c:v>93881</c:v>
                </c:pt>
                <c:pt idx="558">
                  <c:v>80725</c:v>
                </c:pt>
                <c:pt idx="559">
                  <c:v>60551</c:v>
                </c:pt>
                <c:pt idx="560">
                  <c:v>49335</c:v>
                </c:pt>
                <c:pt idx="561">
                  <c:v>72639</c:v>
                </c:pt>
                <c:pt idx="562">
                  <c:v>62165</c:v>
                </c:pt>
                <c:pt idx="563">
                  <c:v>50347</c:v>
                </c:pt>
                <c:pt idx="564">
                  <c:v>39721</c:v>
                </c:pt>
                <c:pt idx="565">
                  <c:v>34601</c:v>
                </c:pt>
                <c:pt idx="566">
                  <c:v>52600</c:v>
                </c:pt>
                <c:pt idx="567">
                  <c:v>65043</c:v>
                </c:pt>
                <c:pt idx="568">
                  <c:v>78196</c:v>
                </c:pt>
                <c:pt idx="569">
                  <c:v>72844</c:v>
                </c:pt>
                <c:pt idx="570">
                  <c:v>36315</c:v>
                </c:pt>
                <c:pt idx="571">
                  <c:v>86175</c:v>
                </c:pt>
                <c:pt idx="572">
                  <c:v>43976</c:v>
                </c:pt>
                <c:pt idx="573">
                  <c:v>14239</c:v>
                </c:pt>
                <c:pt idx="574">
                  <c:v>42384</c:v>
                </c:pt>
                <c:pt idx="575">
                  <c:v>42384</c:v>
                </c:pt>
                <c:pt idx="576">
                  <c:v>92031</c:v>
                </c:pt>
                <c:pt idx="577">
                  <c:v>12345</c:v>
                </c:pt>
                <c:pt idx="578">
                  <c:v>10167</c:v>
                </c:pt>
                <c:pt idx="579">
                  <c:v>86468</c:v>
                </c:pt>
                <c:pt idx="580">
                  <c:v>60466</c:v>
                </c:pt>
                <c:pt idx="581">
                  <c:v>48514</c:v>
                </c:pt>
                <c:pt idx="582">
                  <c:v>11600</c:v>
                </c:pt>
                <c:pt idx="583">
                  <c:v>99168</c:v>
                </c:pt>
                <c:pt idx="584">
                  <c:v>49648</c:v>
                </c:pt>
                <c:pt idx="585">
                  <c:v>90046</c:v>
                </c:pt>
                <c:pt idx="586">
                  <c:v>28328</c:v>
                </c:pt>
                <c:pt idx="587">
                  <c:v>23855</c:v>
                </c:pt>
                <c:pt idx="588">
                  <c:v>15065</c:v>
                </c:pt>
                <c:pt idx="589">
                  <c:v>55320</c:v>
                </c:pt>
                <c:pt idx="590">
                  <c:v>76755</c:v>
                </c:pt>
                <c:pt idx="591">
                  <c:v>35621</c:v>
                </c:pt>
                <c:pt idx="592">
                  <c:v>56271</c:v>
                </c:pt>
                <c:pt idx="593">
                  <c:v>62908</c:v>
                </c:pt>
                <c:pt idx="594">
                  <c:v>32551</c:v>
                </c:pt>
                <c:pt idx="595">
                  <c:v>26068</c:v>
                </c:pt>
                <c:pt idx="596">
                  <c:v>49491</c:v>
                </c:pt>
                <c:pt idx="597">
                  <c:v>65599</c:v>
                </c:pt>
                <c:pt idx="598">
                  <c:v>14316</c:v>
                </c:pt>
                <c:pt idx="599">
                  <c:v>85487</c:v>
                </c:pt>
                <c:pt idx="600">
                  <c:v>54021</c:v>
                </c:pt>
                <c:pt idx="601">
                  <c:v>42384</c:v>
                </c:pt>
                <c:pt idx="602">
                  <c:v>12513</c:v>
                </c:pt>
                <c:pt idx="603">
                  <c:v>52594</c:v>
                </c:pt>
                <c:pt idx="604">
                  <c:v>19297</c:v>
                </c:pt>
                <c:pt idx="605">
                  <c:v>32234</c:v>
                </c:pt>
                <c:pt idx="606">
                  <c:v>31236</c:v>
                </c:pt>
                <c:pt idx="607">
                  <c:v>94041</c:v>
                </c:pt>
                <c:pt idx="608">
                  <c:v>21838</c:v>
                </c:pt>
                <c:pt idx="609">
                  <c:v>37352</c:v>
                </c:pt>
                <c:pt idx="610">
                  <c:v>14717</c:v>
                </c:pt>
                <c:pt idx="611">
                  <c:v>78366</c:v>
                </c:pt>
                <c:pt idx="612">
                  <c:v>96018</c:v>
                </c:pt>
                <c:pt idx="613">
                  <c:v>97837</c:v>
                </c:pt>
                <c:pt idx="614">
                  <c:v>19753</c:v>
                </c:pt>
                <c:pt idx="615">
                  <c:v>62165</c:v>
                </c:pt>
                <c:pt idx="616">
                  <c:v>70973</c:v>
                </c:pt>
                <c:pt idx="617">
                  <c:v>44001</c:v>
                </c:pt>
                <c:pt idx="618">
                  <c:v>41677</c:v>
                </c:pt>
                <c:pt idx="619">
                  <c:v>21798</c:v>
                </c:pt>
                <c:pt idx="620">
                  <c:v>64924</c:v>
                </c:pt>
                <c:pt idx="621">
                  <c:v>43682</c:v>
                </c:pt>
                <c:pt idx="622">
                  <c:v>34601</c:v>
                </c:pt>
                <c:pt idx="623">
                  <c:v>70973</c:v>
                </c:pt>
                <c:pt idx="624">
                  <c:v>34954</c:v>
                </c:pt>
                <c:pt idx="625">
                  <c:v>23030</c:v>
                </c:pt>
                <c:pt idx="626">
                  <c:v>28240</c:v>
                </c:pt>
                <c:pt idx="627">
                  <c:v>56374</c:v>
                </c:pt>
                <c:pt idx="628">
                  <c:v>95558</c:v>
                </c:pt>
                <c:pt idx="629">
                  <c:v>81033</c:v>
                </c:pt>
                <c:pt idx="630">
                  <c:v>30518</c:v>
                </c:pt>
                <c:pt idx="631">
                  <c:v>70973</c:v>
                </c:pt>
                <c:pt idx="632">
                  <c:v>62165</c:v>
                </c:pt>
                <c:pt idx="633">
                  <c:v>15065</c:v>
                </c:pt>
                <c:pt idx="634">
                  <c:v>64408</c:v>
                </c:pt>
                <c:pt idx="635">
                  <c:v>28328</c:v>
                </c:pt>
                <c:pt idx="636">
                  <c:v>34601</c:v>
                </c:pt>
                <c:pt idx="637">
                  <c:v>66708</c:v>
                </c:pt>
                <c:pt idx="638">
                  <c:v>27053</c:v>
                </c:pt>
                <c:pt idx="639">
                  <c:v>39771</c:v>
                </c:pt>
                <c:pt idx="640">
                  <c:v>34601</c:v>
                </c:pt>
                <c:pt idx="641">
                  <c:v>34601</c:v>
                </c:pt>
                <c:pt idx="642">
                  <c:v>82492</c:v>
                </c:pt>
                <c:pt idx="643">
                  <c:v>42887</c:v>
                </c:pt>
                <c:pt idx="644">
                  <c:v>74914</c:v>
                </c:pt>
                <c:pt idx="645">
                  <c:v>28817</c:v>
                </c:pt>
                <c:pt idx="646">
                  <c:v>85938</c:v>
                </c:pt>
                <c:pt idx="647">
                  <c:v>40779</c:v>
                </c:pt>
                <c:pt idx="648">
                  <c:v>78366</c:v>
                </c:pt>
                <c:pt idx="649">
                  <c:v>32921</c:v>
                </c:pt>
                <c:pt idx="650">
                  <c:v>59335</c:v>
                </c:pt>
                <c:pt idx="651">
                  <c:v>99168</c:v>
                </c:pt>
                <c:pt idx="652">
                  <c:v>12345</c:v>
                </c:pt>
                <c:pt idx="653">
                  <c:v>34718</c:v>
                </c:pt>
                <c:pt idx="654">
                  <c:v>82815</c:v>
                </c:pt>
                <c:pt idx="655">
                  <c:v>76636</c:v>
                </c:pt>
                <c:pt idx="656">
                  <c:v>30945</c:v>
                </c:pt>
                <c:pt idx="657">
                  <c:v>34601</c:v>
                </c:pt>
                <c:pt idx="658">
                  <c:v>37240</c:v>
                </c:pt>
                <c:pt idx="659">
                  <c:v>81295</c:v>
                </c:pt>
                <c:pt idx="660">
                  <c:v>33484</c:v>
                </c:pt>
                <c:pt idx="661">
                  <c:v>67805</c:v>
                </c:pt>
                <c:pt idx="662">
                  <c:v>49073</c:v>
                </c:pt>
                <c:pt idx="663">
                  <c:v>80068</c:v>
                </c:pt>
                <c:pt idx="664">
                  <c:v>18371</c:v>
                </c:pt>
                <c:pt idx="665">
                  <c:v>17145</c:v>
                </c:pt>
                <c:pt idx="666">
                  <c:v>80589</c:v>
                </c:pt>
                <c:pt idx="667">
                  <c:v>90417</c:v>
                </c:pt>
                <c:pt idx="668">
                  <c:v>94168</c:v>
                </c:pt>
                <c:pt idx="669">
                  <c:v>39721</c:v>
                </c:pt>
                <c:pt idx="670">
                  <c:v>93602</c:v>
                </c:pt>
                <c:pt idx="671">
                  <c:v>21798</c:v>
                </c:pt>
                <c:pt idx="672">
                  <c:v>46958</c:v>
                </c:pt>
                <c:pt idx="673">
                  <c:v>41677</c:v>
                </c:pt>
                <c:pt idx="674">
                  <c:v>95501</c:v>
                </c:pt>
                <c:pt idx="675">
                  <c:v>35957</c:v>
                </c:pt>
                <c:pt idx="676">
                  <c:v>37717</c:v>
                </c:pt>
                <c:pt idx="677">
                  <c:v>49491</c:v>
                </c:pt>
                <c:pt idx="678">
                  <c:v>52600</c:v>
                </c:pt>
                <c:pt idx="679">
                  <c:v>52600</c:v>
                </c:pt>
                <c:pt idx="680">
                  <c:v>89557</c:v>
                </c:pt>
                <c:pt idx="681">
                  <c:v>21798</c:v>
                </c:pt>
                <c:pt idx="682">
                  <c:v>61755</c:v>
                </c:pt>
                <c:pt idx="683">
                  <c:v>15065</c:v>
                </c:pt>
                <c:pt idx="684">
                  <c:v>26806</c:v>
                </c:pt>
                <c:pt idx="685">
                  <c:v>98399</c:v>
                </c:pt>
                <c:pt idx="686">
                  <c:v>81977</c:v>
                </c:pt>
                <c:pt idx="687">
                  <c:v>56489</c:v>
                </c:pt>
                <c:pt idx="688">
                  <c:v>65010</c:v>
                </c:pt>
                <c:pt idx="689">
                  <c:v>62507</c:v>
                </c:pt>
                <c:pt idx="690">
                  <c:v>24038</c:v>
                </c:pt>
                <c:pt idx="691">
                  <c:v>34601</c:v>
                </c:pt>
                <c:pt idx="692">
                  <c:v>34601</c:v>
                </c:pt>
                <c:pt idx="693">
                  <c:v>40279</c:v>
                </c:pt>
                <c:pt idx="694">
                  <c:v>76591</c:v>
                </c:pt>
                <c:pt idx="695">
                  <c:v>21709</c:v>
                </c:pt>
                <c:pt idx="696">
                  <c:v>52220</c:v>
                </c:pt>
                <c:pt idx="697">
                  <c:v>59302</c:v>
                </c:pt>
                <c:pt idx="698">
                  <c:v>94355</c:v>
                </c:pt>
                <c:pt idx="699">
                  <c:v>38777</c:v>
                </c:pt>
                <c:pt idx="700">
                  <c:v>75281</c:v>
                </c:pt>
                <c:pt idx="701">
                  <c:v>25359</c:v>
                </c:pt>
                <c:pt idx="702">
                  <c:v>47933</c:v>
                </c:pt>
                <c:pt idx="703">
                  <c:v>61504</c:v>
                </c:pt>
                <c:pt idx="704">
                  <c:v>28328</c:v>
                </c:pt>
                <c:pt idx="705">
                  <c:v>23895</c:v>
                </c:pt>
                <c:pt idx="706">
                  <c:v>12345</c:v>
                </c:pt>
                <c:pt idx="707">
                  <c:v>27053</c:v>
                </c:pt>
                <c:pt idx="708">
                  <c:v>49491</c:v>
                </c:pt>
                <c:pt idx="709">
                  <c:v>27053</c:v>
                </c:pt>
                <c:pt idx="710">
                  <c:v>46255</c:v>
                </c:pt>
                <c:pt idx="711">
                  <c:v>56271</c:v>
                </c:pt>
                <c:pt idx="712">
                  <c:v>96584</c:v>
                </c:pt>
                <c:pt idx="713">
                  <c:v>52220</c:v>
                </c:pt>
                <c:pt idx="714">
                  <c:v>14607</c:v>
                </c:pt>
                <c:pt idx="715">
                  <c:v>33277</c:v>
                </c:pt>
                <c:pt idx="716">
                  <c:v>75075</c:v>
                </c:pt>
                <c:pt idx="717">
                  <c:v>72844</c:v>
                </c:pt>
                <c:pt idx="718">
                  <c:v>70345</c:v>
                </c:pt>
                <c:pt idx="719">
                  <c:v>56271</c:v>
                </c:pt>
                <c:pt idx="720">
                  <c:v>23454</c:v>
                </c:pt>
                <c:pt idx="721">
                  <c:v>30972</c:v>
                </c:pt>
                <c:pt idx="722">
                  <c:v>29726</c:v>
                </c:pt>
                <c:pt idx="723">
                  <c:v>51050</c:v>
                </c:pt>
                <c:pt idx="724">
                  <c:v>21638</c:v>
                </c:pt>
                <c:pt idx="725">
                  <c:v>78721</c:v>
                </c:pt>
                <c:pt idx="726">
                  <c:v>27053</c:v>
                </c:pt>
                <c:pt idx="727">
                  <c:v>52600</c:v>
                </c:pt>
                <c:pt idx="728">
                  <c:v>55714</c:v>
                </c:pt>
                <c:pt idx="729">
                  <c:v>39018</c:v>
                </c:pt>
                <c:pt idx="730">
                  <c:v>95501</c:v>
                </c:pt>
                <c:pt idx="731">
                  <c:v>52220</c:v>
                </c:pt>
                <c:pt idx="732">
                  <c:v>43009</c:v>
                </c:pt>
                <c:pt idx="733">
                  <c:v>25161</c:v>
                </c:pt>
                <c:pt idx="734">
                  <c:v>34743</c:v>
                </c:pt>
                <c:pt idx="735">
                  <c:v>41677</c:v>
                </c:pt>
                <c:pt idx="736">
                  <c:v>42554</c:v>
                </c:pt>
                <c:pt idx="737">
                  <c:v>28328</c:v>
                </c:pt>
                <c:pt idx="738">
                  <c:v>29475</c:v>
                </c:pt>
                <c:pt idx="739">
                  <c:v>63539</c:v>
                </c:pt>
                <c:pt idx="740">
                  <c:v>66314</c:v>
                </c:pt>
                <c:pt idx="741">
                  <c:v>52220</c:v>
                </c:pt>
                <c:pt idx="742">
                  <c:v>30972</c:v>
                </c:pt>
                <c:pt idx="743">
                  <c:v>18563</c:v>
                </c:pt>
                <c:pt idx="744">
                  <c:v>51083</c:v>
                </c:pt>
                <c:pt idx="745">
                  <c:v>49491</c:v>
                </c:pt>
                <c:pt idx="746">
                  <c:v>81231</c:v>
                </c:pt>
                <c:pt idx="747">
                  <c:v>27053</c:v>
                </c:pt>
                <c:pt idx="748">
                  <c:v>77076</c:v>
                </c:pt>
                <c:pt idx="749">
                  <c:v>11025</c:v>
                </c:pt>
                <c:pt idx="750">
                  <c:v>14607</c:v>
                </c:pt>
                <c:pt idx="751">
                  <c:v>97003</c:v>
                </c:pt>
                <c:pt idx="752">
                  <c:v>95582</c:v>
                </c:pt>
                <c:pt idx="753">
                  <c:v>37280</c:v>
                </c:pt>
                <c:pt idx="754">
                  <c:v>27053</c:v>
                </c:pt>
                <c:pt idx="755">
                  <c:v>56489</c:v>
                </c:pt>
                <c:pt idx="756">
                  <c:v>95501</c:v>
                </c:pt>
                <c:pt idx="757">
                  <c:v>31922</c:v>
                </c:pt>
                <c:pt idx="758">
                  <c:v>62165</c:v>
                </c:pt>
                <c:pt idx="759">
                  <c:v>83547</c:v>
                </c:pt>
                <c:pt idx="760">
                  <c:v>64695</c:v>
                </c:pt>
                <c:pt idx="761">
                  <c:v>41677</c:v>
                </c:pt>
                <c:pt idx="762">
                  <c:v>95501</c:v>
                </c:pt>
                <c:pt idx="763">
                  <c:v>42384</c:v>
                </c:pt>
                <c:pt idx="764">
                  <c:v>28233</c:v>
                </c:pt>
                <c:pt idx="765">
                  <c:v>32491</c:v>
                </c:pt>
                <c:pt idx="766">
                  <c:v>61928</c:v>
                </c:pt>
                <c:pt idx="767">
                  <c:v>87569</c:v>
                </c:pt>
                <c:pt idx="768">
                  <c:v>21823</c:v>
                </c:pt>
                <c:pt idx="769">
                  <c:v>15065</c:v>
                </c:pt>
                <c:pt idx="770">
                  <c:v>14886</c:v>
                </c:pt>
                <c:pt idx="771">
                  <c:v>32452</c:v>
                </c:pt>
                <c:pt idx="772">
                  <c:v>27775</c:v>
                </c:pt>
                <c:pt idx="773">
                  <c:v>56489</c:v>
                </c:pt>
                <c:pt idx="774">
                  <c:v>27728</c:v>
                </c:pt>
                <c:pt idx="775">
                  <c:v>26309</c:v>
                </c:pt>
                <c:pt idx="776">
                  <c:v>53226</c:v>
                </c:pt>
                <c:pt idx="777">
                  <c:v>15776</c:v>
                </c:pt>
                <c:pt idx="778">
                  <c:v>98902</c:v>
                </c:pt>
                <c:pt idx="779">
                  <c:v>70973</c:v>
                </c:pt>
                <c:pt idx="780">
                  <c:v>87812</c:v>
                </c:pt>
                <c:pt idx="781">
                  <c:v>84461</c:v>
                </c:pt>
                <c:pt idx="782">
                  <c:v>14607</c:v>
                </c:pt>
                <c:pt idx="783">
                  <c:v>34601</c:v>
                </c:pt>
                <c:pt idx="784">
                  <c:v>83702</c:v>
                </c:pt>
                <c:pt idx="785">
                  <c:v>90585</c:v>
                </c:pt>
                <c:pt idx="786">
                  <c:v>52600</c:v>
                </c:pt>
                <c:pt idx="787">
                  <c:v>67883</c:v>
                </c:pt>
                <c:pt idx="788">
                  <c:v>78366</c:v>
                </c:pt>
                <c:pt idx="789">
                  <c:v>30972</c:v>
                </c:pt>
                <c:pt idx="790">
                  <c:v>18187</c:v>
                </c:pt>
                <c:pt idx="791">
                  <c:v>60451</c:v>
                </c:pt>
                <c:pt idx="792">
                  <c:v>28328</c:v>
                </c:pt>
                <c:pt idx="793">
                  <c:v>62894</c:v>
                </c:pt>
                <c:pt idx="794">
                  <c:v>18396</c:v>
                </c:pt>
                <c:pt idx="795">
                  <c:v>30730</c:v>
                </c:pt>
                <c:pt idx="796">
                  <c:v>52072</c:v>
                </c:pt>
                <c:pt idx="797">
                  <c:v>71619</c:v>
                </c:pt>
                <c:pt idx="798">
                  <c:v>52600</c:v>
                </c:pt>
                <c:pt idx="799">
                  <c:v>52220</c:v>
                </c:pt>
                <c:pt idx="800">
                  <c:v>41677</c:v>
                </c:pt>
                <c:pt idx="801">
                  <c:v>25161</c:v>
                </c:pt>
                <c:pt idx="802">
                  <c:v>65615</c:v>
                </c:pt>
                <c:pt idx="803">
                  <c:v>56489</c:v>
                </c:pt>
                <c:pt idx="804">
                  <c:v>70973</c:v>
                </c:pt>
                <c:pt idx="805">
                  <c:v>34601</c:v>
                </c:pt>
                <c:pt idx="806">
                  <c:v>80330</c:v>
                </c:pt>
                <c:pt idx="807">
                  <c:v>52600</c:v>
                </c:pt>
                <c:pt idx="808">
                  <c:v>96655</c:v>
                </c:pt>
                <c:pt idx="809">
                  <c:v>77648</c:v>
                </c:pt>
                <c:pt idx="810">
                  <c:v>25161</c:v>
                </c:pt>
                <c:pt idx="811">
                  <c:v>51573</c:v>
                </c:pt>
                <c:pt idx="812">
                  <c:v>94233</c:v>
                </c:pt>
                <c:pt idx="813">
                  <c:v>56271</c:v>
                </c:pt>
                <c:pt idx="814">
                  <c:v>81862</c:v>
                </c:pt>
                <c:pt idx="815">
                  <c:v>60802</c:v>
                </c:pt>
                <c:pt idx="816">
                  <c:v>54374</c:v>
                </c:pt>
                <c:pt idx="817">
                  <c:v>34741</c:v>
                </c:pt>
                <c:pt idx="818">
                  <c:v>62894</c:v>
                </c:pt>
                <c:pt idx="819">
                  <c:v>55714</c:v>
                </c:pt>
                <c:pt idx="820">
                  <c:v>52600</c:v>
                </c:pt>
                <c:pt idx="821">
                  <c:v>20887</c:v>
                </c:pt>
                <c:pt idx="822">
                  <c:v>28328</c:v>
                </c:pt>
                <c:pt idx="823">
                  <c:v>56271</c:v>
                </c:pt>
                <c:pt idx="824">
                  <c:v>14607</c:v>
                </c:pt>
                <c:pt idx="825">
                  <c:v>86054</c:v>
                </c:pt>
                <c:pt idx="826">
                  <c:v>27053</c:v>
                </c:pt>
                <c:pt idx="827">
                  <c:v>95501</c:v>
                </c:pt>
                <c:pt idx="828">
                  <c:v>22503</c:v>
                </c:pt>
                <c:pt idx="829">
                  <c:v>69007</c:v>
                </c:pt>
                <c:pt idx="830">
                  <c:v>56271</c:v>
                </c:pt>
                <c:pt idx="831">
                  <c:v>67504</c:v>
                </c:pt>
                <c:pt idx="832">
                  <c:v>15065</c:v>
                </c:pt>
                <c:pt idx="833">
                  <c:v>73240</c:v>
                </c:pt>
                <c:pt idx="834">
                  <c:v>55714</c:v>
                </c:pt>
                <c:pt idx="835">
                  <c:v>85539</c:v>
                </c:pt>
                <c:pt idx="836">
                  <c:v>18771</c:v>
                </c:pt>
                <c:pt idx="837">
                  <c:v>95501</c:v>
                </c:pt>
                <c:pt idx="838">
                  <c:v>84004</c:v>
                </c:pt>
                <c:pt idx="839">
                  <c:v>66585</c:v>
                </c:pt>
                <c:pt idx="840">
                  <c:v>64152</c:v>
                </c:pt>
                <c:pt idx="841">
                  <c:v>26097</c:v>
                </c:pt>
                <c:pt idx="842">
                  <c:v>71764</c:v>
                </c:pt>
                <c:pt idx="843">
                  <c:v>30702</c:v>
                </c:pt>
                <c:pt idx="844">
                  <c:v>37200</c:v>
                </c:pt>
                <c:pt idx="845">
                  <c:v>52600</c:v>
                </c:pt>
                <c:pt idx="846">
                  <c:v>29029</c:v>
                </c:pt>
                <c:pt idx="847">
                  <c:v>39771</c:v>
                </c:pt>
                <c:pt idx="848">
                  <c:v>65672</c:v>
                </c:pt>
                <c:pt idx="849">
                  <c:v>15065</c:v>
                </c:pt>
                <c:pt idx="850">
                  <c:v>14247</c:v>
                </c:pt>
                <c:pt idx="851">
                  <c:v>18620</c:v>
                </c:pt>
                <c:pt idx="852">
                  <c:v>36512</c:v>
                </c:pt>
                <c:pt idx="853">
                  <c:v>99202</c:v>
                </c:pt>
                <c:pt idx="854">
                  <c:v>82629</c:v>
                </c:pt>
                <c:pt idx="855">
                  <c:v>62894</c:v>
                </c:pt>
                <c:pt idx="856">
                  <c:v>27600</c:v>
                </c:pt>
                <c:pt idx="857">
                  <c:v>95501</c:v>
                </c:pt>
                <c:pt idx="858">
                  <c:v>40539</c:v>
                </c:pt>
                <c:pt idx="859">
                  <c:v>99003</c:v>
                </c:pt>
                <c:pt idx="860">
                  <c:v>56271</c:v>
                </c:pt>
                <c:pt idx="861">
                  <c:v>72035</c:v>
                </c:pt>
                <c:pt idx="862">
                  <c:v>47366</c:v>
                </c:pt>
                <c:pt idx="863">
                  <c:v>28328</c:v>
                </c:pt>
                <c:pt idx="864">
                  <c:v>88930</c:v>
                </c:pt>
                <c:pt idx="865">
                  <c:v>49491</c:v>
                </c:pt>
                <c:pt idx="866">
                  <c:v>27053</c:v>
                </c:pt>
                <c:pt idx="867">
                  <c:v>11986</c:v>
                </c:pt>
                <c:pt idx="868">
                  <c:v>34906</c:v>
                </c:pt>
                <c:pt idx="869">
                  <c:v>76755</c:v>
                </c:pt>
                <c:pt idx="870">
                  <c:v>99055</c:v>
                </c:pt>
                <c:pt idx="871">
                  <c:v>43550</c:v>
                </c:pt>
                <c:pt idx="872">
                  <c:v>72844</c:v>
                </c:pt>
                <c:pt idx="873">
                  <c:v>70973</c:v>
                </c:pt>
                <c:pt idx="874">
                  <c:v>55340</c:v>
                </c:pt>
                <c:pt idx="875">
                  <c:v>95942</c:v>
                </c:pt>
                <c:pt idx="876">
                  <c:v>16863</c:v>
                </c:pt>
                <c:pt idx="877">
                  <c:v>99168</c:v>
                </c:pt>
                <c:pt idx="878">
                  <c:v>46189</c:v>
                </c:pt>
                <c:pt idx="879">
                  <c:v>40119</c:v>
                </c:pt>
                <c:pt idx="880">
                  <c:v>91883</c:v>
                </c:pt>
                <c:pt idx="881">
                  <c:v>52600</c:v>
                </c:pt>
                <c:pt idx="882">
                  <c:v>59337</c:v>
                </c:pt>
                <c:pt idx="883">
                  <c:v>42384</c:v>
                </c:pt>
                <c:pt idx="884">
                  <c:v>14239</c:v>
                </c:pt>
                <c:pt idx="885">
                  <c:v>26731</c:v>
                </c:pt>
                <c:pt idx="886">
                  <c:v>22856</c:v>
                </c:pt>
                <c:pt idx="887">
                  <c:v>78366</c:v>
                </c:pt>
                <c:pt idx="888">
                  <c:v>25161</c:v>
                </c:pt>
                <c:pt idx="889">
                  <c:v>62894</c:v>
                </c:pt>
                <c:pt idx="890">
                  <c:v>28328</c:v>
                </c:pt>
                <c:pt idx="891">
                  <c:v>45495</c:v>
                </c:pt>
                <c:pt idx="892">
                  <c:v>70230</c:v>
                </c:pt>
                <c:pt idx="893">
                  <c:v>88861</c:v>
                </c:pt>
                <c:pt idx="894">
                  <c:v>95501</c:v>
                </c:pt>
                <c:pt idx="895">
                  <c:v>15065</c:v>
                </c:pt>
                <c:pt idx="896">
                  <c:v>83702</c:v>
                </c:pt>
                <c:pt idx="897">
                  <c:v>99725</c:v>
                </c:pt>
                <c:pt idx="898">
                  <c:v>27736</c:v>
                </c:pt>
                <c:pt idx="899">
                  <c:v>78366</c:v>
                </c:pt>
                <c:pt idx="900">
                  <c:v>13437</c:v>
                </c:pt>
                <c:pt idx="901">
                  <c:v>18052</c:v>
                </c:pt>
                <c:pt idx="902">
                  <c:v>52600</c:v>
                </c:pt>
                <c:pt idx="903">
                  <c:v>88914</c:v>
                </c:pt>
                <c:pt idx="904">
                  <c:v>52220</c:v>
                </c:pt>
                <c:pt idx="905">
                  <c:v>93458</c:v>
                </c:pt>
                <c:pt idx="906">
                  <c:v>14144</c:v>
                </c:pt>
                <c:pt idx="907">
                  <c:v>13271</c:v>
                </c:pt>
                <c:pt idx="908">
                  <c:v>65648</c:v>
                </c:pt>
                <c:pt idx="909">
                  <c:v>76222</c:v>
                </c:pt>
                <c:pt idx="910">
                  <c:v>34601</c:v>
                </c:pt>
                <c:pt idx="911">
                  <c:v>49301</c:v>
                </c:pt>
                <c:pt idx="912">
                  <c:v>76755</c:v>
                </c:pt>
                <c:pt idx="913">
                  <c:v>41677</c:v>
                </c:pt>
                <c:pt idx="914">
                  <c:v>41823</c:v>
                </c:pt>
                <c:pt idx="915">
                  <c:v>46298</c:v>
                </c:pt>
                <c:pt idx="916">
                  <c:v>11280</c:v>
                </c:pt>
                <c:pt idx="917">
                  <c:v>44705</c:v>
                </c:pt>
                <c:pt idx="918">
                  <c:v>60268</c:v>
                </c:pt>
                <c:pt idx="919">
                  <c:v>56271</c:v>
                </c:pt>
                <c:pt idx="920">
                  <c:v>97212</c:v>
                </c:pt>
                <c:pt idx="921">
                  <c:v>76755</c:v>
                </c:pt>
                <c:pt idx="922">
                  <c:v>21741</c:v>
                </c:pt>
                <c:pt idx="923">
                  <c:v>42384</c:v>
                </c:pt>
                <c:pt idx="924">
                  <c:v>52220</c:v>
                </c:pt>
                <c:pt idx="925">
                  <c:v>16019</c:v>
                </c:pt>
                <c:pt idx="926">
                  <c:v>15436</c:v>
                </c:pt>
                <c:pt idx="927">
                  <c:v>46189</c:v>
                </c:pt>
                <c:pt idx="928">
                  <c:v>27121</c:v>
                </c:pt>
                <c:pt idx="929">
                  <c:v>49491</c:v>
                </c:pt>
                <c:pt idx="930">
                  <c:v>56271</c:v>
                </c:pt>
                <c:pt idx="931">
                  <c:v>56489</c:v>
                </c:pt>
                <c:pt idx="932">
                  <c:v>24568</c:v>
                </c:pt>
                <c:pt idx="933">
                  <c:v>39771</c:v>
                </c:pt>
                <c:pt idx="934">
                  <c:v>31753</c:v>
                </c:pt>
                <c:pt idx="935">
                  <c:v>76932</c:v>
                </c:pt>
                <c:pt idx="936">
                  <c:v>37078</c:v>
                </c:pt>
                <c:pt idx="937">
                  <c:v>12345</c:v>
                </c:pt>
                <c:pt idx="938">
                  <c:v>27053</c:v>
                </c:pt>
                <c:pt idx="939">
                  <c:v>67447</c:v>
                </c:pt>
                <c:pt idx="940">
                  <c:v>52600</c:v>
                </c:pt>
                <c:pt idx="941">
                  <c:v>78366</c:v>
                </c:pt>
                <c:pt idx="942">
                  <c:v>31757</c:v>
                </c:pt>
                <c:pt idx="943">
                  <c:v>42384</c:v>
                </c:pt>
                <c:pt idx="944">
                  <c:v>34473</c:v>
                </c:pt>
                <c:pt idx="945">
                  <c:v>46189</c:v>
                </c:pt>
                <c:pt idx="946">
                  <c:v>27053</c:v>
                </c:pt>
                <c:pt idx="947">
                  <c:v>52654</c:v>
                </c:pt>
                <c:pt idx="948">
                  <c:v>98942</c:v>
                </c:pt>
                <c:pt idx="949">
                  <c:v>24726</c:v>
                </c:pt>
                <c:pt idx="950">
                  <c:v>98584</c:v>
                </c:pt>
                <c:pt idx="951">
                  <c:v>11941</c:v>
                </c:pt>
                <c:pt idx="952">
                  <c:v>45484</c:v>
                </c:pt>
                <c:pt idx="953">
                  <c:v>21798</c:v>
                </c:pt>
                <c:pt idx="954">
                  <c:v>78366</c:v>
                </c:pt>
                <c:pt idx="955">
                  <c:v>30972</c:v>
                </c:pt>
                <c:pt idx="956">
                  <c:v>30972</c:v>
                </c:pt>
                <c:pt idx="957">
                  <c:v>77281</c:v>
                </c:pt>
                <c:pt idx="958">
                  <c:v>74187</c:v>
                </c:pt>
                <c:pt idx="959">
                  <c:v>49491</c:v>
                </c:pt>
                <c:pt idx="960">
                  <c:v>34601</c:v>
                </c:pt>
                <c:pt idx="961">
                  <c:v>47592</c:v>
                </c:pt>
                <c:pt idx="962">
                  <c:v>41677</c:v>
                </c:pt>
                <c:pt idx="963">
                  <c:v>14239</c:v>
                </c:pt>
                <c:pt idx="964">
                  <c:v>69119</c:v>
                </c:pt>
                <c:pt idx="965">
                  <c:v>76150</c:v>
                </c:pt>
                <c:pt idx="966">
                  <c:v>12345</c:v>
                </c:pt>
                <c:pt idx="967">
                  <c:v>92795</c:v>
                </c:pt>
                <c:pt idx="968">
                  <c:v>14607</c:v>
                </c:pt>
                <c:pt idx="969">
                  <c:v>57058</c:v>
                </c:pt>
                <c:pt idx="970">
                  <c:v>19835</c:v>
                </c:pt>
                <c:pt idx="971">
                  <c:v>56887</c:v>
                </c:pt>
                <c:pt idx="972">
                  <c:v>49491</c:v>
                </c:pt>
                <c:pt idx="973">
                  <c:v>76755</c:v>
                </c:pt>
                <c:pt idx="974">
                  <c:v>25566</c:v>
                </c:pt>
                <c:pt idx="975">
                  <c:v>99330</c:v>
                </c:pt>
                <c:pt idx="976">
                  <c:v>52220</c:v>
                </c:pt>
                <c:pt idx="977">
                  <c:v>83417</c:v>
                </c:pt>
                <c:pt idx="978">
                  <c:v>28328</c:v>
                </c:pt>
                <c:pt idx="979">
                  <c:v>76755</c:v>
                </c:pt>
                <c:pt idx="980">
                  <c:v>29889</c:v>
                </c:pt>
                <c:pt idx="981">
                  <c:v>52600</c:v>
                </c:pt>
                <c:pt idx="982">
                  <c:v>77863</c:v>
                </c:pt>
                <c:pt idx="983">
                  <c:v>62165</c:v>
                </c:pt>
                <c:pt idx="984">
                  <c:v>21798</c:v>
                </c:pt>
                <c:pt idx="985">
                  <c:v>89470</c:v>
                </c:pt>
                <c:pt idx="986">
                  <c:v>52220</c:v>
                </c:pt>
                <c:pt idx="987">
                  <c:v>72758</c:v>
                </c:pt>
                <c:pt idx="988">
                  <c:v>30562</c:v>
                </c:pt>
                <c:pt idx="989">
                  <c:v>27053</c:v>
                </c:pt>
                <c:pt idx="990">
                  <c:v>54765</c:v>
                </c:pt>
                <c:pt idx="991">
                  <c:v>28328</c:v>
                </c:pt>
                <c:pt idx="992">
                  <c:v>36193</c:v>
                </c:pt>
                <c:pt idx="993">
                  <c:v>18463</c:v>
                </c:pt>
                <c:pt idx="994">
                  <c:v>27143</c:v>
                </c:pt>
                <c:pt idx="995">
                  <c:v>56489</c:v>
                </c:pt>
                <c:pt idx="996">
                  <c:v>42384</c:v>
                </c:pt>
                <c:pt idx="997">
                  <c:v>30416</c:v>
                </c:pt>
                <c:pt idx="998">
                  <c:v>42384</c:v>
                </c:pt>
                <c:pt idx="999">
                  <c:v>52220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BA-47AE-B6EC-E0D1EE93E5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Sorted1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Sheet1!$A$2:$A$1001</c:f>
              <c:numCache>
                <c:formatCode>General</c:formatCode>
                <c:ptCount val="1000"/>
              </c:numCache>
            </c:numRef>
          </c:cat>
          <c:val>
            <c:numRef>
              <c:f>Sheet1!$D$2:$D$1001</c:f>
              <c:numCache>
                <c:formatCode>General</c:formatCode>
                <c:ptCount val="1000"/>
                <c:pt idx="0">
                  <c:v>10048</c:v>
                </c:pt>
                <c:pt idx="1">
                  <c:v>10110</c:v>
                </c:pt>
                <c:pt idx="2">
                  <c:v>10135</c:v>
                </c:pt>
                <c:pt idx="3">
                  <c:v>10437</c:v>
                </c:pt>
                <c:pt idx="4">
                  <c:v>10461</c:v>
                </c:pt>
                <c:pt idx="5">
                  <c:v>10582</c:v>
                </c:pt>
                <c:pt idx="6">
                  <c:v>10894</c:v>
                </c:pt>
                <c:pt idx="7">
                  <c:v>11027</c:v>
                </c:pt>
                <c:pt idx="8">
                  <c:v>11037</c:v>
                </c:pt>
                <c:pt idx="9">
                  <c:v>11312</c:v>
                </c:pt>
                <c:pt idx="10">
                  <c:v>11317</c:v>
                </c:pt>
                <c:pt idx="11">
                  <c:v>11414</c:v>
                </c:pt>
                <c:pt idx="12">
                  <c:v>11505</c:v>
                </c:pt>
                <c:pt idx="13">
                  <c:v>11578</c:v>
                </c:pt>
                <c:pt idx="14">
                  <c:v>11660</c:v>
                </c:pt>
                <c:pt idx="15">
                  <c:v>11701</c:v>
                </c:pt>
                <c:pt idx="16">
                  <c:v>11849</c:v>
                </c:pt>
                <c:pt idx="17">
                  <c:v>11883</c:v>
                </c:pt>
                <c:pt idx="18">
                  <c:v>12114</c:v>
                </c:pt>
                <c:pt idx="19">
                  <c:v>12137</c:v>
                </c:pt>
                <c:pt idx="20">
                  <c:v>12273</c:v>
                </c:pt>
                <c:pt idx="21">
                  <c:v>12345</c:v>
                </c:pt>
                <c:pt idx="22">
                  <c:v>12386</c:v>
                </c:pt>
                <c:pt idx="23">
                  <c:v>12419</c:v>
                </c:pt>
                <c:pt idx="24">
                  <c:v>12472</c:v>
                </c:pt>
                <c:pt idx="25">
                  <c:v>12550</c:v>
                </c:pt>
                <c:pt idx="26">
                  <c:v>12590</c:v>
                </c:pt>
                <c:pt idx="27">
                  <c:v>12591</c:v>
                </c:pt>
                <c:pt idx="28">
                  <c:v>12654</c:v>
                </c:pt>
                <c:pt idx="29">
                  <c:v>12693</c:v>
                </c:pt>
                <c:pt idx="30">
                  <c:v>12712</c:v>
                </c:pt>
                <c:pt idx="31">
                  <c:v>12755</c:v>
                </c:pt>
                <c:pt idx="32">
                  <c:v>12857</c:v>
                </c:pt>
                <c:pt idx="33">
                  <c:v>12986</c:v>
                </c:pt>
                <c:pt idx="34">
                  <c:v>13016</c:v>
                </c:pt>
                <c:pt idx="35">
                  <c:v>13045</c:v>
                </c:pt>
                <c:pt idx="36">
                  <c:v>13169</c:v>
                </c:pt>
                <c:pt idx="37">
                  <c:v>13182</c:v>
                </c:pt>
                <c:pt idx="38">
                  <c:v>13330</c:v>
                </c:pt>
                <c:pt idx="39">
                  <c:v>13374</c:v>
                </c:pt>
                <c:pt idx="40">
                  <c:v>13493</c:v>
                </c:pt>
                <c:pt idx="41">
                  <c:v>13539</c:v>
                </c:pt>
                <c:pt idx="42">
                  <c:v>13542</c:v>
                </c:pt>
                <c:pt idx="43">
                  <c:v>13630</c:v>
                </c:pt>
                <c:pt idx="44">
                  <c:v>13649</c:v>
                </c:pt>
                <c:pt idx="45">
                  <c:v>13652</c:v>
                </c:pt>
                <c:pt idx="46">
                  <c:v>13671</c:v>
                </c:pt>
                <c:pt idx="47">
                  <c:v>13958</c:v>
                </c:pt>
                <c:pt idx="48">
                  <c:v>13977</c:v>
                </c:pt>
                <c:pt idx="49">
                  <c:v>14026</c:v>
                </c:pt>
                <c:pt idx="50">
                  <c:v>14040</c:v>
                </c:pt>
                <c:pt idx="51">
                  <c:v>14044</c:v>
                </c:pt>
                <c:pt idx="52">
                  <c:v>14131</c:v>
                </c:pt>
                <c:pt idx="53">
                  <c:v>14239</c:v>
                </c:pt>
                <c:pt idx="54">
                  <c:v>14256</c:v>
                </c:pt>
                <c:pt idx="55">
                  <c:v>14319</c:v>
                </c:pt>
                <c:pt idx="56">
                  <c:v>14422</c:v>
                </c:pt>
                <c:pt idx="57">
                  <c:v>14572</c:v>
                </c:pt>
                <c:pt idx="58">
                  <c:v>14607</c:v>
                </c:pt>
                <c:pt idx="59">
                  <c:v>14714</c:v>
                </c:pt>
                <c:pt idx="60">
                  <c:v>14717</c:v>
                </c:pt>
                <c:pt idx="61">
                  <c:v>14770</c:v>
                </c:pt>
                <c:pt idx="62">
                  <c:v>14831</c:v>
                </c:pt>
                <c:pt idx="63">
                  <c:v>14980</c:v>
                </c:pt>
                <c:pt idx="64">
                  <c:v>15065</c:v>
                </c:pt>
                <c:pt idx="65">
                  <c:v>15090</c:v>
                </c:pt>
                <c:pt idx="66">
                  <c:v>15200</c:v>
                </c:pt>
                <c:pt idx="67">
                  <c:v>15225</c:v>
                </c:pt>
                <c:pt idx="68">
                  <c:v>15317</c:v>
                </c:pt>
                <c:pt idx="69">
                  <c:v>15330</c:v>
                </c:pt>
                <c:pt idx="70">
                  <c:v>15367</c:v>
                </c:pt>
                <c:pt idx="71">
                  <c:v>15430</c:v>
                </c:pt>
                <c:pt idx="72">
                  <c:v>15436</c:v>
                </c:pt>
                <c:pt idx="73">
                  <c:v>15733</c:v>
                </c:pt>
                <c:pt idx="74">
                  <c:v>15737</c:v>
                </c:pt>
                <c:pt idx="75">
                  <c:v>15805</c:v>
                </c:pt>
                <c:pt idx="76">
                  <c:v>15848</c:v>
                </c:pt>
                <c:pt idx="77">
                  <c:v>15930</c:v>
                </c:pt>
                <c:pt idx="78">
                  <c:v>15952</c:v>
                </c:pt>
                <c:pt idx="79">
                  <c:v>16039</c:v>
                </c:pt>
                <c:pt idx="80">
                  <c:v>16154</c:v>
                </c:pt>
                <c:pt idx="81">
                  <c:v>16276</c:v>
                </c:pt>
                <c:pt idx="82">
                  <c:v>16277</c:v>
                </c:pt>
                <c:pt idx="83">
                  <c:v>16400</c:v>
                </c:pt>
                <c:pt idx="84">
                  <c:v>16461</c:v>
                </c:pt>
                <c:pt idx="85">
                  <c:v>16502</c:v>
                </c:pt>
                <c:pt idx="86">
                  <c:v>16599</c:v>
                </c:pt>
                <c:pt idx="87">
                  <c:v>16678</c:v>
                </c:pt>
                <c:pt idx="88">
                  <c:v>16713</c:v>
                </c:pt>
                <c:pt idx="89">
                  <c:v>16836</c:v>
                </c:pt>
                <c:pt idx="90">
                  <c:v>17021</c:v>
                </c:pt>
                <c:pt idx="91">
                  <c:v>17127</c:v>
                </c:pt>
                <c:pt idx="92">
                  <c:v>17132</c:v>
                </c:pt>
                <c:pt idx="93">
                  <c:v>17372</c:v>
                </c:pt>
                <c:pt idx="94">
                  <c:v>17601</c:v>
                </c:pt>
                <c:pt idx="95">
                  <c:v>17728</c:v>
                </c:pt>
                <c:pt idx="96">
                  <c:v>17773</c:v>
                </c:pt>
                <c:pt idx="97">
                  <c:v>17780</c:v>
                </c:pt>
                <c:pt idx="98">
                  <c:v>17913</c:v>
                </c:pt>
                <c:pt idx="99">
                  <c:v>17915</c:v>
                </c:pt>
                <c:pt idx="100">
                  <c:v>18006</c:v>
                </c:pt>
                <c:pt idx="101">
                  <c:v>18026</c:v>
                </c:pt>
                <c:pt idx="102">
                  <c:v>18137</c:v>
                </c:pt>
                <c:pt idx="103">
                  <c:v>18171</c:v>
                </c:pt>
                <c:pt idx="104">
                  <c:v>18173</c:v>
                </c:pt>
                <c:pt idx="105">
                  <c:v>18244</c:v>
                </c:pt>
                <c:pt idx="106">
                  <c:v>18265</c:v>
                </c:pt>
                <c:pt idx="107">
                  <c:v>18425</c:v>
                </c:pt>
                <c:pt idx="108">
                  <c:v>18437</c:v>
                </c:pt>
                <c:pt idx="109">
                  <c:v>18731</c:v>
                </c:pt>
                <c:pt idx="110">
                  <c:v>18907</c:v>
                </c:pt>
                <c:pt idx="111">
                  <c:v>18980</c:v>
                </c:pt>
                <c:pt idx="112">
                  <c:v>19291</c:v>
                </c:pt>
                <c:pt idx="113">
                  <c:v>19304</c:v>
                </c:pt>
                <c:pt idx="114">
                  <c:v>19472</c:v>
                </c:pt>
                <c:pt idx="115">
                  <c:v>19482</c:v>
                </c:pt>
                <c:pt idx="116">
                  <c:v>19493</c:v>
                </c:pt>
                <c:pt idx="117">
                  <c:v>19623</c:v>
                </c:pt>
                <c:pt idx="118">
                  <c:v>19633</c:v>
                </c:pt>
                <c:pt idx="119">
                  <c:v>19718</c:v>
                </c:pt>
                <c:pt idx="120">
                  <c:v>19801</c:v>
                </c:pt>
                <c:pt idx="121">
                  <c:v>19853</c:v>
                </c:pt>
                <c:pt idx="122">
                  <c:v>19866</c:v>
                </c:pt>
                <c:pt idx="123">
                  <c:v>19924</c:v>
                </c:pt>
                <c:pt idx="124">
                  <c:v>20182</c:v>
                </c:pt>
                <c:pt idx="125">
                  <c:v>20200</c:v>
                </c:pt>
                <c:pt idx="126">
                  <c:v>20206</c:v>
                </c:pt>
                <c:pt idx="127">
                  <c:v>20321</c:v>
                </c:pt>
                <c:pt idx="128">
                  <c:v>20341</c:v>
                </c:pt>
                <c:pt idx="129">
                  <c:v>20407</c:v>
                </c:pt>
                <c:pt idx="130">
                  <c:v>20426</c:v>
                </c:pt>
                <c:pt idx="131">
                  <c:v>20487</c:v>
                </c:pt>
                <c:pt idx="132">
                  <c:v>20635</c:v>
                </c:pt>
                <c:pt idx="133">
                  <c:v>21073</c:v>
                </c:pt>
                <c:pt idx="134">
                  <c:v>21193</c:v>
                </c:pt>
                <c:pt idx="135">
                  <c:v>21202</c:v>
                </c:pt>
                <c:pt idx="136">
                  <c:v>21303</c:v>
                </c:pt>
                <c:pt idx="137">
                  <c:v>21390</c:v>
                </c:pt>
                <c:pt idx="138">
                  <c:v>21405</c:v>
                </c:pt>
                <c:pt idx="139">
                  <c:v>21580</c:v>
                </c:pt>
                <c:pt idx="140">
                  <c:v>21698</c:v>
                </c:pt>
                <c:pt idx="141">
                  <c:v>21798</c:v>
                </c:pt>
                <c:pt idx="142">
                  <c:v>21940</c:v>
                </c:pt>
                <c:pt idx="143">
                  <c:v>22102</c:v>
                </c:pt>
                <c:pt idx="144">
                  <c:v>22133</c:v>
                </c:pt>
                <c:pt idx="145">
                  <c:v>22214</c:v>
                </c:pt>
                <c:pt idx="146">
                  <c:v>22250</c:v>
                </c:pt>
                <c:pt idx="147">
                  <c:v>22364</c:v>
                </c:pt>
                <c:pt idx="148">
                  <c:v>22464</c:v>
                </c:pt>
                <c:pt idx="149">
                  <c:v>22665</c:v>
                </c:pt>
                <c:pt idx="150">
                  <c:v>23140</c:v>
                </c:pt>
                <c:pt idx="151">
                  <c:v>23224</c:v>
                </c:pt>
                <c:pt idx="152">
                  <c:v>23288</c:v>
                </c:pt>
                <c:pt idx="153">
                  <c:v>23305</c:v>
                </c:pt>
                <c:pt idx="154">
                  <c:v>23366</c:v>
                </c:pt>
                <c:pt idx="155">
                  <c:v>23436</c:v>
                </c:pt>
                <c:pt idx="156">
                  <c:v>23459</c:v>
                </c:pt>
                <c:pt idx="157">
                  <c:v>23493</c:v>
                </c:pt>
                <c:pt idx="158">
                  <c:v>23519</c:v>
                </c:pt>
                <c:pt idx="159">
                  <c:v>23790</c:v>
                </c:pt>
                <c:pt idx="160">
                  <c:v>23855</c:v>
                </c:pt>
                <c:pt idx="161">
                  <c:v>23904</c:v>
                </c:pt>
                <c:pt idx="162">
                  <c:v>24017</c:v>
                </c:pt>
                <c:pt idx="163">
                  <c:v>24137</c:v>
                </c:pt>
                <c:pt idx="164">
                  <c:v>24148</c:v>
                </c:pt>
                <c:pt idx="165">
                  <c:v>24300</c:v>
                </c:pt>
                <c:pt idx="166">
                  <c:v>24410</c:v>
                </c:pt>
                <c:pt idx="167">
                  <c:v>24461</c:v>
                </c:pt>
                <c:pt idx="168">
                  <c:v>24482</c:v>
                </c:pt>
                <c:pt idx="169">
                  <c:v>24517</c:v>
                </c:pt>
                <c:pt idx="170">
                  <c:v>24548</c:v>
                </c:pt>
                <c:pt idx="171">
                  <c:v>24720</c:v>
                </c:pt>
                <c:pt idx="172">
                  <c:v>24970</c:v>
                </c:pt>
                <c:pt idx="173">
                  <c:v>24995</c:v>
                </c:pt>
                <c:pt idx="174">
                  <c:v>24998</c:v>
                </c:pt>
                <c:pt idx="175">
                  <c:v>25079</c:v>
                </c:pt>
                <c:pt idx="176">
                  <c:v>25099</c:v>
                </c:pt>
                <c:pt idx="177">
                  <c:v>25154</c:v>
                </c:pt>
                <c:pt idx="178">
                  <c:v>25161</c:v>
                </c:pt>
                <c:pt idx="179">
                  <c:v>25168</c:v>
                </c:pt>
                <c:pt idx="180">
                  <c:v>25281</c:v>
                </c:pt>
                <c:pt idx="181">
                  <c:v>25414</c:v>
                </c:pt>
                <c:pt idx="182">
                  <c:v>25545</c:v>
                </c:pt>
                <c:pt idx="183">
                  <c:v>25717</c:v>
                </c:pt>
                <c:pt idx="184">
                  <c:v>25765</c:v>
                </c:pt>
                <c:pt idx="185">
                  <c:v>25888</c:v>
                </c:pt>
                <c:pt idx="186">
                  <c:v>25905</c:v>
                </c:pt>
                <c:pt idx="187">
                  <c:v>26097</c:v>
                </c:pt>
                <c:pt idx="188">
                  <c:v>26136</c:v>
                </c:pt>
                <c:pt idx="189">
                  <c:v>26295</c:v>
                </c:pt>
                <c:pt idx="190">
                  <c:v>26342</c:v>
                </c:pt>
                <c:pt idx="191">
                  <c:v>26348</c:v>
                </c:pt>
                <c:pt idx="192">
                  <c:v>26364</c:v>
                </c:pt>
                <c:pt idx="193">
                  <c:v>26440</c:v>
                </c:pt>
                <c:pt idx="194">
                  <c:v>26533</c:v>
                </c:pt>
                <c:pt idx="195">
                  <c:v>26552</c:v>
                </c:pt>
                <c:pt idx="196">
                  <c:v>26591</c:v>
                </c:pt>
                <c:pt idx="197">
                  <c:v>26751</c:v>
                </c:pt>
                <c:pt idx="198">
                  <c:v>26800</c:v>
                </c:pt>
                <c:pt idx="199">
                  <c:v>26818</c:v>
                </c:pt>
                <c:pt idx="200">
                  <c:v>26851</c:v>
                </c:pt>
                <c:pt idx="201">
                  <c:v>26886</c:v>
                </c:pt>
                <c:pt idx="202">
                  <c:v>26935</c:v>
                </c:pt>
                <c:pt idx="203">
                  <c:v>27053</c:v>
                </c:pt>
                <c:pt idx="204">
                  <c:v>27121</c:v>
                </c:pt>
                <c:pt idx="205">
                  <c:v>27237</c:v>
                </c:pt>
                <c:pt idx="206">
                  <c:v>27335</c:v>
                </c:pt>
                <c:pt idx="207">
                  <c:v>27484</c:v>
                </c:pt>
                <c:pt idx="208">
                  <c:v>27499</c:v>
                </c:pt>
                <c:pt idx="209">
                  <c:v>27576</c:v>
                </c:pt>
                <c:pt idx="210">
                  <c:v>27579</c:v>
                </c:pt>
                <c:pt idx="211">
                  <c:v>27695</c:v>
                </c:pt>
                <c:pt idx="212">
                  <c:v>27775</c:v>
                </c:pt>
                <c:pt idx="213">
                  <c:v>27968</c:v>
                </c:pt>
                <c:pt idx="214">
                  <c:v>28063</c:v>
                </c:pt>
                <c:pt idx="215">
                  <c:v>28088</c:v>
                </c:pt>
                <c:pt idx="216">
                  <c:v>28094</c:v>
                </c:pt>
                <c:pt idx="217">
                  <c:v>28121</c:v>
                </c:pt>
                <c:pt idx="218">
                  <c:v>28125</c:v>
                </c:pt>
                <c:pt idx="219">
                  <c:v>28212</c:v>
                </c:pt>
                <c:pt idx="220">
                  <c:v>28215</c:v>
                </c:pt>
                <c:pt idx="221">
                  <c:v>28226</c:v>
                </c:pt>
                <c:pt idx="222">
                  <c:v>28249</c:v>
                </c:pt>
                <c:pt idx="223">
                  <c:v>28299</c:v>
                </c:pt>
                <c:pt idx="224">
                  <c:v>28328</c:v>
                </c:pt>
                <c:pt idx="225">
                  <c:v>28852</c:v>
                </c:pt>
                <c:pt idx="226">
                  <c:v>28860</c:v>
                </c:pt>
                <c:pt idx="227">
                  <c:v>28943</c:v>
                </c:pt>
                <c:pt idx="228">
                  <c:v>28947</c:v>
                </c:pt>
                <c:pt idx="229">
                  <c:v>28949</c:v>
                </c:pt>
                <c:pt idx="230">
                  <c:v>29023</c:v>
                </c:pt>
                <c:pt idx="231">
                  <c:v>29130</c:v>
                </c:pt>
                <c:pt idx="232">
                  <c:v>29165</c:v>
                </c:pt>
                <c:pt idx="233">
                  <c:v>29202</c:v>
                </c:pt>
                <c:pt idx="234">
                  <c:v>29236</c:v>
                </c:pt>
                <c:pt idx="235">
                  <c:v>29286</c:v>
                </c:pt>
                <c:pt idx="236">
                  <c:v>29324</c:v>
                </c:pt>
                <c:pt idx="237">
                  <c:v>29452</c:v>
                </c:pt>
                <c:pt idx="238">
                  <c:v>29500</c:v>
                </c:pt>
                <c:pt idx="239">
                  <c:v>29563</c:v>
                </c:pt>
                <c:pt idx="240">
                  <c:v>29580</c:v>
                </c:pt>
                <c:pt idx="241">
                  <c:v>29791</c:v>
                </c:pt>
                <c:pt idx="242">
                  <c:v>29824</c:v>
                </c:pt>
                <c:pt idx="243">
                  <c:v>29916</c:v>
                </c:pt>
                <c:pt idx="244">
                  <c:v>29947</c:v>
                </c:pt>
                <c:pt idx="245">
                  <c:v>30056</c:v>
                </c:pt>
                <c:pt idx="246">
                  <c:v>30209</c:v>
                </c:pt>
                <c:pt idx="247">
                  <c:v>30287</c:v>
                </c:pt>
                <c:pt idx="248">
                  <c:v>30348</c:v>
                </c:pt>
                <c:pt idx="249">
                  <c:v>30648</c:v>
                </c:pt>
                <c:pt idx="250">
                  <c:v>30651</c:v>
                </c:pt>
                <c:pt idx="251">
                  <c:v>30802</c:v>
                </c:pt>
                <c:pt idx="252">
                  <c:v>30841</c:v>
                </c:pt>
                <c:pt idx="253">
                  <c:v>30972</c:v>
                </c:pt>
                <c:pt idx="254">
                  <c:v>31037</c:v>
                </c:pt>
                <c:pt idx="255">
                  <c:v>31163</c:v>
                </c:pt>
                <c:pt idx="256">
                  <c:v>31281</c:v>
                </c:pt>
                <c:pt idx="257">
                  <c:v>31420</c:v>
                </c:pt>
                <c:pt idx="258">
                  <c:v>31425</c:v>
                </c:pt>
                <c:pt idx="259">
                  <c:v>31439</c:v>
                </c:pt>
                <c:pt idx="260">
                  <c:v>31442</c:v>
                </c:pt>
                <c:pt idx="261">
                  <c:v>31448</c:v>
                </c:pt>
                <c:pt idx="262">
                  <c:v>31682</c:v>
                </c:pt>
                <c:pt idx="263">
                  <c:v>31704</c:v>
                </c:pt>
                <c:pt idx="264">
                  <c:v>31991</c:v>
                </c:pt>
                <c:pt idx="265">
                  <c:v>32063</c:v>
                </c:pt>
                <c:pt idx="266">
                  <c:v>32150</c:v>
                </c:pt>
                <c:pt idx="267">
                  <c:v>32198</c:v>
                </c:pt>
                <c:pt idx="268">
                  <c:v>32208</c:v>
                </c:pt>
                <c:pt idx="269">
                  <c:v>32250</c:v>
                </c:pt>
                <c:pt idx="270">
                  <c:v>32281</c:v>
                </c:pt>
                <c:pt idx="271">
                  <c:v>32355</c:v>
                </c:pt>
                <c:pt idx="272">
                  <c:v>32386</c:v>
                </c:pt>
                <c:pt idx="273">
                  <c:v>32520</c:v>
                </c:pt>
                <c:pt idx="274">
                  <c:v>32543</c:v>
                </c:pt>
                <c:pt idx="275">
                  <c:v>32747</c:v>
                </c:pt>
                <c:pt idx="276">
                  <c:v>32790</c:v>
                </c:pt>
                <c:pt idx="277">
                  <c:v>32792</c:v>
                </c:pt>
                <c:pt idx="278">
                  <c:v>32955</c:v>
                </c:pt>
                <c:pt idx="279">
                  <c:v>33144</c:v>
                </c:pt>
                <c:pt idx="280">
                  <c:v>33242</c:v>
                </c:pt>
                <c:pt idx="281">
                  <c:v>33243</c:v>
                </c:pt>
                <c:pt idx="282">
                  <c:v>33308</c:v>
                </c:pt>
                <c:pt idx="283">
                  <c:v>33418</c:v>
                </c:pt>
                <c:pt idx="284">
                  <c:v>33509</c:v>
                </c:pt>
                <c:pt idx="285">
                  <c:v>33510</c:v>
                </c:pt>
                <c:pt idx="286">
                  <c:v>33592</c:v>
                </c:pt>
                <c:pt idx="287">
                  <c:v>33612</c:v>
                </c:pt>
                <c:pt idx="288">
                  <c:v>33657</c:v>
                </c:pt>
                <c:pt idx="289">
                  <c:v>33712</c:v>
                </c:pt>
                <c:pt idx="290">
                  <c:v>33891</c:v>
                </c:pt>
                <c:pt idx="291">
                  <c:v>33944</c:v>
                </c:pt>
                <c:pt idx="292">
                  <c:v>33981</c:v>
                </c:pt>
                <c:pt idx="293">
                  <c:v>33985</c:v>
                </c:pt>
                <c:pt idx="294">
                  <c:v>34100</c:v>
                </c:pt>
                <c:pt idx="295">
                  <c:v>34109</c:v>
                </c:pt>
                <c:pt idx="296">
                  <c:v>34210</c:v>
                </c:pt>
                <c:pt idx="297">
                  <c:v>34284</c:v>
                </c:pt>
                <c:pt idx="298">
                  <c:v>34322</c:v>
                </c:pt>
                <c:pt idx="299">
                  <c:v>34340</c:v>
                </c:pt>
                <c:pt idx="300">
                  <c:v>34416</c:v>
                </c:pt>
                <c:pt idx="301">
                  <c:v>34601</c:v>
                </c:pt>
                <c:pt idx="302">
                  <c:v>34660</c:v>
                </c:pt>
                <c:pt idx="303">
                  <c:v>34772</c:v>
                </c:pt>
                <c:pt idx="304">
                  <c:v>34863</c:v>
                </c:pt>
                <c:pt idx="305">
                  <c:v>34983</c:v>
                </c:pt>
                <c:pt idx="306">
                  <c:v>35037</c:v>
                </c:pt>
                <c:pt idx="307">
                  <c:v>35046</c:v>
                </c:pt>
                <c:pt idx="308">
                  <c:v>35315</c:v>
                </c:pt>
                <c:pt idx="309">
                  <c:v>35414</c:v>
                </c:pt>
                <c:pt idx="310">
                  <c:v>35437</c:v>
                </c:pt>
                <c:pt idx="311">
                  <c:v>35646</c:v>
                </c:pt>
                <c:pt idx="312">
                  <c:v>35697</c:v>
                </c:pt>
                <c:pt idx="313">
                  <c:v>35773</c:v>
                </c:pt>
                <c:pt idx="314">
                  <c:v>35895</c:v>
                </c:pt>
                <c:pt idx="315">
                  <c:v>35903</c:v>
                </c:pt>
                <c:pt idx="316">
                  <c:v>35967</c:v>
                </c:pt>
                <c:pt idx="317">
                  <c:v>35997</c:v>
                </c:pt>
                <c:pt idx="318">
                  <c:v>36014</c:v>
                </c:pt>
                <c:pt idx="319">
                  <c:v>36166</c:v>
                </c:pt>
                <c:pt idx="320">
                  <c:v>36211</c:v>
                </c:pt>
                <c:pt idx="321">
                  <c:v>36323</c:v>
                </c:pt>
                <c:pt idx="322">
                  <c:v>36622</c:v>
                </c:pt>
                <c:pt idx="323">
                  <c:v>36664</c:v>
                </c:pt>
                <c:pt idx="324">
                  <c:v>36823</c:v>
                </c:pt>
                <c:pt idx="325">
                  <c:v>36868</c:v>
                </c:pt>
                <c:pt idx="326">
                  <c:v>36977</c:v>
                </c:pt>
                <c:pt idx="327">
                  <c:v>37101</c:v>
                </c:pt>
                <c:pt idx="328">
                  <c:v>37176</c:v>
                </c:pt>
                <c:pt idx="329">
                  <c:v>37216</c:v>
                </c:pt>
                <c:pt idx="330">
                  <c:v>37584</c:v>
                </c:pt>
                <c:pt idx="331">
                  <c:v>37715</c:v>
                </c:pt>
                <c:pt idx="332">
                  <c:v>37852</c:v>
                </c:pt>
                <c:pt idx="333">
                  <c:v>37955</c:v>
                </c:pt>
                <c:pt idx="334">
                  <c:v>37970</c:v>
                </c:pt>
                <c:pt idx="335">
                  <c:v>38000</c:v>
                </c:pt>
                <c:pt idx="336">
                  <c:v>38010</c:v>
                </c:pt>
                <c:pt idx="337">
                  <c:v>38047</c:v>
                </c:pt>
                <c:pt idx="338">
                  <c:v>38091</c:v>
                </c:pt>
                <c:pt idx="339">
                  <c:v>38391</c:v>
                </c:pt>
                <c:pt idx="340">
                  <c:v>38418</c:v>
                </c:pt>
                <c:pt idx="341">
                  <c:v>38426</c:v>
                </c:pt>
                <c:pt idx="342">
                  <c:v>38691</c:v>
                </c:pt>
                <c:pt idx="343">
                  <c:v>38805</c:v>
                </c:pt>
                <c:pt idx="344">
                  <c:v>39006</c:v>
                </c:pt>
                <c:pt idx="345">
                  <c:v>39043</c:v>
                </c:pt>
                <c:pt idx="346">
                  <c:v>39076</c:v>
                </c:pt>
                <c:pt idx="347">
                  <c:v>39333</c:v>
                </c:pt>
                <c:pt idx="348">
                  <c:v>39354</c:v>
                </c:pt>
                <c:pt idx="349">
                  <c:v>39380</c:v>
                </c:pt>
                <c:pt idx="350">
                  <c:v>39398</c:v>
                </c:pt>
                <c:pt idx="351">
                  <c:v>39673</c:v>
                </c:pt>
                <c:pt idx="352">
                  <c:v>39721</c:v>
                </c:pt>
                <c:pt idx="353">
                  <c:v>39732</c:v>
                </c:pt>
                <c:pt idx="354">
                  <c:v>39771</c:v>
                </c:pt>
                <c:pt idx="355">
                  <c:v>39807</c:v>
                </c:pt>
                <c:pt idx="356">
                  <c:v>39896</c:v>
                </c:pt>
                <c:pt idx="357">
                  <c:v>39931</c:v>
                </c:pt>
                <c:pt idx="358">
                  <c:v>40346</c:v>
                </c:pt>
                <c:pt idx="359">
                  <c:v>40379</c:v>
                </c:pt>
                <c:pt idx="360">
                  <c:v>40427</c:v>
                </c:pt>
                <c:pt idx="361">
                  <c:v>40469</c:v>
                </c:pt>
                <c:pt idx="362">
                  <c:v>40577</c:v>
                </c:pt>
                <c:pt idx="363">
                  <c:v>40636</c:v>
                </c:pt>
                <c:pt idx="364">
                  <c:v>40687</c:v>
                </c:pt>
                <c:pt idx="365">
                  <c:v>40765</c:v>
                </c:pt>
                <c:pt idx="366">
                  <c:v>40846</c:v>
                </c:pt>
                <c:pt idx="367">
                  <c:v>40872</c:v>
                </c:pt>
                <c:pt idx="368">
                  <c:v>40947</c:v>
                </c:pt>
                <c:pt idx="369">
                  <c:v>40995</c:v>
                </c:pt>
                <c:pt idx="370">
                  <c:v>41051</c:v>
                </c:pt>
                <c:pt idx="371">
                  <c:v>41074</c:v>
                </c:pt>
                <c:pt idx="372">
                  <c:v>41314</c:v>
                </c:pt>
                <c:pt idx="373">
                  <c:v>41518</c:v>
                </c:pt>
                <c:pt idx="374">
                  <c:v>41575</c:v>
                </c:pt>
                <c:pt idx="375">
                  <c:v>41677</c:v>
                </c:pt>
                <c:pt idx="376">
                  <c:v>41826</c:v>
                </c:pt>
                <c:pt idx="377">
                  <c:v>41914</c:v>
                </c:pt>
                <c:pt idx="378">
                  <c:v>41990</c:v>
                </c:pt>
                <c:pt idx="379">
                  <c:v>42076</c:v>
                </c:pt>
                <c:pt idx="380">
                  <c:v>42114</c:v>
                </c:pt>
                <c:pt idx="381">
                  <c:v>42129</c:v>
                </c:pt>
                <c:pt idx="382">
                  <c:v>42133</c:v>
                </c:pt>
                <c:pt idx="383">
                  <c:v>42212</c:v>
                </c:pt>
                <c:pt idx="384">
                  <c:v>42368</c:v>
                </c:pt>
                <c:pt idx="385">
                  <c:v>42384</c:v>
                </c:pt>
                <c:pt idx="386">
                  <c:v>42417</c:v>
                </c:pt>
                <c:pt idx="387">
                  <c:v>42515</c:v>
                </c:pt>
                <c:pt idx="388">
                  <c:v>42550</c:v>
                </c:pt>
                <c:pt idx="389">
                  <c:v>42582</c:v>
                </c:pt>
                <c:pt idx="390">
                  <c:v>42764</c:v>
                </c:pt>
                <c:pt idx="391">
                  <c:v>43027</c:v>
                </c:pt>
                <c:pt idx="392">
                  <c:v>43111</c:v>
                </c:pt>
                <c:pt idx="393">
                  <c:v>43113</c:v>
                </c:pt>
                <c:pt idx="394">
                  <c:v>43202</c:v>
                </c:pt>
                <c:pt idx="395">
                  <c:v>43520</c:v>
                </c:pt>
                <c:pt idx="396">
                  <c:v>43543</c:v>
                </c:pt>
                <c:pt idx="397">
                  <c:v>43557</c:v>
                </c:pt>
                <c:pt idx="398">
                  <c:v>43637</c:v>
                </c:pt>
                <c:pt idx="399">
                  <c:v>43884</c:v>
                </c:pt>
                <c:pt idx="400">
                  <c:v>43926</c:v>
                </c:pt>
                <c:pt idx="401">
                  <c:v>44312</c:v>
                </c:pt>
                <c:pt idx="402">
                  <c:v>44321</c:v>
                </c:pt>
                <c:pt idx="403">
                  <c:v>44608</c:v>
                </c:pt>
                <c:pt idx="404">
                  <c:v>44648</c:v>
                </c:pt>
                <c:pt idx="405">
                  <c:v>44735</c:v>
                </c:pt>
                <c:pt idx="406">
                  <c:v>44738</c:v>
                </c:pt>
                <c:pt idx="407">
                  <c:v>44755</c:v>
                </c:pt>
                <c:pt idx="408">
                  <c:v>44778</c:v>
                </c:pt>
                <c:pt idx="409">
                  <c:v>44831</c:v>
                </c:pt>
                <c:pt idx="410">
                  <c:v>44918</c:v>
                </c:pt>
                <c:pt idx="411">
                  <c:v>44998</c:v>
                </c:pt>
                <c:pt idx="412">
                  <c:v>45008</c:v>
                </c:pt>
                <c:pt idx="413">
                  <c:v>45082</c:v>
                </c:pt>
                <c:pt idx="414">
                  <c:v>45106</c:v>
                </c:pt>
                <c:pt idx="415">
                  <c:v>45217</c:v>
                </c:pt>
                <c:pt idx="416">
                  <c:v>45353</c:v>
                </c:pt>
                <c:pt idx="417">
                  <c:v>45456</c:v>
                </c:pt>
                <c:pt idx="418">
                  <c:v>45560</c:v>
                </c:pt>
                <c:pt idx="419">
                  <c:v>45576</c:v>
                </c:pt>
                <c:pt idx="420">
                  <c:v>45619</c:v>
                </c:pt>
                <c:pt idx="421">
                  <c:v>45639</c:v>
                </c:pt>
                <c:pt idx="422">
                  <c:v>45651</c:v>
                </c:pt>
                <c:pt idx="423">
                  <c:v>45785</c:v>
                </c:pt>
                <c:pt idx="424">
                  <c:v>45813</c:v>
                </c:pt>
                <c:pt idx="425">
                  <c:v>45857</c:v>
                </c:pt>
                <c:pt idx="426">
                  <c:v>45860</c:v>
                </c:pt>
                <c:pt idx="427">
                  <c:v>45963</c:v>
                </c:pt>
                <c:pt idx="428">
                  <c:v>46069</c:v>
                </c:pt>
                <c:pt idx="429">
                  <c:v>46189</c:v>
                </c:pt>
                <c:pt idx="430">
                  <c:v>46323</c:v>
                </c:pt>
                <c:pt idx="431">
                  <c:v>46375</c:v>
                </c:pt>
                <c:pt idx="432">
                  <c:v>46404</c:v>
                </c:pt>
                <c:pt idx="433">
                  <c:v>46462</c:v>
                </c:pt>
                <c:pt idx="434">
                  <c:v>46481</c:v>
                </c:pt>
                <c:pt idx="435">
                  <c:v>46949</c:v>
                </c:pt>
                <c:pt idx="436">
                  <c:v>46968</c:v>
                </c:pt>
                <c:pt idx="437">
                  <c:v>47012</c:v>
                </c:pt>
                <c:pt idx="438">
                  <c:v>47027</c:v>
                </c:pt>
                <c:pt idx="439">
                  <c:v>47040</c:v>
                </c:pt>
                <c:pt idx="440">
                  <c:v>47073</c:v>
                </c:pt>
                <c:pt idx="441">
                  <c:v>47125</c:v>
                </c:pt>
                <c:pt idx="442">
                  <c:v>47343</c:v>
                </c:pt>
                <c:pt idx="443">
                  <c:v>47381</c:v>
                </c:pt>
                <c:pt idx="444">
                  <c:v>47448</c:v>
                </c:pt>
                <c:pt idx="445">
                  <c:v>47496</c:v>
                </c:pt>
                <c:pt idx="446">
                  <c:v>47658</c:v>
                </c:pt>
                <c:pt idx="447">
                  <c:v>47737</c:v>
                </c:pt>
                <c:pt idx="448">
                  <c:v>47768</c:v>
                </c:pt>
                <c:pt idx="449">
                  <c:v>47772</c:v>
                </c:pt>
                <c:pt idx="450">
                  <c:v>47851</c:v>
                </c:pt>
                <c:pt idx="451">
                  <c:v>47922</c:v>
                </c:pt>
                <c:pt idx="452">
                  <c:v>48005</c:v>
                </c:pt>
                <c:pt idx="453">
                  <c:v>48104</c:v>
                </c:pt>
                <c:pt idx="454">
                  <c:v>48548</c:v>
                </c:pt>
                <c:pt idx="455">
                  <c:v>48675</c:v>
                </c:pt>
                <c:pt idx="456">
                  <c:v>48818</c:v>
                </c:pt>
                <c:pt idx="457">
                  <c:v>49051</c:v>
                </c:pt>
                <c:pt idx="458">
                  <c:v>49144</c:v>
                </c:pt>
                <c:pt idx="459">
                  <c:v>49161</c:v>
                </c:pt>
                <c:pt idx="460">
                  <c:v>49274</c:v>
                </c:pt>
                <c:pt idx="461">
                  <c:v>49403</c:v>
                </c:pt>
                <c:pt idx="462">
                  <c:v>49491</c:v>
                </c:pt>
                <c:pt idx="463">
                  <c:v>49620</c:v>
                </c:pt>
                <c:pt idx="464">
                  <c:v>49649</c:v>
                </c:pt>
                <c:pt idx="465">
                  <c:v>49745</c:v>
                </c:pt>
                <c:pt idx="466">
                  <c:v>49998</c:v>
                </c:pt>
                <c:pt idx="467">
                  <c:v>50094</c:v>
                </c:pt>
                <c:pt idx="468">
                  <c:v>50122</c:v>
                </c:pt>
                <c:pt idx="469">
                  <c:v>50190</c:v>
                </c:pt>
                <c:pt idx="470">
                  <c:v>50298</c:v>
                </c:pt>
                <c:pt idx="471">
                  <c:v>50390</c:v>
                </c:pt>
                <c:pt idx="472">
                  <c:v>50555</c:v>
                </c:pt>
                <c:pt idx="473">
                  <c:v>50649</c:v>
                </c:pt>
                <c:pt idx="474">
                  <c:v>50764</c:v>
                </c:pt>
                <c:pt idx="475">
                  <c:v>50821</c:v>
                </c:pt>
                <c:pt idx="476">
                  <c:v>51192</c:v>
                </c:pt>
                <c:pt idx="477">
                  <c:v>51222</c:v>
                </c:pt>
                <c:pt idx="478">
                  <c:v>51259</c:v>
                </c:pt>
                <c:pt idx="479">
                  <c:v>51274</c:v>
                </c:pt>
                <c:pt idx="480">
                  <c:v>51481</c:v>
                </c:pt>
                <c:pt idx="481">
                  <c:v>51633</c:v>
                </c:pt>
                <c:pt idx="482">
                  <c:v>51692</c:v>
                </c:pt>
                <c:pt idx="483">
                  <c:v>51770</c:v>
                </c:pt>
                <c:pt idx="484">
                  <c:v>51788</c:v>
                </c:pt>
                <c:pt idx="485">
                  <c:v>51789</c:v>
                </c:pt>
                <c:pt idx="486">
                  <c:v>51855</c:v>
                </c:pt>
                <c:pt idx="487">
                  <c:v>51951</c:v>
                </c:pt>
                <c:pt idx="488">
                  <c:v>51953</c:v>
                </c:pt>
                <c:pt idx="489">
                  <c:v>51995</c:v>
                </c:pt>
                <c:pt idx="490">
                  <c:v>52098</c:v>
                </c:pt>
                <c:pt idx="491">
                  <c:v>52220</c:v>
                </c:pt>
                <c:pt idx="492">
                  <c:v>52276</c:v>
                </c:pt>
                <c:pt idx="493">
                  <c:v>52313</c:v>
                </c:pt>
                <c:pt idx="494">
                  <c:v>52314</c:v>
                </c:pt>
                <c:pt idx="495">
                  <c:v>52323</c:v>
                </c:pt>
                <c:pt idx="496">
                  <c:v>52416</c:v>
                </c:pt>
                <c:pt idx="497">
                  <c:v>52600</c:v>
                </c:pt>
                <c:pt idx="498">
                  <c:v>52605</c:v>
                </c:pt>
                <c:pt idx="499">
                  <c:v>52668</c:v>
                </c:pt>
                <c:pt idx="500">
                  <c:v>52748</c:v>
                </c:pt>
                <c:pt idx="501">
                  <c:v>52760</c:v>
                </c:pt>
                <c:pt idx="502">
                  <c:v>52974</c:v>
                </c:pt>
                <c:pt idx="503">
                  <c:v>53193</c:v>
                </c:pt>
                <c:pt idx="504">
                  <c:v>53243</c:v>
                </c:pt>
                <c:pt idx="505">
                  <c:v>53246</c:v>
                </c:pt>
                <c:pt idx="506">
                  <c:v>53355</c:v>
                </c:pt>
                <c:pt idx="507">
                  <c:v>53485</c:v>
                </c:pt>
                <c:pt idx="508">
                  <c:v>53655</c:v>
                </c:pt>
                <c:pt idx="509">
                  <c:v>53675</c:v>
                </c:pt>
                <c:pt idx="510">
                  <c:v>53798</c:v>
                </c:pt>
                <c:pt idx="511">
                  <c:v>53937</c:v>
                </c:pt>
                <c:pt idx="512">
                  <c:v>54046</c:v>
                </c:pt>
                <c:pt idx="513">
                  <c:v>54184</c:v>
                </c:pt>
                <c:pt idx="514">
                  <c:v>54195</c:v>
                </c:pt>
                <c:pt idx="515">
                  <c:v>54273</c:v>
                </c:pt>
                <c:pt idx="516">
                  <c:v>54308</c:v>
                </c:pt>
                <c:pt idx="517">
                  <c:v>54328</c:v>
                </c:pt>
                <c:pt idx="518">
                  <c:v>54370</c:v>
                </c:pt>
                <c:pt idx="519">
                  <c:v>54381</c:v>
                </c:pt>
                <c:pt idx="520">
                  <c:v>54397</c:v>
                </c:pt>
                <c:pt idx="521">
                  <c:v>54490</c:v>
                </c:pt>
                <c:pt idx="522">
                  <c:v>54620</c:v>
                </c:pt>
                <c:pt idx="523">
                  <c:v>54766</c:v>
                </c:pt>
                <c:pt idx="524">
                  <c:v>54822</c:v>
                </c:pt>
                <c:pt idx="525">
                  <c:v>54850</c:v>
                </c:pt>
                <c:pt idx="526">
                  <c:v>54896</c:v>
                </c:pt>
                <c:pt idx="527">
                  <c:v>55011</c:v>
                </c:pt>
                <c:pt idx="528">
                  <c:v>55052</c:v>
                </c:pt>
                <c:pt idx="529">
                  <c:v>55116</c:v>
                </c:pt>
                <c:pt idx="530">
                  <c:v>55146</c:v>
                </c:pt>
                <c:pt idx="531">
                  <c:v>55301</c:v>
                </c:pt>
                <c:pt idx="532">
                  <c:v>55714</c:v>
                </c:pt>
                <c:pt idx="533">
                  <c:v>55744</c:v>
                </c:pt>
                <c:pt idx="534">
                  <c:v>55840</c:v>
                </c:pt>
                <c:pt idx="535">
                  <c:v>55848</c:v>
                </c:pt>
                <c:pt idx="536">
                  <c:v>56021</c:v>
                </c:pt>
                <c:pt idx="537">
                  <c:v>56046</c:v>
                </c:pt>
                <c:pt idx="538">
                  <c:v>56079</c:v>
                </c:pt>
                <c:pt idx="539">
                  <c:v>56108</c:v>
                </c:pt>
                <c:pt idx="540">
                  <c:v>56209</c:v>
                </c:pt>
                <c:pt idx="541">
                  <c:v>56259</c:v>
                </c:pt>
                <c:pt idx="542">
                  <c:v>56271</c:v>
                </c:pt>
                <c:pt idx="543">
                  <c:v>56333</c:v>
                </c:pt>
                <c:pt idx="544">
                  <c:v>56393</c:v>
                </c:pt>
                <c:pt idx="545">
                  <c:v>56433</c:v>
                </c:pt>
                <c:pt idx="546">
                  <c:v>56486</c:v>
                </c:pt>
                <c:pt idx="547">
                  <c:v>56489</c:v>
                </c:pt>
                <c:pt idx="548">
                  <c:v>56575</c:v>
                </c:pt>
                <c:pt idx="549">
                  <c:v>56676</c:v>
                </c:pt>
                <c:pt idx="550">
                  <c:v>56932</c:v>
                </c:pt>
                <c:pt idx="551">
                  <c:v>56971</c:v>
                </c:pt>
                <c:pt idx="552">
                  <c:v>57002</c:v>
                </c:pt>
                <c:pt idx="553">
                  <c:v>57358</c:v>
                </c:pt>
                <c:pt idx="554">
                  <c:v>57450</c:v>
                </c:pt>
                <c:pt idx="555">
                  <c:v>57636</c:v>
                </c:pt>
                <c:pt idx="556">
                  <c:v>57700</c:v>
                </c:pt>
                <c:pt idx="557">
                  <c:v>57799</c:v>
                </c:pt>
                <c:pt idx="558">
                  <c:v>57867</c:v>
                </c:pt>
                <c:pt idx="559">
                  <c:v>57913</c:v>
                </c:pt>
                <c:pt idx="560">
                  <c:v>57914</c:v>
                </c:pt>
                <c:pt idx="561">
                  <c:v>58155</c:v>
                </c:pt>
                <c:pt idx="562">
                  <c:v>58167</c:v>
                </c:pt>
                <c:pt idx="563">
                  <c:v>58200</c:v>
                </c:pt>
                <c:pt idx="564">
                  <c:v>58351</c:v>
                </c:pt>
                <c:pt idx="565">
                  <c:v>58441</c:v>
                </c:pt>
                <c:pt idx="566">
                  <c:v>58483</c:v>
                </c:pt>
                <c:pt idx="567">
                  <c:v>58802</c:v>
                </c:pt>
                <c:pt idx="568">
                  <c:v>59098</c:v>
                </c:pt>
                <c:pt idx="569">
                  <c:v>59161</c:v>
                </c:pt>
                <c:pt idx="570">
                  <c:v>59282</c:v>
                </c:pt>
                <c:pt idx="571">
                  <c:v>59298</c:v>
                </c:pt>
                <c:pt idx="572">
                  <c:v>59604</c:v>
                </c:pt>
                <c:pt idx="573">
                  <c:v>59677</c:v>
                </c:pt>
                <c:pt idx="574">
                  <c:v>59975</c:v>
                </c:pt>
                <c:pt idx="575">
                  <c:v>59990</c:v>
                </c:pt>
                <c:pt idx="576">
                  <c:v>60023</c:v>
                </c:pt>
                <c:pt idx="577">
                  <c:v>60117</c:v>
                </c:pt>
                <c:pt idx="578">
                  <c:v>60238</c:v>
                </c:pt>
                <c:pt idx="579">
                  <c:v>60294</c:v>
                </c:pt>
                <c:pt idx="580">
                  <c:v>60418</c:v>
                </c:pt>
                <c:pt idx="581">
                  <c:v>60552</c:v>
                </c:pt>
                <c:pt idx="582">
                  <c:v>60587</c:v>
                </c:pt>
                <c:pt idx="583">
                  <c:v>60646</c:v>
                </c:pt>
                <c:pt idx="584">
                  <c:v>60816</c:v>
                </c:pt>
                <c:pt idx="585">
                  <c:v>60846</c:v>
                </c:pt>
                <c:pt idx="586">
                  <c:v>61075</c:v>
                </c:pt>
                <c:pt idx="587">
                  <c:v>61139</c:v>
                </c:pt>
                <c:pt idx="588">
                  <c:v>61196</c:v>
                </c:pt>
                <c:pt idx="589">
                  <c:v>61244</c:v>
                </c:pt>
                <c:pt idx="590">
                  <c:v>61316</c:v>
                </c:pt>
                <c:pt idx="591">
                  <c:v>61568</c:v>
                </c:pt>
                <c:pt idx="592">
                  <c:v>61615</c:v>
                </c:pt>
                <c:pt idx="593">
                  <c:v>61814</c:v>
                </c:pt>
                <c:pt idx="594">
                  <c:v>61901</c:v>
                </c:pt>
                <c:pt idx="595">
                  <c:v>61967</c:v>
                </c:pt>
                <c:pt idx="596">
                  <c:v>62000</c:v>
                </c:pt>
                <c:pt idx="597">
                  <c:v>62085</c:v>
                </c:pt>
                <c:pt idx="598">
                  <c:v>62137</c:v>
                </c:pt>
                <c:pt idx="599">
                  <c:v>62138</c:v>
                </c:pt>
                <c:pt idx="600">
                  <c:v>62143</c:v>
                </c:pt>
                <c:pt idx="601">
                  <c:v>62165</c:v>
                </c:pt>
                <c:pt idx="602">
                  <c:v>62372</c:v>
                </c:pt>
                <c:pt idx="603">
                  <c:v>62514</c:v>
                </c:pt>
                <c:pt idx="604">
                  <c:v>62546</c:v>
                </c:pt>
                <c:pt idx="605">
                  <c:v>62569</c:v>
                </c:pt>
                <c:pt idx="606">
                  <c:v>62587</c:v>
                </c:pt>
                <c:pt idx="607">
                  <c:v>62682</c:v>
                </c:pt>
                <c:pt idx="608">
                  <c:v>62733</c:v>
                </c:pt>
                <c:pt idx="609">
                  <c:v>62894</c:v>
                </c:pt>
                <c:pt idx="610">
                  <c:v>63042</c:v>
                </c:pt>
                <c:pt idx="611">
                  <c:v>63170</c:v>
                </c:pt>
                <c:pt idx="612">
                  <c:v>63174</c:v>
                </c:pt>
                <c:pt idx="613">
                  <c:v>63198</c:v>
                </c:pt>
                <c:pt idx="614">
                  <c:v>63297</c:v>
                </c:pt>
                <c:pt idx="615">
                  <c:v>63331</c:v>
                </c:pt>
                <c:pt idx="616">
                  <c:v>63488</c:v>
                </c:pt>
                <c:pt idx="617">
                  <c:v>63510</c:v>
                </c:pt>
                <c:pt idx="618">
                  <c:v>63514</c:v>
                </c:pt>
                <c:pt idx="619">
                  <c:v>63856</c:v>
                </c:pt>
                <c:pt idx="620">
                  <c:v>64033</c:v>
                </c:pt>
                <c:pt idx="621">
                  <c:v>64241</c:v>
                </c:pt>
                <c:pt idx="622">
                  <c:v>64263</c:v>
                </c:pt>
                <c:pt idx="623">
                  <c:v>64305</c:v>
                </c:pt>
                <c:pt idx="624">
                  <c:v>64607</c:v>
                </c:pt>
                <c:pt idx="625">
                  <c:v>64693</c:v>
                </c:pt>
                <c:pt idx="626">
                  <c:v>64803</c:v>
                </c:pt>
                <c:pt idx="627">
                  <c:v>64908</c:v>
                </c:pt>
                <c:pt idx="628">
                  <c:v>65006</c:v>
                </c:pt>
                <c:pt idx="629">
                  <c:v>65040</c:v>
                </c:pt>
                <c:pt idx="630">
                  <c:v>65056</c:v>
                </c:pt>
                <c:pt idx="631">
                  <c:v>65102</c:v>
                </c:pt>
                <c:pt idx="632">
                  <c:v>65121</c:v>
                </c:pt>
                <c:pt idx="633">
                  <c:v>65163</c:v>
                </c:pt>
                <c:pt idx="634">
                  <c:v>65282</c:v>
                </c:pt>
                <c:pt idx="635">
                  <c:v>65439</c:v>
                </c:pt>
                <c:pt idx="636">
                  <c:v>65553</c:v>
                </c:pt>
                <c:pt idx="637">
                  <c:v>65561</c:v>
                </c:pt>
                <c:pt idx="638">
                  <c:v>65597</c:v>
                </c:pt>
                <c:pt idx="639">
                  <c:v>65658</c:v>
                </c:pt>
                <c:pt idx="640">
                  <c:v>65668</c:v>
                </c:pt>
                <c:pt idx="641">
                  <c:v>65682</c:v>
                </c:pt>
                <c:pt idx="642">
                  <c:v>65747</c:v>
                </c:pt>
                <c:pt idx="643">
                  <c:v>65790</c:v>
                </c:pt>
                <c:pt idx="644">
                  <c:v>65805</c:v>
                </c:pt>
                <c:pt idx="645">
                  <c:v>65884</c:v>
                </c:pt>
                <c:pt idx="646">
                  <c:v>65905</c:v>
                </c:pt>
                <c:pt idx="647">
                  <c:v>65914</c:v>
                </c:pt>
                <c:pt idx="648">
                  <c:v>66530</c:v>
                </c:pt>
                <c:pt idx="649">
                  <c:v>66543</c:v>
                </c:pt>
                <c:pt idx="650">
                  <c:v>66551</c:v>
                </c:pt>
                <c:pt idx="651">
                  <c:v>66796</c:v>
                </c:pt>
                <c:pt idx="652">
                  <c:v>66807</c:v>
                </c:pt>
                <c:pt idx="653">
                  <c:v>67070</c:v>
                </c:pt>
                <c:pt idx="654">
                  <c:v>67107</c:v>
                </c:pt>
                <c:pt idx="655">
                  <c:v>67129</c:v>
                </c:pt>
                <c:pt idx="656">
                  <c:v>67278</c:v>
                </c:pt>
                <c:pt idx="657">
                  <c:v>67547</c:v>
                </c:pt>
                <c:pt idx="658">
                  <c:v>67560</c:v>
                </c:pt>
                <c:pt idx="659">
                  <c:v>67623</c:v>
                </c:pt>
                <c:pt idx="660">
                  <c:v>67669</c:v>
                </c:pt>
                <c:pt idx="661">
                  <c:v>67933</c:v>
                </c:pt>
                <c:pt idx="662">
                  <c:v>67945</c:v>
                </c:pt>
                <c:pt idx="663">
                  <c:v>68077</c:v>
                </c:pt>
                <c:pt idx="664">
                  <c:v>68089</c:v>
                </c:pt>
                <c:pt idx="665">
                  <c:v>68225</c:v>
                </c:pt>
                <c:pt idx="666">
                  <c:v>68351</c:v>
                </c:pt>
                <c:pt idx="667">
                  <c:v>68464</c:v>
                </c:pt>
                <c:pt idx="668">
                  <c:v>68582</c:v>
                </c:pt>
                <c:pt idx="669">
                  <c:v>69048</c:v>
                </c:pt>
                <c:pt idx="670">
                  <c:v>69053</c:v>
                </c:pt>
                <c:pt idx="671">
                  <c:v>69076</c:v>
                </c:pt>
                <c:pt idx="672">
                  <c:v>69196</c:v>
                </c:pt>
                <c:pt idx="673">
                  <c:v>69211</c:v>
                </c:pt>
                <c:pt idx="674">
                  <c:v>69364</c:v>
                </c:pt>
                <c:pt idx="675">
                  <c:v>69403</c:v>
                </c:pt>
                <c:pt idx="676">
                  <c:v>69664</c:v>
                </c:pt>
                <c:pt idx="677">
                  <c:v>69677</c:v>
                </c:pt>
                <c:pt idx="678">
                  <c:v>69788</c:v>
                </c:pt>
                <c:pt idx="679">
                  <c:v>69792</c:v>
                </c:pt>
                <c:pt idx="680">
                  <c:v>69957</c:v>
                </c:pt>
                <c:pt idx="681">
                  <c:v>70078</c:v>
                </c:pt>
                <c:pt idx="682">
                  <c:v>70281</c:v>
                </c:pt>
                <c:pt idx="683">
                  <c:v>70404</c:v>
                </c:pt>
                <c:pt idx="684">
                  <c:v>70470</c:v>
                </c:pt>
                <c:pt idx="685">
                  <c:v>70557</c:v>
                </c:pt>
                <c:pt idx="686">
                  <c:v>70565</c:v>
                </c:pt>
                <c:pt idx="687">
                  <c:v>70591</c:v>
                </c:pt>
                <c:pt idx="688">
                  <c:v>70732</c:v>
                </c:pt>
                <c:pt idx="689">
                  <c:v>70849</c:v>
                </c:pt>
                <c:pt idx="690">
                  <c:v>70861</c:v>
                </c:pt>
                <c:pt idx="691">
                  <c:v>70948</c:v>
                </c:pt>
                <c:pt idx="692">
                  <c:v>70973</c:v>
                </c:pt>
                <c:pt idx="693">
                  <c:v>71082</c:v>
                </c:pt>
                <c:pt idx="694">
                  <c:v>71135</c:v>
                </c:pt>
                <c:pt idx="695">
                  <c:v>71231</c:v>
                </c:pt>
                <c:pt idx="696">
                  <c:v>71239</c:v>
                </c:pt>
                <c:pt idx="697">
                  <c:v>71266</c:v>
                </c:pt>
                <c:pt idx="698">
                  <c:v>71321</c:v>
                </c:pt>
                <c:pt idx="699">
                  <c:v>71449</c:v>
                </c:pt>
                <c:pt idx="700">
                  <c:v>71490</c:v>
                </c:pt>
                <c:pt idx="701">
                  <c:v>71552</c:v>
                </c:pt>
                <c:pt idx="702">
                  <c:v>71656</c:v>
                </c:pt>
                <c:pt idx="703">
                  <c:v>71747</c:v>
                </c:pt>
                <c:pt idx="704">
                  <c:v>71828</c:v>
                </c:pt>
                <c:pt idx="705">
                  <c:v>72013</c:v>
                </c:pt>
                <c:pt idx="706">
                  <c:v>72024</c:v>
                </c:pt>
                <c:pt idx="707">
                  <c:v>72046</c:v>
                </c:pt>
                <c:pt idx="708">
                  <c:v>72118</c:v>
                </c:pt>
                <c:pt idx="709">
                  <c:v>72171</c:v>
                </c:pt>
                <c:pt idx="710">
                  <c:v>72211</c:v>
                </c:pt>
                <c:pt idx="711">
                  <c:v>72323</c:v>
                </c:pt>
                <c:pt idx="712">
                  <c:v>72342</c:v>
                </c:pt>
                <c:pt idx="713">
                  <c:v>72381</c:v>
                </c:pt>
                <c:pt idx="714">
                  <c:v>72384</c:v>
                </c:pt>
                <c:pt idx="715">
                  <c:v>72419</c:v>
                </c:pt>
                <c:pt idx="716">
                  <c:v>72429</c:v>
                </c:pt>
                <c:pt idx="717">
                  <c:v>72700</c:v>
                </c:pt>
                <c:pt idx="718">
                  <c:v>72833</c:v>
                </c:pt>
                <c:pt idx="719">
                  <c:v>72844</c:v>
                </c:pt>
                <c:pt idx="720">
                  <c:v>72853</c:v>
                </c:pt>
                <c:pt idx="721">
                  <c:v>73029</c:v>
                </c:pt>
                <c:pt idx="722">
                  <c:v>73099</c:v>
                </c:pt>
                <c:pt idx="723">
                  <c:v>73156</c:v>
                </c:pt>
                <c:pt idx="724">
                  <c:v>73173</c:v>
                </c:pt>
                <c:pt idx="725">
                  <c:v>73196</c:v>
                </c:pt>
                <c:pt idx="726">
                  <c:v>73210</c:v>
                </c:pt>
                <c:pt idx="727">
                  <c:v>73311</c:v>
                </c:pt>
                <c:pt idx="728">
                  <c:v>73443</c:v>
                </c:pt>
                <c:pt idx="729">
                  <c:v>73468</c:v>
                </c:pt>
                <c:pt idx="730">
                  <c:v>73493</c:v>
                </c:pt>
                <c:pt idx="731">
                  <c:v>73679</c:v>
                </c:pt>
                <c:pt idx="732">
                  <c:v>73732</c:v>
                </c:pt>
                <c:pt idx="733">
                  <c:v>73757</c:v>
                </c:pt>
                <c:pt idx="734">
                  <c:v>73783</c:v>
                </c:pt>
                <c:pt idx="735">
                  <c:v>73875</c:v>
                </c:pt>
                <c:pt idx="736">
                  <c:v>73910</c:v>
                </c:pt>
                <c:pt idx="737">
                  <c:v>73983</c:v>
                </c:pt>
                <c:pt idx="738">
                  <c:v>74086</c:v>
                </c:pt>
                <c:pt idx="739">
                  <c:v>74104</c:v>
                </c:pt>
                <c:pt idx="740">
                  <c:v>74251</c:v>
                </c:pt>
                <c:pt idx="741">
                  <c:v>74259</c:v>
                </c:pt>
                <c:pt idx="742">
                  <c:v>74284</c:v>
                </c:pt>
                <c:pt idx="743">
                  <c:v>74695</c:v>
                </c:pt>
                <c:pt idx="744">
                  <c:v>75061</c:v>
                </c:pt>
                <c:pt idx="745">
                  <c:v>75130</c:v>
                </c:pt>
                <c:pt idx="746">
                  <c:v>75235</c:v>
                </c:pt>
                <c:pt idx="747">
                  <c:v>75332</c:v>
                </c:pt>
                <c:pt idx="748">
                  <c:v>75394</c:v>
                </c:pt>
                <c:pt idx="749">
                  <c:v>75403</c:v>
                </c:pt>
                <c:pt idx="750">
                  <c:v>75495</c:v>
                </c:pt>
                <c:pt idx="751">
                  <c:v>75787</c:v>
                </c:pt>
                <c:pt idx="752">
                  <c:v>75794</c:v>
                </c:pt>
                <c:pt idx="753">
                  <c:v>75913</c:v>
                </c:pt>
                <c:pt idx="754">
                  <c:v>76056</c:v>
                </c:pt>
                <c:pt idx="755">
                  <c:v>76076</c:v>
                </c:pt>
                <c:pt idx="756">
                  <c:v>76212</c:v>
                </c:pt>
                <c:pt idx="757">
                  <c:v>76245</c:v>
                </c:pt>
                <c:pt idx="758">
                  <c:v>76249</c:v>
                </c:pt>
                <c:pt idx="759">
                  <c:v>76504</c:v>
                </c:pt>
                <c:pt idx="760">
                  <c:v>76559</c:v>
                </c:pt>
                <c:pt idx="761">
                  <c:v>76577</c:v>
                </c:pt>
                <c:pt idx="762">
                  <c:v>76755</c:v>
                </c:pt>
                <c:pt idx="763">
                  <c:v>76888</c:v>
                </c:pt>
                <c:pt idx="764">
                  <c:v>76914</c:v>
                </c:pt>
                <c:pt idx="765">
                  <c:v>76980</c:v>
                </c:pt>
                <c:pt idx="766">
                  <c:v>77249</c:v>
                </c:pt>
                <c:pt idx="767">
                  <c:v>77269</c:v>
                </c:pt>
                <c:pt idx="768">
                  <c:v>77328</c:v>
                </c:pt>
                <c:pt idx="769">
                  <c:v>77354</c:v>
                </c:pt>
                <c:pt idx="770">
                  <c:v>77541</c:v>
                </c:pt>
                <c:pt idx="771">
                  <c:v>77659</c:v>
                </c:pt>
                <c:pt idx="772">
                  <c:v>77677</c:v>
                </c:pt>
                <c:pt idx="773">
                  <c:v>77684</c:v>
                </c:pt>
                <c:pt idx="774">
                  <c:v>77818</c:v>
                </c:pt>
                <c:pt idx="775">
                  <c:v>77850</c:v>
                </c:pt>
                <c:pt idx="776">
                  <c:v>78024</c:v>
                </c:pt>
                <c:pt idx="777">
                  <c:v>78134</c:v>
                </c:pt>
                <c:pt idx="778">
                  <c:v>78164</c:v>
                </c:pt>
                <c:pt idx="779">
                  <c:v>78366</c:v>
                </c:pt>
                <c:pt idx="780">
                  <c:v>78384</c:v>
                </c:pt>
                <c:pt idx="781">
                  <c:v>78417</c:v>
                </c:pt>
                <c:pt idx="782">
                  <c:v>78454</c:v>
                </c:pt>
                <c:pt idx="783">
                  <c:v>78513</c:v>
                </c:pt>
                <c:pt idx="784">
                  <c:v>78516</c:v>
                </c:pt>
                <c:pt idx="785">
                  <c:v>78692</c:v>
                </c:pt>
                <c:pt idx="786">
                  <c:v>78770</c:v>
                </c:pt>
                <c:pt idx="787">
                  <c:v>78830</c:v>
                </c:pt>
                <c:pt idx="788">
                  <c:v>78981</c:v>
                </c:pt>
                <c:pt idx="789">
                  <c:v>79048</c:v>
                </c:pt>
                <c:pt idx="790">
                  <c:v>79278</c:v>
                </c:pt>
                <c:pt idx="791">
                  <c:v>79490</c:v>
                </c:pt>
                <c:pt idx="792">
                  <c:v>79813</c:v>
                </c:pt>
                <c:pt idx="793">
                  <c:v>79817</c:v>
                </c:pt>
                <c:pt idx="794">
                  <c:v>79867</c:v>
                </c:pt>
                <c:pt idx="795">
                  <c:v>79918</c:v>
                </c:pt>
                <c:pt idx="796">
                  <c:v>80118</c:v>
                </c:pt>
                <c:pt idx="797">
                  <c:v>80417</c:v>
                </c:pt>
                <c:pt idx="798">
                  <c:v>80536</c:v>
                </c:pt>
                <c:pt idx="799">
                  <c:v>80579</c:v>
                </c:pt>
                <c:pt idx="800">
                  <c:v>80588</c:v>
                </c:pt>
                <c:pt idx="801">
                  <c:v>80975</c:v>
                </c:pt>
                <c:pt idx="802">
                  <c:v>81023</c:v>
                </c:pt>
                <c:pt idx="803">
                  <c:v>81056</c:v>
                </c:pt>
                <c:pt idx="804">
                  <c:v>81087</c:v>
                </c:pt>
                <c:pt idx="805">
                  <c:v>81110</c:v>
                </c:pt>
                <c:pt idx="806">
                  <c:v>81174</c:v>
                </c:pt>
                <c:pt idx="807">
                  <c:v>81180</c:v>
                </c:pt>
                <c:pt idx="808">
                  <c:v>81217</c:v>
                </c:pt>
                <c:pt idx="809">
                  <c:v>81234</c:v>
                </c:pt>
                <c:pt idx="810">
                  <c:v>81456</c:v>
                </c:pt>
                <c:pt idx="811">
                  <c:v>81481</c:v>
                </c:pt>
                <c:pt idx="812">
                  <c:v>81537</c:v>
                </c:pt>
                <c:pt idx="813">
                  <c:v>81744</c:v>
                </c:pt>
                <c:pt idx="814">
                  <c:v>81862</c:v>
                </c:pt>
                <c:pt idx="815">
                  <c:v>81921</c:v>
                </c:pt>
                <c:pt idx="816">
                  <c:v>82003</c:v>
                </c:pt>
                <c:pt idx="817">
                  <c:v>82182</c:v>
                </c:pt>
                <c:pt idx="818">
                  <c:v>82188</c:v>
                </c:pt>
                <c:pt idx="819">
                  <c:v>82340</c:v>
                </c:pt>
                <c:pt idx="820">
                  <c:v>82377</c:v>
                </c:pt>
                <c:pt idx="821">
                  <c:v>82592</c:v>
                </c:pt>
                <c:pt idx="822">
                  <c:v>82627</c:v>
                </c:pt>
                <c:pt idx="823">
                  <c:v>82776</c:v>
                </c:pt>
                <c:pt idx="824">
                  <c:v>82812</c:v>
                </c:pt>
                <c:pt idx="825">
                  <c:v>82836</c:v>
                </c:pt>
                <c:pt idx="826">
                  <c:v>82906</c:v>
                </c:pt>
                <c:pt idx="827">
                  <c:v>83094</c:v>
                </c:pt>
                <c:pt idx="828">
                  <c:v>83261</c:v>
                </c:pt>
                <c:pt idx="829">
                  <c:v>83285</c:v>
                </c:pt>
                <c:pt idx="830">
                  <c:v>83303</c:v>
                </c:pt>
                <c:pt idx="831">
                  <c:v>83551</c:v>
                </c:pt>
                <c:pt idx="832">
                  <c:v>83605</c:v>
                </c:pt>
                <c:pt idx="833">
                  <c:v>83658</c:v>
                </c:pt>
                <c:pt idx="834">
                  <c:v>83702</c:v>
                </c:pt>
                <c:pt idx="835">
                  <c:v>83753</c:v>
                </c:pt>
                <c:pt idx="836">
                  <c:v>83880</c:v>
                </c:pt>
                <c:pt idx="837">
                  <c:v>83995</c:v>
                </c:pt>
                <c:pt idx="838">
                  <c:v>84119</c:v>
                </c:pt>
                <c:pt idx="839">
                  <c:v>84311</c:v>
                </c:pt>
                <c:pt idx="840">
                  <c:v>84364</c:v>
                </c:pt>
                <c:pt idx="841">
                  <c:v>84429</c:v>
                </c:pt>
                <c:pt idx="842">
                  <c:v>84472</c:v>
                </c:pt>
                <c:pt idx="843">
                  <c:v>84593</c:v>
                </c:pt>
                <c:pt idx="844">
                  <c:v>84601</c:v>
                </c:pt>
                <c:pt idx="845">
                  <c:v>84796</c:v>
                </c:pt>
                <c:pt idx="846">
                  <c:v>84958</c:v>
                </c:pt>
                <c:pt idx="847">
                  <c:v>84964</c:v>
                </c:pt>
                <c:pt idx="848">
                  <c:v>85000</c:v>
                </c:pt>
                <c:pt idx="849">
                  <c:v>85022</c:v>
                </c:pt>
                <c:pt idx="850">
                  <c:v>85198</c:v>
                </c:pt>
                <c:pt idx="851">
                  <c:v>85437</c:v>
                </c:pt>
                <c:pt idx="852">
                  <c:v>85517</c:v>
                </c:pt>
                <c:pt idx="853">
                  <c:v>85537</c:v>
                </c:pt>
                <c:pt idx="854">
                  <c:v>85615</c:v>
                </c:pt>
                <c:pt idx="855">
                  <c:v>85828</c:v>
                </c:pt>
                <c:pt idx="856">
                  <c:v>85875</c:v>
                </c:pt>
                <c:pt idx="857">
                  <c:v>85920</c:v>
                </c:pt>
                <c:pt idx="858">
                  <c:v>85974</c:v>
                </c:pt>
                <c:pt idx="859">
                  <c:v>86034</c:v>
                </c:pt>
                <c:pt idx="860">
                  <c:v>86141</c:v>
                </c:pt>
                <c:pt idx="861">
                  <c:v>86187</c:v>
                </c:pt>
                <c:pt idx="862">
                  <c:v>86520</c:v>
                </c:pt>
                <c:pt idx="863">
                  <c:v>86572</c:v>
                </c:pt>
                <c:pt idx="864">
                  <c:v>86840</c:v>
                </c:pt>
                <c:pt idx="865">
                  <c:v>86854</c:v>
                </c:pt>
                <c:pt idx="866">
                  <c:v>86867</c:v>
                </c:pt>
                <c:pt idx="867">
                  <c:v>86925</c:v>
                </c:pt>
                <c:pt idx="868">
                  <c:v>86974</c:v>
                </c:pt>
                <c:pt idx="869">
                  <c:v>87096</c:v>
                </c:pt>
                <c:pt idx="870">
                  <c:v>87108</c:v>
                </c:pt>
                <c:pt idx="871">
                  <c:v>87153</c:v>
                </c:pt>
                <c:pt idx="872">
                  <c:v>87262</c:v>
                </c:pt>
                <c:pt idx="873">
                  <c:v>87351</c:v>
                </c:pt>
                <c:pt idx="874">
                  <c:v>87398</c:v>
                </c:pt>
                <c:pt idx="875">
                  <c:v>87512</c:v>
                </c:pt>
                <c:pt idx="876">
                  <c:v>87562</c:v>
                </c:pt>
                <c:pt idx="877">
                  <c:v>87613</c:v>
                </c:pt>
                <c:pt idx="878">
                  <c:v>87778</c:v>
                </c:pt>
                <c:pt idx="879">
                  <c:v>87884</c:v>
                </c:pt>
                <c:pt idx="880">
                  <c:v>88294</c:v>
                </c:pt>
                <c:pt idx="881">
                  <c:v>88580</c:v>
                </c:pt>
                <c:pt idx="882">
                  <c:v>88792</c:v>
                </c:pt>
                <c:pt idx="883">
                  <c:v>88828</c:v>
                </c:pt>
                <c:pt idx="884">
                  <c:v>88869</c:v>
                </c:pt>
                <c:pt idx="885">
                  <c:v>88897</c:v>
                </c:pt>
                <c:pt idx="886">
                  <c:v>89026</c:v>
                </c:pt>
                <c:pt idx="887">
                  <c:v>89249</c:v>
                </c:pt>
                <c:pt idx="888">
                  <c:v>89327</c:v>
                </c:pt>
                <c:pt idx="889">
                  <c:v>89360</c:v>
                </c:pt>
                <c:pt idx="890">
                  <c:v>89370</c:v>
                </c:pt>
                <c:pt idx="891">
                  <c:v>89436</c:v>
                </c:pt>
                <c:pt idx="892">
                  <c:v>89445</c:v>
                </c:pt>
                <c:pt idx="893">
                  <c:v>89572</c:v>
                </c:pt>
                <c:pt idx="894">
                  <c:v>89577</c:v>
                </c:pt>
                <c:pt idx="895">
                  <c:v>89771</c:v>
                </c:pt>
                <c:pt idx="896">
                  <c:v>89878</c:v>
                </c:pt>
                <c:pt idx="897">
                  <c:v>89905</c:v>
                </c:pt>
                <c:pt idx="898">
                  <c:v>89922</c:v>
                </c:pt>
                <c:pt idx="899">
                  <c:v>89994</c:v>
                </c:pt>
                <c:pt idx="900">
                  <c:v>90109</c:v>
                </c:pt>
                <c:pt idx="901">
                  <c:v>90169</c:v>
                </c:pt>
                <c:pt idx="902">
                  <c:v>90172</c:v>
                </c:pt>
                <c:pt idx="903">
                  <c:v>90218</c:v>
                </c:pt>
                <c:pt idx="904">
                  <c:v>90333</c:v>
                </c:pt>
                <c:pt idx="905">
                  <c:v>90416</c:v>
                </c:pt>
                <c:pt idx="906">
                  <c:v>90435</c:v>
                </c:pt>
                <c:pt idx="907">
                  <c:v>90651</c:v>
                </c:pt>
                <c:pt idx="908">
                  <c:v>90655</c:v>
                </c:pt>
                <c:pt idx="909">
                  <c:v>90895</c:v>
                </c:pt>
                <c:pt idx="910">
                  <c:v>91045</c:v>
                </c:pt>
                <c:pt idx="911">
                  <c:v>91080</c:v>
                </c:pt>
                <c:pt idx="912">
                  <c:v>91101</c:v>
                </c:pt>
                <c:pt idx="913">
                  <c:v>91186</c:v>
                </c:pt>
                <c:pt idx="914">
                  <c:v>91444</c:v>
                </c:pt>
                <c:pt idx="915">
                  <c:v>91455</c:v>
                </c:pt>
                <c:pt idx="916">
                  <c:v>91474</c:v>
                </c:pt>
                <c:pt idx="917">
                  <c:v>91558</c:v>
                </c:pt>
                <c:pt idx="918">
                  <c:v>91668</c:v>
                </c:pt>
                <c:pt idx="919">
                  <c:v>91790</c:v>
                </c:pt>
                <c:pt idx="920">
                  <c:v>91866</c:v>
                </c:pt>
                <c:pt idx="921">
                  <c:v>91903</c:v>
                </c:pt>
                <c:pt idx="922">
                  <c:v>92011</c:v>
                </c:pt>
                <c:pt idx="923">
                  <c:v>92015</c:v>
                </c:pt>
                <c:pt idx="924">
                  <c:v>92158</c:v>
                </c:pt>
                <c:pt idx="925">
                  <c:v>92253</c:v>
                </c:pt>
                <c:pt idx="926">
                  <c:v>92362</c:v>
                </c:pt>
                <c:pt idx="927">
                  <c:v>92444</c:v>
                </c:pt>
                <c:pt idx="928">
                  <c:v>92611</c:v>
                </c:pt>
                <c:pt idx="929">
                  <c:v>92884</c:v>
                </c:pt>
                <c:pt idx="930">
                  <c:v>93013</c:v>
                </c:pt>
                <c:pt idx="931">
                  <c:v>93142</c:v>
                </c:pt>
                <c:pt idx="932">
                  <c:v>93173</c:v>
                </c:pt>
                <c:pt idx="933">
                  <c:v>93367</c:v>
                </c:pt>
                <c:pt idx="934">
                  <c:v>93475</c:v>
                </c:pt>
                <c:pt idx="935">
                  <c:v>93674</c:v>
                </c:pt>
                <c:pt idx="936">
                  <c:v>93703</c:v>
                </c:pt>
                <c:pt idx="937">
                  <c:v>93746</c:v>
                </c:pt>
                <c:pt idx="938">
                  <c:v>93808</c:v>
                </c:pt>
                <c:pt idx="939">
                  <c:v>93843</c:v>
                </c:pt>
                <c:pt idx="940">
                  <c:v>93849</c:v>
                </c:pt>
                <c:pt idx="941">
                  <c:v>94036</c:v>
                </c:pt>
                <c:pt idx="942">
                  <c:v>94099</c:v>
                </c:pt>
                <c:pt idx="943">
                  <c:v>94193</c:v>
                </c:pt>
                <c:pt idx="944">
                  <c:v>94401</c:v>
                </c:pt>
                <c:pt idx="945">
                  <c:v>94422</c:v>
                </c:pt>
                <c:pt idx="946">
                  <c:v>94473</c:v>
                </c:pt>
                <c:pt idx="947">
                  <c:v>94682</c:v>
                </c:pt>
                <c:pt idx="948">
                  <c:v>94920</c:v>
                </c:pt>
                <c:pt idx="949">
                  <c:v>94947</c:v>
                </c:pt>
                <c:pt idx="950">
                  <c:v>94995</c:v>
                </c:pt>
                <c:pt idx="951">
                  <c:v>95040</c:v>
                </c:pt>
                <c:pt idx="952">
                  <c:v>95089</c:v>
                </c:pt>
                <c:pt idx="953">
                  <c:v>95097</c:v>
                </c:pt>
                <c:pt idx="954">
                  <c:v>95139</c:v>
                </c:pt>
                <c:pt idx="955">
                  <c:v>95279</c:v>
                </c:pt>
                <c:pt idx="956">
                  <c:v>95299</c:v>
                </c:pt>
                <c:pt idx="957">
                  <c:v>95321</c:v>
                </c:pt>
                <c:pt idx="958">
                  <c:v>95437</c:v>
                </c:pt>
                <c:pt idx="959">
                  <c:v>95501</c:v>
                </c:pt>
                <c:pt idx="960">
                  <c:v>95566</c:v>
                </c:pt>
                <c:pt idx="961">
                  <c:v>95672</c:v>
                </c:pt>
                <c:pt idx="962">
                  <c:v>95701</c:v>
                </c:pt>
                <c:pt idx="963">
                  <c:v>95815</c:v>
                </c:pt>
                <c:pt idx="964">
                  <c:v>95939</c:v>
                </c:pt>
                <c:pt idx="965">
                  <c:v>96237</c:v>
                </c:pt>
                <c:pt idx="966">
                  <c:v>96503</c:v>
                </c:pt>
                <c:pt idx="967">
                  <c:v>96607</c:v>
                </c:pt>
                <c:pt idx="968">
                  <c:v>96718</c:v>
                </c:pt>
                <c:pt idx="969">
                  <c:v>96785</c:v>
                </c:pt>
                <c:pt idx="970">
                  <c:v>96817</c:v>
                </c:pt>
                <c:pt idx="971">
                  <c:v>96847</c:v>
                </c:pt>
                <c:pt idx="972">
                  <c:v>96893</c:v>
                </c:pt>
                <c:pt idx="973">
                  <c:v>97087</c:v>
                </c:pt>
                <c:pt idx="974">
                  <c:v>97223</c:v>
                </c:pt>
                <c:pt idx="975">
                  <c:v>97265</c:v>
                </c:pt>
                <c:pt idx="976">
                  <c:v>97499</c:v>
                </c:pt>
                <c:pt idx="977">
                  <c:v>97596</c:v>
                </c:pt>
                <c:pt idx="978">
                  <c:v>97706</c:v>
                </c:pt>
                <c:pt idx="979">
                  <c:v>97757</c:v>
                </c:pt>
                <c:pt idx="980">
                  <c:v>97815</c:v>
                </c:pt>
                <c:pt idx="981">
                  <c:v>97931</c:v>
                </c:pt>
                <c:pt idx="982">
                  <c:v>98034</c:v>
                </c:pt>
                <c:pt idx="983">
                  <c:v>98157</c:v>
                </c:pt>
                <c:pt idx="984">
                  <c:v>98288</c:v>
                </c:pt>
                <c:pt idx="985">
                  <c:v>98333</c:v>
                </c:pt>
                <c:pt idx="986">
                  <c:v>98407</c:v>
                </c:pt>
                <c:pt idx="987">
                  <c:v>98509</c:v>
                </c:pt>
                <c:pt idx="988">
                  <c:v>98526</c:v>
                </c:pt>
                <c:pt idx="989">
                  <c:v>98895</c:v>
                </c:pt>
                <c:pt idx="990">
                  <c:v>98909</c:v>
                </c:pt>
                <c:pt idx="991">
                  <c:v>99048</c:v>
                </c:pt>
                <c:pt idx="992">
                  <c:v>99100</c:v>
                </c:pt>
                <c:pt idx="993">
                  <c:v>99115</c:v>
                </c:pt>
                <c:pt idx="994">
                  <c:v>99168</c:v>
                </c:pt>
                <c:pt idx="995">
                  <c:v>99240</c:v>
                </c:pt>
                <c:pt idx="996">
                  <c:v>99412</c:v>
                </c:pt>
                <c:pt idx="997">
                  <c:v>99587</c:v>
                </c:pt>
                <c:pt idx="998">
                  <c:v>99690</c:v>
                </c:pt>
                <c:pt idx="999">
                  <c:v>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BA-47AE-B6EC-E0D1EE93E5A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Sorted2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Sheet1!$A$2:$A$1001</c:f>
              <c:numCache>
                <c:formatCode>General</c:formatCode>
                <c:ptCount val="1000"/>
              </c:numCache>
            </c:numRef>
          </c:cat>
          <c:val>
            <c:numRef>
              <c:f>Sheet1!$E$2:$E$1001</c:f>
              <c:numCache>
                <c:formatCode>General</c:formatCode>
                <c:ptCount val="1000"/>
                <c:pt idx="0">
                  <c:v>10167</c:v>
                </c:pt>
                <c:pt idx="1">
                  <c:v>10254</c:v>
                </c:pt>
                <c:pt idx="2">
                  <c:v>10417</c:v>
                </c:pt>
                <c:pt idx="3">
                  <c:v>10534</c:v>
                </c:pt>
                <c:pt idx="4">
                  <c:v>10652</c:v>
                </c:pt>
                <c:pt idx="5">
                  <c:v>11025</c:v>
                </c:pt>
                <c:pt idx="6">
                  <c:v>11236</c:v>
                </c:pt>
                <c:pt idx="7">
                  <c:v>11280</c:v>
                </c:pt>
                <c:pt idx="8">
                  <c:v>11443</c:v>
                </c:pt>
                <c:pt idx="9">
                  <c:v>11444</c:v>
                </c:pt>
                <c:pt idx="10">
                  <c:v>11452</c:v>
                </c:pt>
                <c:pt idx="11">
                  <c:v>11600</c:v>
                </c:pt>
                <c:pt idx="12">
                  <c:v>11695</c:v>
                </c:pt>
                <c:pt idx="13">
                  <c:v>11925</c:v>
                </c:pt>
                <c:pt idx="14">
                  <c:v>11941</c:v>
                </c:pt>
                <c:pt idx="15">
                  <c:v>11986</c:v>
                </c:pt>
                <c:pt idx="16">
                  <c:v>12345</c:v>
                </c:pt>
                <c:pt idx="17">
                  <c:v>12345</c:v>
                </c:pt>
                <c:pt idx="18">
                  <c:v>12345</c:v>
                </c:pt>
                <c:pt idx="19">
                  <c:v>12345</c:v>
                </c:pt>
                <c:pt idx="20">
                  <c:v>12345</c:v>
                </c:pt>
                <c:pt idx="21">
                  <c:v>12345</c:v>
                </c:pt>
                <c:pt idx="22">
                  <c:v>12345</c:v>
                </c:pt>
                <c:pt idx="23">
                  <c:v>12345</c:v>
                </c:pt>
                <c:pt idx="24">
                  <c:v>12345</c:v>
                </c:pt>
                <c:pt idx="25">
                  <c:v>12443</c:v>
                </c:pt>
                <c:pt idx="26">
                  <c:v>12513</c:v>
                </c:pt>
                <c:pt idx="27">
                  <c:v>12550</c:v>
                </c:pt>
                <c:pt idx="28">
                  <c:v>12550</c:v>
                </c:pt>
                <c:pt idx="29">
                  <c:v>12550</c:v>
                </c:pt>
                <c:pt idx="30">
                  <c:v>12550</c:v>
                </c:pt>
                <c:pt idx="31">
                  <c:v>12550</c:v>
                </c:pt>
                <c:pt idx="32">
                  <c:v>13271</c:v>
                </c:pt>
                <c:pt idx="33">
                  <c:v>13437</c:v>
                </c:pt>
                <c:pt idx="34">
                  <c:v>13914</c:v>
                </c:pt>
                <c:pt idx="35">
                  <c:v>14144</c:v>
                </c:pt>
                <c:pt idx="36">
                  <c:v>14239</c:v>
                </c:pt>
                <c:pt idx="37">
                  <c:v>14239</c:v>
                </c:pt>
                <c:pt idx="38">
                  <c:v>14239</c:v>
                </c:pt>
                <c:pt idx="39">
                  <c:v>14239</c:v>
                </c:pt>
                <c:pt idx="40">
                  <c:v>14239</c:v>
                </c:pt>
                <c:pt idx="41">
                  <c:v>14239</c:v>
                </c:pt>
                <c:pt idx="42">
                  <c:v>14239</c:v>
                </c:pt>
                <c:pt idx="43">
                  <c:v>14239</c:v>
                </c:pt>
                <c:pt idx="44">
                  <c:v>14239</c:v>
                </c:pt>
                <c:pt idx="45">
                  <c:v>14239</c:v>
                </c:pt>
                <c:pt idx="46">
                  <c:v>14239</c:v>
                </c:pt>
                <c:pt idx="47">
                  <c:v>14247</c:v>
                </c:pt>
                <c:pt idx="48">
                  <c:v>14308</c:v>
                </c:pt>
                <c:pt idx="49">
                  <c:v>14316</c:v>
                </c:pt>
                <c:pt idx="50">
                  <c:v>14469</c:v>
                </c:pt>
                <c:pt idx="51">
                  <c:v>14559</c:v>
                </c:pt>
                <c:pt idx="52">
                  <c:v>14607</c:v>
                </c:pt>
                <c:pt idx="53">
                  <c:v>14607</c:v>
                </c:pt>
                <c:pt idx="54">
                  <c:v>14607</c:v>
                </c:pt>
                <c:pt idx="55">
                  <c:v>14607</c:v>
                </c:pt>
                <c:pt idx="56">
                  <c:v>14607</c:v>
                </c:pt>
                <c:pt idx="57">
                  <c:v>14607</c:v>
                </c:pt>
                <c:pt idx="58">
                  <c:v>14607</c:v>
                </c:pt>
                <c:pt idx="59">
                  <c:v>14607</c:v>
                </c:pt>
                <c:pt idx="60">
                  <c:v>14607</c:v>
                </c:pt>
                <c:pt idx="61">
                  <c:v>14607</c:v>
                </c:pt>
                <c:pt idx="62">
                  <c:v>14607</c:v>
                </c:pt>
                <c:pt idx="63">
                  <c:v>14607</c:v>
                </c:pt>
                <c:pt idx="64">
                  <c:v>14607</c:v>
                </c:pt>
                <c:pt idx="65">
                  <c:v>14616</c:v>
                </c:pt>
                <c:pt idx="66">
                  <c:v>14717</c:v>
                </c:pt>
                <c:pt idx="67">
                  <c:v>14717</c:v>
                </c:pt>
                <c:pt idx="68">
                  <c:v>14717</c:v>
                </c:pt>
                <c:pt idx="69">
                  <c:v>14717</c:v>
                </c:pt>
                <c:pt idx="70">
                  <c:v>14717</c:v>
                </c:pt>
                <c:pt idx="71">
                  <c:v>14717</c:v>
                </c:pt>
                <c:pt idx="72">
                  <c:v>14717</c:v>
                </c:pt>
                <c:pt idx="73">
                  <c:v>14717</c:v>
                </c:pt>
                <c:pt idx="74">
                  <c:v>14768</c:v>
                </c:pt>
                <c:pt idx="75">
                  <c:v>14886</c:v>
                </c:pt>
                <c:pt idx="76">
                  <c:v>14898</c:v>
                </c:pt>
                <c:pt idx="77">
                  <c:v>15065</c:v>
                </c:pt>
                <c:pt idx="78">
                  <c:v>15065</c:v>
                </c:pt>
                <c:pt idx="79">
                  <c:v>15065</c:v>
                </c:pt>
                <c:pt idx="80">
                  <c:v>15065</c:v>
                </c:pt>
                <c:pt idx="81">
                  <c:v>15065</c:v>
                </c:pt>
                <c:pt idx="82">
                  <c:v>15065</c:v>
                </c:pt>
                <c:pt idx="83">
                  <c:v>15065</c:v>
                </c:pt>
                <c:pt idx="84">
                  <c:v>15065</c:v>
                </c:pt>
                <c:pt idx="85">
                  <c:v>15065</c:v>
                </c:pt>
                <c:pt idx="86">
                  <c:v>15065</c:v>
                </c:pt>
                <c:pt idx="87">
                  <c:v>15065</c:v>
                </c:pt>
                <c:pt idx="88">
                  <c:v>15065</c:v>
                </c:pt>
                <c:pt idx="89">
                  <c:v>15313</c:v>
                </c:pt>
                <c:pt idx="90">
                  <c:v>15363</c:v>
                </c:pt>
                <c:pt idx="91">
                  <c:v>15436</c:v>
                </c:pt>
                <c:pt idx="92">
                  <c:v>15436</c:v>
                </c:pt>
                <c:pt idx="93">
                  <c:v>15446</c:v>
                </c:pt>
                <c:pt idx="94">
                  <c:v>15776</c:v>
                </c:pt>
                <c:pt idx="95">
                  <c:v>15782</c:v>
                </c:pt>
                <c:pt idx="96">
                  <c:v>15990</c:v>
                </c:pt>
                <c:pt idx="97">
                  <c:v>16019</c:v>
                </c:pt>
                <c:pt idx="98">
                  <c:v>16061</c:v>
                </c:pt>
                <c:pt idx="99">
                  <c:v>16456</c:v>
                </c:pt>
                <c:pt idx="100">
                  <c:v>16863</c:v>
                </c:pt>
                <c:pt idx="101">
                  <c:v>17117</c:v>
                </c:pt>
                <c:pt idx="102">
                  <c:v>17145</c:v>
                </c:pt>
                <c:pt idx="103">
                  <c:v>17266</c:v>
                </c:pt>
                <c:pt idx="104">
                  <c:v>17436</c:v>
                </c:pt>
                <c:pt idx="105">
                  <c:v>17626</c:v>
                </c:pt>
                <c:pt idx="106">
                  <c:v>18052</c:v>
                </c:pt>
                <c:pt idx="107">
                  <c:v>18187</c:v>
                </c:pt>
                <c:pt idx="108">
                  <c:v>18349</c:v>
                </c:pt>
                <c:pt idx="109">
                  <c:v>18371</c:v>
                </c:pt>
                <c:pt idx="110">
                  <c:v>18396</c:v>
                </c:pt>
                <c:pt idx="111">
                  <c:v>18426</c:v>
                </c:pt>
                <c:pt idx="112">
                  <c:v>18463</c:v>
                </c:pt>
                <c:pt idx="113">
                  <c:v>18563</c:v>
                </c:pt>
                <c:pt idx="114">
                  <c:v>18620</c:v>
                </c:pt>
                <c:pt idx="115">
                  <c:v>18771</c:v>
                </c:pt>
                <c:pt idx="116">
                  <c:v>18798</c:v>
                </c:pt>
                <c:pt idx="117">
                  <c:v>18884</c:v>
                </c:pt>
                <c:pt idx="118">
                  <c:v>19297</c:v>
                </c:pt>
                <c:pt idx="119">
                  <c:v>19452</c:v>
                </c:pt>
                <c:pt idx="120">
                  <c:v>19753</c:v>
                </c:pt>
                <c:pt idx="121">
                  <c:v>19835</c:v>
                </c:pt>
                <c:pt idx="122">
                  <c:v>20279</c:v>
                </c:pt>
                <c:pt idx="123">
                  <c:v>20525</c:v>
                </c:pt>
                <c:pt idx="124">
                  <c:v>20613</c:v>
                </c:pt>
                <c:pt idx="125">
                  <c:v>20651</c:v>
                </c:pt>
                <c:pt idx="126">
                  <c:v>20887</c:v>
                </c:pt>
                <c:pt idx="127">
                  <c:v>21638</c:v>
                </c:pt>
                <c:pt idx="128">
                  <c:v>21675</c:v>
                </c:pt>
                <c:pt idx="129">
                  <c:v>21709</c:v>
                </c:pt>
                <c:pt idx="130">
                  <c:v>21741</c:v>
                </c:pt>
                <c:pt idx="131">
                  <c:v>21798</c:v>
                </c:pt>
                <c:pt idx="132">
                  <c:v>21798</c:v>
                </c:pt>
                <c:pt idx="133">
                  <c:v>21798</c:v>
                </c:pt>
                <c:pt idx="134">
                  <c:v>21798</c:v>
                </c:pt>
                <c:pt idx="135">
                  <c:v>21798</c:v>
                </c:pt>
                <c:pt idx="136">
                  <c:v>21798</c:v>
                </c:pt>
                <c:pt idx="137">
                  <c:v>21798</c:v>
                </c:pt>
                <c:pt idx="138">
                  <c:v>21798</c:v>
                </c:pt>
                <c:pt idx="139">
                  <c:v>21798</c:v>
                </c:pt>
                <c:pt idx="140">
                  <c:v>21798</c:v>
                </c:pt>
                <c:pt idx="141">
                  <c:v>21798</c:v>
                </c:pt>
                <c:pt idx="142">
                  <c:v>21798</c:v>
                </c:pt>
                <c:pt idx="143">
                  <c:v>21810</c:v>
                </c:pt>
                <c:pt idx="144">
                  <c:v>21823</c:v>
                </c:pt>
                <c:pt idx="145">
                  <c:v>21838</c:v>
                </c:pt>
                <c:pt idx="146">
                  <c:v>22466</c:v>
                </c:pt>
                <c:pt idx="147">
                  <c:v>22488</c:v>
                </c:pt>
                <c:pt idx="148">
                  <c:v>22503</c:v>
                </c:pt>
                <c:pt idx="149">
                  <c:v>22660</c:v>
                </c:pt>
                <c:pt idx="150">
                  <c:v>22856</c:v>
                </c:pt>
                <c:pt idx="151">
                  <c:v>22884</c:v>
                </c:pt>
                <c:pt idx="152">
                  <c:v>23030</c:v>
                </c:pt>
                <c:pt idx="153">
                  <c:v>23203</c:v>
                </c:pt>
                <c:pt idx="154">
                  <c:v>23336</c:v>
                </c:pt>
                <c:pt idx="155">
                  <c:v>23385</c:v>
                </c:pt>
                <c:pt idx="156">
                  <c:v>23454</c:v>
                </c:pt>
                <c:pt idx="157">
                  <c:v>23855</c:v>
                </c:pt>
                <c:pt idx="158">
                  <c:v>23855</c:v>
                </c:pt>
                <c:pt idx="159">
                  <c:v>23855</c:v>
                </c:pt>
                <c:pt idx="160">
                  <c:v>23895</c:v>
                </c:pt>
                <c:pt idx="161">
                  <c:v>24038</c:v>
                </c:pt>
                <c:pt idx="162">
                  <c:v>24424</c:v>
                </c:pt>
                <c:pt idx="163">
                  <c:v>24568</c:v>
                </c:pt>
                <c:pt idx="164">
                  <c:v>24684</c:v>
                </c:pt>
                <c:pt idx="165">
                  <c:v>24726</c:v>
                </c:pt>
                <c:pt idx="166">
                  <c:v>24873</c:v>
                </c:pt>
                <c:pt idx="167">
                  <c:v>25161</c:v>
                </c:pt>
                <c:pt idx="168">
                  <c:v>25161</c:v>
                </c:pt>
                <c:pt idx="169">
                  <c:v>25161</c:v>
                </c:pt>
                <c:pt idx="170">
                  <c:v>25161</c:v>
                </c:pt>
                <c:pt idx="171">
                  <c:v>25161</c:v>
                </c:pt>
                <c:pt idx="172">
                  <c:v>25343</c:v>
                </c:pt>
                <c:pt idx="173">
                  <c:v>25359</c:v>
                </c:pt>
                <c:pt idx="174">
                  <c:v>25499</c:v>
                </c:pt>
                <c:pt idx="175">
                  <c:v>25566</c:v>
                </c:pt>
                <c:pt idx="176">
                  <c:v>25747</c:v>
                </c:pt>
                <c:pt idx="177">
                  <c:v>25782</c:v>
                </c:pt>
                <c:pt idx="178">
                  <c:v>25849</c:v>
                </c:pt>
                <c:pt idx="179">
                  <c:v>25974</c:v>
                </c:pt>
                <c:pt idx="180">
                  <c:v>26068</c:v>
                </c:pt>
                <c:pt idx="181">
                  <c:v>26097</c:v>
                </c:pt>
                <c:pt idx="182">
                  <c:v>26136</c:v>
                </c:pt>
                <c:pt idx="183">
                  <c:v>26136</c:v>
                </c:pt>
                <c:pt idx="184">
                  <c:v>26136</c:v>
                </c:pt>
                <c:pt idx="185">
                  <c:v>26136</c:v>
                </c:pt>
                <c:pt idx="186">
                  <c:v>26237</c:v>
                </c:pt>
                <c:pt idx="187">
                  <c:v>26309</c:v>
                </c:pt>
                <c:pt idx="188">
                  <c:v>26646</c:v>
                </c:pt>
                <c:pt idx="189">
                  <c:v>26674</c:v>
                </c:pt>
                <c:pt idx="190">
                  <c:v>26731</c:v>
                </c:pt>
                <c:pt idx="191">
                  <c:v>26753</c:v>
                </c:pt>
                <c:pt idx="192">
                  <c:v>26806</c:v>
                </c:pt>
                <c:pt idx="193">
                  <c:v>27002</c:v>
                </c:pt>
                <c:pt idx="194">
                  <c:v>27053</c:v>
                </c:pt>
                <c:pt idx="195">
                  <c:v>27053</c:v>
                </c:pt>
                <c:pt idx="196">
                  <c:v>27053</c:v>
                </c:pt>
                <c:pt idx="197">
                  <c:v>27053</c:v>
                </c:pt>
                <c:pt idx="198">
                  <c:v>27053</c:v>
                </c:pt>
                <c:pt idx="199">
                  <c:v>27053</c:v>
                </c:pt>
                <c:pt idx="200">
                  <c:v>27053</c:v>
                </c:pt>
                <c:pt idx="201">
                  <c:v>27053</c:v>
                </c:pt>
                <c:pt idx="202">
                  <c:v>27053</c:v>
                </c:pt>
                <c:pt idx="203">
                  <c:v>27053</c:v>
                </c:pt>
                <c:pt idx="204">
                  <c:v>27053</c:v>
                </c:pt>
                <c:pt idx="205">
                  <c:v>27053</c:v>
                </c:pt>
                <c:pt idx="206">
                  <c:v>27053</c:v>
                </c:pt>
                <c:pt idx="207">
                  <c:v>27053</c:v>
                </c:pt>
                <c:pt idx="208">
                  <c:v>27053</c:v>
                </c:pt>
                <c:pt idx="209">
                  <c:v>27053</c:v>
                </c:pt>
                <c:pt idx="210">
                  <c:v>27053</c:v>
                </c:pt>
                <c:pt idx="211">
                  <c:v>27121</c:v>
                </c:pt>
                <c:pt idx="212">
                  <c:v>27121</c:v>
                </c:pt>
                <c:pt idx="213">
                  <c:v>27121</c:v>
                </c:pt>
                <c:pt idx="214">
                  <c:v>27121</c:v>
                </c:pt>
                <c:pt idx="215">
                  <c:v>27121</c:v>
                </c:pt>
                <c:pt idx="216">
                  <c:v>27121</c:v>
                </c:pt>
                <c:pt idx="217">
                  <c:v>27143</c:v>
                </c:pt>
                <c:pt idx="218">
                  <c:v>27412</c:v>
                </c:pt>
                <c:pt idx="219">
                  <c:v>27542</c:v>
                </c:pt>
                <c:pt idx="220">
                  <c:v>27600</c:v>
                </c:pt>
                <c:pt idx="221">
                  <c:v>27728</c:v>
                </c:pt>
                <c:pt idx="222">
                  <c:v>27736</c:v>
                </c:pt>
                <c:pt idx="223">
                  <c:v>27775</c:v>
                </c:pt>
                <c:pt idx="224">
                  <c:v>27775</c:v>
                </c:pt>
                <c:pt idx="225">
                  <c:v>27775</c:v>
                </c:pt>
                <c:pt idx="226">
                  <c:v>27775</c:v>
                </c:pt>
                <c:pt idx="227">
                  <c:v>28233</c:v>
                </c:pt>
                <c:pt idx="228">
                  <c:v>28234</c:v>
                </c:pt>
                <c:pt idx="229">
                  <c:v>28240</c:v>
                </c:pt>
                <c:pt idx="230">
                  <c:v>28328</c:v>
                </c:pt>
                <c:pt idx="231">
                  <c:v>28328</c:v>
                </c:pt>
                <c:pt idx="232">
                  <c:v>28328</c:v>
                </c:pt>
                <c:pt idx="233">
                  <c:v>28328</c:v>
                </c:pt>
                <c:pt idx="234">
                  <c:v>28328</c:v>
                </c:pt>
                <c:pt idx="235">
                  <c:v>28328</c:v>
                </c:pt>
                <c:pt idx="236">
                  <c:v>28328</c:v>
                </c:pt>
                <c:pt idx="237">
                  <c:v>28328</c:v>
                </c:pt>
                <c:pt idx="238">
                  <c:v>28328</c:v>
                </c:pt>
                <c:pt idx="239">
                  <c:v>28328</c:v>
                </c:pt>
                <c:pt idx="240">
                  <c:v>28328</c:v>
                </c:pt>
                <c:pt idx="241">
                  <c:v>28328</c:v>
                </c:pt>
                <c:pt idx="242">
                  <c:v>28328</c:v>
                </c:pt>
                <c:pt idx="243">
                  <c:v>28328</c:v>
                </c:pt>
                <c:pt idx="244">
                  <c:v>28328</c:v>
                </c:pt>
                <c:pt idx="245">
                  <c:v>28575</c:v>
                </c:pt>
                <c:pt idx="246">
                  <c:v>28817</c:v>
                </c:pt>
                <c:pt idx="247">
                  <c:v>29025</c:v>
                </c:pt>
                <c:pt idx="248">
                  <c:v>29029</c:v>
                </c:pt>
                <c:pt idx="249">
                  <c:v>29041</c:v>
                </c:pt>
                <c:pt idx="250">
                  <c:v>29475</c:v>
                </c:pt>
                <c:pt idx="251">
                  <c:v>29641</c:v>
                </c:pt>
                <c:pt idx="252">
                  <c:v>29726</c:v>
                </c:pt>
                <c:pt idx="253">
                  <c:v>29889</c:v>
                </c:pt>
                <c:pt idx="254">
                  <c:v>30166</c:v>
                </c:pt>
                <c:pt idx="255">
                  <c:v>30416</c:v>
                </c:pt>
                <c:pt idx="256">
                  <c:v>30451</c:v>
                </c:pt>
                <c:pt idx="257">
                  <c:v>30518</c:v>
                </c:pt>
                <c:pt idx="258">
                  <c:v>30562</c:v>
                </c:pt>
                <c:pt idx="259">
                  <c:v>30702</c:v>
                </c:pt>
                <c:pt idx="260">
                  <c:v>30730</c:v>
                </c:pt>
                <c:pt idx="261">
                  <c:v>30869</c:v>
                </c:pt>
                <c:pt idx="262">
                  <c:v>30945</c:v>
                </c:pt>
                <c:pt idx="263">
                  <c:v>30964</c:v>
                </c:pt>
                <c:pt idx="264">
                  <c:v>30972</c:v>
                </c:pt>
                <c:pt idx="265">
                  <c:v>30972</c:v>
                </c:pt>
                <c:pt idx="266">
                  <c:v>30972</c:v>
                </c:pt>
                <c:pt idx="267">
                  <c:v>30972</c:v>
                </c:pt>
                <c:pt idx="268">
                  <c:v>30972</c:v>
                </c:pt>
                <c:pt idx="269">
                  <c:v>30972</c:v>
                </c:pt>
                <c:pt idx="270">
                  <c:v>30972</c:v>
                </c:pt>
                <c:pt idx="271">
                  <c:v>30972</c:v>
                </c:pt>
                <c:pt idx="272">
                  <c:v>30972</c:v>
                </c:pt>
                <c:pt idx="273">
                  <c:v>30972</c:v>
                </c:pt>
                <c:pt idx="274">
                  <c:v>30972</c:v>
                </c:pt>
                <c:pt idx="275">
                  <c:v>31096</c:v>
                </c:pt>
                <c:pt idx="276">
                  <c:v>31236</c:v>
                </c:pt>
                <c:pt idx="277">
                  <c:v>31753</c:v>
                </c:pt>
                <c:pt idx="278">
                  <c:v>31757</c:v>
                </c:pt>
                <c:pt idx="279">
                  <c:v>31831</c:v>
                </c:pt>
                <c:pt idx="280">
                  <c:v>31922</c:v>
                </c:pt>
                <c:pt idx="281">
                  <c:v>31948</c:v>
                </c:pt>
                <c:pt idx="282">
                  <c:v>32030</c:v>
                </c:pt>
                <c:pt idx="283">
                  <c:v>32234</c:v>
                </c:pt>
                <c:pt idx="284">
                  <c:v>32349</c:v>
                </c:pt>
                <c:pt idx="285">
                  <c:v>32452</c:v>
                </c:pt>
                <c:pt idx="286">
                  <c:v>32491</c:v>
                </c:pt>
                <c:pt idx="287">
                  <c:v>32551</c:v>
                </c:pt>
                <c:pt idx="288">
                  <c:v>32719</c:v>
                </c:pt>
                <c:pt idx="289">
                  <c:v>32921</c:v>
                </c:pt>
                <c:pt idx="290">
                  <c:v>33003</c:v>
                </c:pt>
                <c:pt idx="291">
                  <c:v>33194</c:v>
                </c:pt>
                <c:pt idx="292">
                  <c:v>33277</c:v>
                </c:pt>
                <c:pt idx="293">
                  <c:v>33303</c:v>
                </c:pt>
                <c:pt idx="294">
                  <c:v>33440</c:v>
                </c:pt>
                <c:pt idx="295">
                  <c:v>33484</c:v>
                </c:pt>
                <c:pt idx="296">
                  <c:v>33641</c:v>
                </c:pt>
                <c:pt idx="297">
                  <c:v>33812</c:v>
                </c:pt>
                <c:pt idx="298">
                  <c:v>33934</c:v>
                </c:pt>
                <c:pt idx="299">
                  <c:v>34022</c:v>
                </c:pt>
                <c:pt idx="300">
                  <c:v>34202</c:v>
                </c:pt>
                <c:pt idx="301">
                  <c:v>34473</c:v>
                </c:pt>
                <c:pt idx="302">
                  <c:v>34534</c:v>
                </c:pt>
                <c:pt idx="303">
                  <c:v>34601</c:v>
                </c:pt>
                <c:pt idx="304">
                  <c:v>34601</c:v>
                </c:pt>
                <c:pt idx="305">
                  <c:v>34601</c:v>
                </c:pt>
                <c:pt idx="306">
                  <c:v>34601</c:v>
                </c:pt>
                <c:pt idx="307">
                  <c:v>34601</c:v>
                </c:pt>
                <c:pt idx="308">
                  <c:v>34601</c:v>
                </c:pt>
                <c:pt idx="309">
                  <c:v>34601</c:v>
                </c:pt>
                <c:pt idx="310">
                  <c:v>34601</c:v>
                </c:pt>
                <c:pt idx="311">
                  <c:v>34601</c:v>
                </c:pt>
                <c:pt idx="312">
                  <c:v>34601</c:v>
                </c:pt>
                <c:pt idx="313">
                  <c:v>34601</c:v>
                </c:pt>
                <c:pt idx="314">
                  <c:v>34601</c:v>
                </c:pt>
                <c:pt idx="315">
                  <c:v>34601</c:v>
                </c:pt>
                <c:pt idx="316">
                  <c:v>34601</c:v>
                </c:pt>
                <c:pt idx="317">
                  <c:v>34601</c:v>
                </c:pt>
                <c:pt idx="318">
                  <c:v>34601</c:v>
                </c:pt>
                <c:pt idx="319">
                  <c:v>34601</c:v>
                </c:pt>
                <c:pt idx="320">
                  <c:v>34601</c:v>
                </c:pt>
                <c:pt idx="321">
                  <c:v>34634</c:v>
                </c:pt>
                <c:pt idx="322">
                  <c:v>34718</c:v>
                </c:pt>
                <c:pt idx="323">
                  <c:v>34741</c:v>
                </c:pt>
                <c:pt idx="324">
                  <c:v>34743</c:v>
                </c:pt>
                <c:pt idx="325">
                  <c:v>34906</c:v>
                </c:pt>
                <c:pt idx="326">
                  <c:v>34954</c:v>
                </c:pt>
                <c:pt idx="327">
                  <c:v>35039</c:v>
                </c:pt>
                <c:pt idx="328">
                  <c:v>35349</c:v>
                </c:pt>
                <c:pt idx="329">
                  <c:v>35446</c:v>
                </c:pt>
                <c:pt idx="330">
                  <c:v>35540</c:v>
                </c:pt>
                <c:pt idx="331">
                  <c:v>35621</c:v>
                </c:pt>
                <c:pt idx="332">
                  <c:v>35748</c:v>
                </c:pt>
                <c:pt idx="333">
                  <c:v>35936</c:v>
                </c:pt>
                <c:pt idx="334">
                  <c:v>35957</c:v>
                </c:pt>
                <c:pt idx="335">
                  <c:v>36037</c:v>
                </c:pt>
                <c:pt idx="336">
                  <c:v>36104</c:v>
                </c:pt>
                <c:pt idx="337">
                  <c:v>36155</c:v>
                </c:pt>
                <c:pt idx="338">
                  <c:v>36193</c:v>
                </c:pt>
                <c:pt idx="339">
                  <c:v>36291</c:v>
                </c:pt>
                <c:pt idx="340">
                  <c:v>36315</c:v>
                </c:pt>
                <c:pt idx="341">
                  <c:v>36512</c:v>
                </c:pt>
                <c:pt idx="342">
                  <c:v>36618</c:v>
                </c:pt>
                <c:pt idx="343">
                  <c:v>36751</c:v>
                </c:pt>
                <c:pt idx="344">
                  <c:v>36836</c:v>
                </c:pt>
                <c:pt idx="345">
                  <c:v>37078</c:v>
                </c:pt>
                <c:pt idx="346">
                  <c:v>37200</c:v>
                </c:pt>
                <c:pt idx="347">
                  <c:v>37240</c:v>
                </c:pt>
                <c:pt idx="348">
                  <c:v>37280</c:v>
                </c:pt>
                <c:pt idx="349">
                  <c:v>37352</c:v>
                </c:pt>
                <c:pt idx="350">
                  <c:v>37717</c:v>
                </c:pt>
                <c:pt idx="351">
                  <c:v>37915</c:v>
                </c:pt>
                <c:pt idx="352">
                  <c:v>37967</c:v>
                </c:pt>
                <c:pt idx="353">
                  <c:v>38629</c:v>
                </c:pt>
                <c:pt idx="354">
                  <c:v>38777</c:v>
                </c:pt>
                <c:pt idx="355">
                  <c:v>39018</c:v>
                </c:pt>
                <c:pt idx="356">
                  <c:v>39046</c:v>
                </c:pt>
                <c:pt idx="357">
                  <c:v>39721</c:v>
                </c:pt>
                <c:pt idx="358">
                  <c:v>39721</c:v>
                </c:pt>
                <c:pt idx="359">
                  <c:v>39721</c:v>
                </c:pt>
                <c:pt idx="360">
                  <c:v>39721</c:v>
                </c:pt>
                <c:pt idx="361">
                  <c:v>39771</c:v>
                </c:pt>
                <c:pt idx="362">
                  <c:v>39771</c:v>
                </c:pt>
                <c:pt idx="363">
                  <c:v>39771</c:v>
                </c:pt>
                <c:pt idx="364">
                  <c:v>39771</c:v>
                </c:pt>
                <c:pt idx="365">
                  <c:v>39771</c:v>
                </c:pt>
                <c:pt idx="366">
                  <c:v>39771</c:v>
                </c:pt>
                <c:pt idx="367">
                  <c:v>39771</c:v>
                </c:pt>
                <c:pt idx="368">
                  <c:v>39771</c:v>
                </c:pt>
                <c:pt idx="369">
                  <c:v>39771</c:v>
                </c:pt>
                <c:pt idx="370">
                  <c:v>39771</c:v>
                </c:pt>
                <c:pt idx="371">
                  <c:v>39855</c:v>
                </c:pt>
                <c:pt idx="372">
                  <c:v>40028</c:v>
                </c:pt>
                <c:pt idx="373">
                  <c:v>40119</c:v>
                </c:pt>
                <c:pt idx="374">
                  <c:v>40279</c:v>
                </c:pt>
                <c:pt idx="375">
                  <c:v>40426</c:v>
                </c:pt>
                <c:pt idx="376">
                  <c:v>40539</c:v>
                </c:pt>
                <c:pt idx="377">
                  <c:v>40779</c:v>
                </c:pt>
                <c:pt idx="378">
                  <c:v>41013</c:v>
                </c:pt>
                <c:pt idx="379">
                  <c:v>41468</c:v>
                </c:pt>
                <c:pt idx="380">
                  <c:v>41677</c:v>
                </c:pt>
                <c:pt idx="381">
                  <c:v>41677</c:v>
                </c:pt>
                <c:pt idx="382">
                  <c:v>41677</c:v>
                </c:pt>
                <c:pt idx="383">
                  <c:v>41677</c:v>
                </c:pt>
                <c:pt idx="384">
                  <c:v>41677</c:v>
                </c:pt>
                <c:pt idx="385">
                  <c:v>41677</c:v>
                </c:pt>
                <c:pt idx="386">
                  <c:v>41677</c:v>
                </c:pt>
                <c:pt idx="387">
                  <c:v>41677</c:v>
                </c:pt>
                <c:pt idx="388">
                  <c:v>41677</c:v>
                </c:pt>
                <c:pt idx="389">
                  <c:v>41677</c:v>
                </c:pt>
                <c:pt idx="390">
                  <c:v>41677</c:v>
                </c:pt>
                <c:pt idx="391">
                  <c:v>41677</c:v>
                </c:pt>
                <c:pt idx="392">
                  <c:v>41677</c:v>
                </c:pt>
                <c:pt idx="393">
                  <c:v>41677</c:v>
                </c:pt>
                <c:pt idx="394">
                  <c:v>41819</c:v>
                </c:pt>
                <c:pt idx="395">
                  <c:v>41823</c:v>
                </c:pt>
                <c:pt idx="396">
                  <c:v>41889</c:v>
                </c:pt>
                <c:pt idx="397">
                  <c:v>42053</c:v>
                </c:pt>
                <c:pt idx="398">
                  <c:v>42239</c:v>
                </c:pt>
                <c:pt idx="399">
                  <c:v>42384</c:v>
                </c:pt>
                <c:pt idx="400">
                  <c:v>42384</c:v>
                </c:pt>
                <c:pt idx="401">
                  <c:v>42384</c:v>
                </c:pt>
                <c:pt idx="402">
                  <c:v>42384</c:v>
                </c:pt>
                <c:pt idx="403">
                  <c:v>42384</c:v>
                </c:pt>
                <c:pt idx="404">
                  <c:v>42384</c:v>
                </c:pt>
                <c:pt idx="405">
                  <c:v>42384</c:v>
                </c:pt>
                <c:pt idx="406">
                  <c:v>42384</c:v>
                </c:pt>
                <c:pt idx="407">
                  <c:v>42384</c:v>
                </c:pt>
                <c:pt idx="408">
                  <c:v>42384</c:v>
                </c:pt>
                <c:pt idx="409">
                  <c:v>42384</c:v>
                </c:pt>
                <c:pt idx="410">
                  <c:v>42384</c:v>
                </c:pt>
                <c:pt idx="411">
                  <c:v>42384</c:v>
                </c:pt>
                <c:pt idx="412">
                  <c:v>42384</c:v>
                </c:pt>
                <c:pt idx="413">
                  <c:v>42384</c:v>
                </c:pt>
                <c:pt idx="414">
                  <c:v>42384</c:v>
                </c:pt>
                <c:pt idx="415">
                  <c:v>42384</c:v>
                </c:pt>
                <c:pt idx="416">
                  <c:v>42384</c:v>
                </c:pt>
                <c:pt idx="417">
                  <c:v>42554</c:v>
                </c:pt>
                <c:pt idx="418">
                  <c:v>42860</c:v>
                </c:pt>
                <c:pt idx="419">
                  <c:v>42887</c:v>
                </c:pt>
                <c:pt idx="420">
                  <c:v>43009</c:v>
                </c:pt>
                <c:pt idx="421">
                  <c:v>43102</c:v>
                </c:pt>
                <c:pt idx="422">
                  <c:v>43550</c:v>
                </c:pt>
                <c:pt idx="423">
                  <c:v>43682</c:v>
                </c:pt>
                <c:pt idx="424">
                  <c:v>43900</c:v>
                </c:pt>
                <c:pt idx="425">
                  <c:v>43976</c:v>
                </c:pt>
                <c:pt idx="426">
                  <c:v>44001</c:v>
                </c:pt>
                <c:pt idx="427">
                  <c:v>44013</c:v>
                </c:pt>
                <c:pt idx="428">
                  <c:v>44442</c:v>
                </c:pt>
                <c:pt idx="429">
                  <c:v>44592</c:v>
                </c:pt>
                <c:pt idx="430">
                  <c:v>44705</c:v>
                </c:pt>
                <c:pt idx="431">
                  <c:v>44972</c:v>
                </c:pt>
                <c:pt idx="432">
                  <c:v>44985</c:v>
                </c:pt>
                <c:pt idx="433">
                  <c:v>45037</c:v>
                </c:pt>
                <c:pt idx="434">
                  <c:v>45210</c:v>
                </c:pt>
                <c:pt idx="435">
                  <c:v>45220</c:v>
                </c:pt>
                <c:pt idx="436">
                  <c:v>45484</c:v>
                </c:pt>
                <c:pt idx="437">
                  <c:v>45495</c:v>
                </c:pt>
                <c:pt idx="438">
                  <c:v>46008</c:v>
                </c:pt>
                <c:pt idx="439">
                  <c:v>46189</c:v>
                </c:pt>
                <c:pt idx="440">
                  <c:v>46189</c:v>
                </c:pt>
                <c:pt idx="441">
                  <c:v>46189</c:v>
                </c:pt>
                <c:pt idx="442">
                  <c:v>46189</c:v>
                </c:pt>
                <c:pt idx="443">
                  <c:v>46189</c:v>
                </c:pt>
                <c:pt idx="444">
                  <c:v>46189</c:v>
                </c:pt>
                <c:pt idx="445">
                  <c:v>46189</c:v>
                </c:pt>
                <c:pt idx="446">
                  <c:v>46189</c:v>
                </c:pt>
                <c:pt idx="447">
                  <c:v>46255</c:v>
                </c:pt>
                <c:pt idx="448">
                  <c:v>46286</c:v>
                </c:pt>
                <c:pt idx="449">
                  <c:v>46298</c:v>
                </c:pt>
                <c:pt idx="450">
                  <c:v>46593</c:v>
                </c:pt>
                <c:pt idx="451">
                  <c:v>46847</c:v>
                </c:pt>
                <c:pt idx="452">
                  <c:v>46958</c:v>
                </c:pt>
                <c:pt idx="453">
                  <c:v>47079</c:v>
                </c:pt>
                <c:pt idx="454">
                  <c:v>47344</c:v>
                </c:pt>
                <c:pt idx="455">
                  <c:v>47366</c:v>
                </c:pt>
                <c:pt idx="456">
                  <c:v>47375</c:v>
                </c:pt>
                <c:pt idx="457">
                  <c:v>47460</c:v>
                </c:pt>
                <c:pt idx="458">
                  <c:v>47466</c:v>
                </c:pt>
                <c:pt idx="459">
                  <c:v>47478</c:v>
                </c:pt>
                <c:pt idx="460">
                  <c:v>47592</c:v>
                </c:pt>
                <c:pt idx="461">
                  <c:v>47769</c:v>
                </c:pt>
                <c:pt idx="462">
                  <c:v>47933</c:v>
                </c:pt>
                <c:pt idx="463">
                  <c:v>47973</c:v>
                </c:pt>
                <c:pt idx="464">
                  <c:v>47994</c:v>
                </c:pt>
                <c:pt idx="465">
                  <c:v>48079</c:v>
                </c:pt>
                <c:pt idx="466">
                  <c:v>48182</c:v>
                </c:pt>
                <c:pt idx="467">
                  <c:v>48192</c:v>
                </c:pt>
                <c:pt idx="468">
                  <c:v>48291</c:v>
                </c:pt>
                <c:pt idx="469">
                  <c:v>48397</c:v>
                </c:pt>
                <c:pt idx="470">
                  <c:v>48514</c:v>
                </c:pt>
                <c:pt idx="471">
                  <c:v>48739</c:v>
                </c:pt>
                <c:pt idx="472">
                  <c:v>49007</c:v>
                </c:pt>
                <c:pt idx="473">
                  <c:v>49073</c:v>
                </c:pt>
                <c:pt idx="474">
                  <c:v>49087</c:v>
                </c:pt>
                <c:pt idx="475">
                  <c:v>49191</c:v>
                </c:pt>
                <c:pt idx="476">
                  <c:v>49301</c:v>
                </c:pt>
                <c:pt idx="477">
                  <c:v>49335</c:v>
                </c:pt>
                <c:pt idx="478">
                  <c:v>49491</c:v>
                </c:pt>
                <c:pt idx="479">
                  <c:v>49491</c:v>
                </c:pt>
                <c:pt idx="480">
                  <c:v>49491</c:v>
                </c:pt>
                <c:pt idx="481">
                  <c:v>49491</c:v>
                </c:pt>
                <c:pt idx="482">
                  <c:v>49491</c:v>
                </c:pt>
                <c:pt idx="483">
                  <c:v>49491</c:v>
                </c:pt>
                <c:pt idx="484">
                  <c:v>49491</c:v>
                </c:pt>
                <c:pt idx="485">
                  <c:v>49491</c:v>
                </c:pt>
                <c:pt idx="486">
                  <c:v>49491</c:v>
                </c:pt>
                <c:pt idx="487">
                  <c:v>49491</c:v>
                </c:pt>
                <c:pt idx="488">
                  <c:v>49491</c:v>
                </c:pt>
                <c:pt idx="489">
                  <c:v>49491</c:v>
                </c:pt>
                <c:pt idx="490">
                  <c:v>49491</c:v>
                </c:pt>
                <c:pt idx="491">
                  <c:v>49491</c:v>
                </c:pt>
                <c:pt idx="492">
                  <c:v>49491</c:v>
                </c:pt>
                <c:pt idx="493">
                  <c:v>49648</c:v>
                </c:pt>
                <c:pt idx="494">
                  <c:v>49937</c:v>
                </c:pt>
                <c:pt idx="495">
                  <c:v>50086</c:v>
                </c:pt>
                <c:pt idx="496">
                  <c:v>50347</c:v>
                </c:pt>
                <c:pt idx="497">
                  <c:v>51050</c:v>
                </c:pt>
                <c:pt idx="498">
                  <c:v>51073</c:v>
                </c:pt>
                <c:pt idx="499">
                  <c:v>51083</c:v>
                </c:pt>
                <c:pt idx="500">
                  <c:v>51573</c:v>
                </c:pt>
                <c:pt idx="501">
                  <c:v>51695</c:v>
                </c:pt>
                <c:pt idx="502">
                  <c:v>51861</c:v>
                </c:pt>
                <c:pt idx="503">
                  <c:v>52000</c:v>
                </c:pt>
                <c:pt idx="504">
                  <c:v>52072</c:v>
                </c:pt>
                <c:pt idx="505">
                  <c:v>52179</c:v>
                </c:pt>
                <c:pt idx="506">
                  <c:v>52220</c:v>
                </c:pt>
                <c:pt idx="507">
                  <c:v>52220</c:v>
                </c:pt>
                <c:pt idx="508">
                  <c:v>52220</c:v>
                </c:pt>
                <c:pt idx="509">
                  <c:v>52220</c:v>
                </c:pt>
                <c:pt idx="510">
                  <c:v>52220</c:v>
                </c:pt>
                <c:pt idx="511">
                  <c:v>52220</c:v>
                </c:pt>
                <c:pt idx="512">
                  <c:v>52220</c:v>
                </c:pt>
                <c:pt idx="513">
                  <c:v>52220</c:v>
                </c:pt>
                <c:pt idx="514">
                  <c:v>52220</c:v>
                </c:pt>
                <c:pt idx="515">
                  <c:v>52220</c:v>
                </c:pt>
                <c:pt idx="516">
                  <c:v>52220</c:v>
                </c:pt>
                <c:pt idx="517">
                  <c:v>52220</c:v>
                </c:pt>
                <c:pt idx="518">
                  <c:v>52220</c:v>
                </c:pt>
                <c:pt idx="519">
                  <c:v>52220</c:v>
                </c:pt>
                <c:pt idx="520">
                  <c:v>52220</c:v>
                </c:pt>
                <c:pt idx="521">
                  <c:v>52220</c:v>
                </c:pt>
                <c:pt idx="522">
                  <c:v>52220</c:v>
                </c:pt>
                <c:pt idx="523">
                  <c:v>52220</c:v>
                </c:pt>
                <c:pt idx="524">
                  <c:v>52220</c:v>
                </c:pt>
                <c:pt idx="525">
                  <c:v>52406</c:v>
                </c:pt>
                <c:pt idx="526">
                  <c:v>52529</c:v>
                </c:pt>
                <c:pt idx="527">
                  <c:v>52568</c:v>
                </c:pt>
                <c:pt idx="528">
                  <c:v>52582</c:v>
                </c:pt>
                <c:pt idx="529">
                  <c:v>52594</c:v>
                </c:pt>
                <c:pt idx="530">
                  <c:v>52600</c:v>
                </c:pt>
                <c:pt idx="531">
                  <c:v>52600</c:v>
                </c:pt>
                <c:pt idx="532">
                  <c:v>52600</c:v>
                </c:pt>
                <c:pt idx="533">
                  <c:v>52600</c:v>
                </c:pt>
                <c:pt idx="534">
                  <c:v>52600</c:v>
                </c:pt>
                <c:pt idx="535">
                  <c:v>52600</c:v>
                </c:pt>
                <c:pt idx="536">
                  <c:v>52600</c:v>
                </c:pt>
                <c:pt idx="537">
                  <c:v>52600</c:v>
                </c:pt>
                <c:pt idx="538">
                  <c:v>52600</c:v>
                </c:pt>
                <c:pt idx="539">
                  <c:v>52600</c:v>
                </c:pt>
                <c:pt idx="540">
                  <c:v>52600</c:v>
                </c:pt>
                <c:pt idx="541">
                  <c:v>52600</c:v>
                </c:pt>
                <c:pt idx="542">
                  <c:v>52600</c:v>
                </c:pt>
                <c:pt idx="543">
                  <c:v>52600</c:v>
                </c:pt>
                <c:pt idx="544">
                  <c:v>52600</c:v>
                </c:pt>
                <c:pt idx="545">
                  <c:v>52600</c:v>
                </c:pt>
                <c:pt idx="546">
                  <c:v>52600</c:v>
                </c:pt>
                <c:pt idx="547">
                  <c:v>52600</c:v>
                </c:pt>
                <c:pt idx="548">
                  <c:v>52600</c:v>
                </c:pt>
                <c:pt idx="549">
                  <c:v>52600</c:v>
                </c:pt>
                <c:pt idx="550">
                  <c:v>52603</c:v>
                </c:pt>
                <c:pt idx="551">
                  <c:v>52654</c:v>
                </c:pt>
                <c:pt idx="552">
                  <c:v>52722</c:v>
                </c:pt>
                <c:pt idx="553">
                  <c:v>52770</c:v>
                </c:pt>
                <c:pt idx="554">
                  <c:v>52890</c:v>
                </c:pt>
                <c:pt idx="555">
                  <c:v>52930</c:v>
                </c:pt>
                <c:pt idx="556">
                  <c:v>53226</c:v>
                </c:pt>
                <c:pt idx="557">
                  <c:v>53241</c:v>
                </c:pt>
                <c:pt idx="558">
                  <c:v>53516</c:v>
                </c:pt>
                <c:pt idx="559">
                  <c:v>53572</c:v>
                </c:pt>
                <c:pt idx="560">
                  <c:v>54021</c:v>
                </c:pt>
                <c:pt idx="561">
                  <c:v>54374</c:v>
                </c:pt>
                <c:pt idx="562">
                  <c:v>54501</c:v>
                </c:pt>
                <c:pt idx="563">
                  <c:v>54765</c:v>
                </c:pt>
                <c:pt idx="564">
                  <c:v>54970</c:v>
                </c:pt>
                <c:pt idx="565">
                  <c:v>55316</c:v>
                </c:pt>
                <c:pt idx="566">
                  <c:v>55320</c:v>
                </c:pt>
                <c:pt idx="567">
                  <c:v>55340</c:v>
                </c:pt>
                <c:pt idx="568">
                  <c:v>55541</c:v>
                </c:pt>
                <c:pt idx="569">
                  <c:v>55634</c:v>
                </c:pt>
                <c:pt idx="570">
                  <c:v>55714</c:v>
                </c:pt>
                <c:pt idx="571">
                  <c:v>55714</c:v>
                </c:pt>
                <c:pt idx="572">
                  <c:v>55714</c:v>
                </c:pt>
                <c:pt idx="573">
                  <c:v>55714</c:v>
                </c:pt>
                <c:pt idx="574">
                  <c:v>55714</c:v>
                </c:pt>
                <c:pt idx="575">
                  <c:v>55714</c:v>
                </c:pt>
                <c:pt idx="576">
                  <c:v>55714</c:v>
                </c:pt>
                <c:pt idx="577">
                  <c:v>55714</c:v>
                </c:pt>
                <c:pt idx="578">
                  <c:v>55714</c:v>
                </c:pt>
                <c:pt idx="579">
                  <c:v>55714</c:v>
                </c:pt>
                <c:pt idx="580">
                  <c:v>55735</c:v>
                </c:pt>
                <c:pt idx="581">
                  <c:v>55790</c:v>
                </c:pt>
                <c:pt idx="582">
                  <c:v>55865</c:v>
                </c:pt>
                <c:pt idx="583">
                  <c:v>56086</c:v>
                </c:pt>
                <c:pt idx="584">
                  <c:v>56261</c:v>
                </c:pt>
                <c:pt idx="585">
                  <c:v>56271</c:v>
                </c:pt>
                <c:pt idx="586">
                  <c:v>56271</c:v>
                </c:pt>
                <c:pt idx="587">
                  <c:v>56271</c:v>
                </c:pt>
                <c:pt idx="588">
                  <c:v>56271</c:v>
                </c:pt>
                <c:pt idx="589">
                  <c:v>56271</c:v>
                </c:pt>
                <c:pt idx="590">
                  <c:v>56271</c:v>
                </c:pt>
                <c:pt idx="591">
                  <c:v>56271</c:v>
                </c:pt>
                <c:pt idx="592">
                  <c:v>56271</c:v>
                </c:pt>
                <c:pt idx="593">
                  <c:v>56271</c:v>
                </c:pt>
                <c:pt idx="594">
                  <c:v>56271</c:v>
                </c:pt>
                <c:pt idx="595">
                  <c:v>56271</c:v>
                </c:pt>
                <c:pt idx="596">
                  <c:v>56271</c:v>
                </c:pt>
                <c:pt idx="597">
                  <c:v>56271</c:v>
                </c:pt>
                <c:pt idx="598">
                  <c:v>56271</c:v>
                </c:pt>
                <c:pt idx="599">
                  <c:v>56271</c:v>
                </c:pt>
                <c:pt idx="600">
                  <c:v>56271</c:v>
                </c:pt>
                <c:pt idx="601">
                  <c:v>56374</c:v>
                </c:pt>
                <c:pt idx="602">
                  <c:v>56489</c:v>
                </c:pt>
                <c:pt idx="603">
                  <c:v>56489</c:v>
                </c:pt>
                <c:pt idx="604">
                  <c:v>56489</c:v>
                </c:pt>
                <c:pt idx="605">
                  <c:v>56489</c:v>
                </c:pt>
                <c:pt idx="606">
                  <c:v>56489</c:v>
                </c:pt>
                <c:pt idx="607">
                  <c:v>56489</c:v>
                </c:pt>
                <c:pt idx="608">
                  <c:v>56489</c:v>
                </c:pt>
                <c:pt idx="609">
                  <c:v>56489</c:v>
                </c:pt>
                <c:pt idx="610">
                  <c:v>56489</c:v>
                </c:pt>
                <c:pt idx="611">
                  <c:v>56489</c:v>
                </c:pt>
                <c:pt idx="612">
                  <c:v>56489</c:v>
                </c:pt>
                <c:pt idx="613">
                  <c:v>56489</c:v>
                </c:pt>
                <c:pt idx="614">
                  <c:v>56489</c:v>
                </c:pt>
                <c:pt idx="615">
                  <c:v>56489</c:v>
                </c:pt>
                <c:pt idx="616">
                  <c:v>56489</c:v>
                </c:pt>
                <c:pt idx="617">
                  <c:v>56489</c:v>
                </c:pt>
                <c:pt idx="618">
                  <c:v>56887</c:v>
                </c:pt>
                <c:pt idx="619">
                  <c:v>57058</c:v>
                </c:pt>
                <c:pt idx="620">
                  <c:v>57322</c:v>
                </c:pt>
                <c:pt idx="621">
                  <c:v>57333</c:v>
                </c:pt>
                <c:pt idx="622">
                  <c:v>57910</c:v>
                </c:pt>
                <c:pt idx="623">
                  <c:v>58353</c:v>
                </c:pt>
                <c:pt idx="624">
                  <c:v>58448</c:v>
                </c:pt>
                <c:pt idx="625">
                  <c:v>58662</c:v>
                </c:pt>
                <c:pt idx="626">
                  <c:v>58758</c:v>
                </c:pt>
                <c:pt idx="627">
                  <c:v>58952</c:v>
                </c:pt>
                <c:pt idx="628">
                  <c:v>59302</c:v>
                </c:pt>
                <c:pt idx="629">
                  <c:v>59335</c:v>
                </c:pt>
                <c:pt idx="630">
                  <c:v>59337</c:v>
                </c:pt>
                <c:pt idx="631">
                  <c:v>59480</c:v>
                </c:pt>
                <c:pt idx="632">
                  <c:v>60268</c:v>
                </c:pt>
                <c:pt idx="633">
                  <c:v>60451</c:v>
                </c:pt>
                <c:pt idx="634">
                  <c:v>60466</c:v>
                </c:pt>
                <c:pt idx="635">
                  <c:v>60524</c:v>
                </c:pt>
                <c:pt idx="636">
                  <c:v>60545</c:v>
                </c:pt>
                <c:pt idx="637">
                  <c:v>60551</c:v>
                </c:pt>
                <c:pt idx="638">
                  <c:v>60623</c:v>
                </c:pt>
                <c:pt idx="639">
                  <c:v>60774</c:v>
                </c:pt>
                <c:pt idx="640">
                  <c:v>60802</c:v>
                </c:pt>
                <c:pt idx="641">
                  <c:v>61504</c:v>
                </c:pt>
                <c:pt idx="642">
                  <c:v>61559</c:v>
                </c:pt>
                <c:pt idx="643">
                  <c:v>61587</c:v>
                </c:pt>
                <c:pt idx="644">
                  <c:v>61671</c:v>
                </c:pt>
                <c:pt idx="645">
                  <c:v>61678</c:v>
                </c:pt>
                <c:pt idx="646">
                  <c:v>61755</c:v>
                </c:pt>
                <c:pt idx="647">
                  <c:v>61928</c:v>
                </c:pt>
                <c:pt idx="648">
                  <c:v>62031</c:v>
                </c:pt>
                <c:pt idx="649">
                  <c:v>62087</c:v>
                </c:pt>
                <c:pt idx="650">
                  <c:v>62165</c:v>
                </c:pt>
                <c:pt idx="651">
                  <c:v>62165</c:v>
                </c:pt>
                <c:pt idx="652">
                  <c:v>62165</c:v>
                </c:pt>
                <c:pt idx="653">
                  <c:v>62165</c:v>
                </c:pt>
                <c:pt idx="654">
                  <c:v>62165</c:v>
                </c:pt>
                <c:pt idx="655">
                  <c:v>62165</c:v>
                </c:pt>
                <c:pt idx="656">
                  <c:v>62165</c:v>
                </c:pt>
                <c:pt idx="657">
                  <c:v>62165</c:v>
                </c:pt>
                <c:pt idx="658">
                  <c:v>62165</c:v>
                </c:pt>
                <c:pt idx="659">
                  <c:v>62281</c:v>
                </c:pt>
                <c:pt idx="660">
                  <c:v>62303</c:v>
                </c:pt>
                <c:pt idx="661">
                  <c:v>62507</c:v>
                </c:pt>
                <c:pt idx="662">
                  <c:v>62509</c:v>
                </c:pt>
                <c:pt idx="663">
                  <c:v>62894</c:v>
                </c:pt>
                <c:pt idx="664">
                  <c:v>62894</c:v>
                </c:pt>
                <c:pt idx="665">
                  <c:v>62894</c:v>
                </c:pt>
                <c:pt idx="666">
                  <c:v>62894</c:v>
                </c:pt>
                <c:pt idx="667">
                  <c:v>62894</c:v>
                </c:pt>
                <c:pt idx="668">
                  <c:v>62894</c:v>
                </c:pt>
                <c:pt idx="669">
                  <c:v>62894</c:v>
                </c:pt>
                <c:pt idx="670">
                  <c:v>62908</c:v>
                </c:pt>
                <c:pt idx="671">
                  <c:v>63132</c:v>
                </c:pt>
                <c:pt idx="672">
                  <c:v>63254</c:v>
                </c:pt>
                <c:pt idx="673">
                  <c:v>63426</c:v>
                </c:pt>
                <c:pt idx="674">
                  <c:v>63476</c:v>
                </c:pt>
                <c:pt idx="675">
                  <c:v>63539</c:v>
                </c:pt>
                <c:pt idx="676">
                  <c:v>63631</c:v>
                </c:pt>
                <c:pt idx="677">
                  <c:v>63990</c:v>
                </c:pt>
                <c:pt idx="678">
                  <c:v>64083</c:v>
                </c:pt>
                <c:pt idx="679">
                  <c:v>64152</c:v>
                </c:pt>
                <c:pt idx="680">
                  <c:v>64251</c:v>
                </c:pt>
                <c:pt idx="681">
                  <c:v>64408</c:v>
                </c:pt>
                <c:pt idx="682">
                  <c:v>64695</c:v>
                </c:pt>
                <c:pt idx="683">
                  <c:v>64924</c:v>
                </c:pt>
                <c:pt idx="684">
                  <c:v>64946</c:v>
                </c:pt>
                <c:pt idx="685">
                  <c:v>65003</c:v>
                </c:pt>
                <c:pt idx="686">
                  <c:v>65010</c:v>
                </c:pt>
                <c:pt idx="687">
                  <c:v>65043</c:v>
                </c:pt>
                <c:pt idx="688">
                  <c:v>65077</c:v>
                </c:pt>
                <c:pt idx="689">
                  <c:v>65090</c:v>
                </c:pt>
                <c:pt idx="690">
                  <c:v>65158</c:v>
                </c:pt>
                <c:pt idx="691">
                  <c:v>65164</c:v>
                </c:pt>
                <c:pt idx="692">
                  <c:v>65427</c:v>
                </c:pt>
                <c:pt idx="693">
                  <c:v>65599</c:v>
                </c:pt>
                <c:pt idx="694">
                  <c:v>65615</c:v>
                </c:pt>
                <c:pt idx="695">
                  <c:v>65648</c:v>
                </c:pt>
                <c:pt idx="696">
                  <c:v>65651</c:v>
                </c:pt>
                <c:pt idx="697">
                  <c:v>65672</c:v>
                </c:pt>
                <c:pt idx="698">
                  <c:v>66208</c:v>
                </c:pt>
                <c:pt idx="699">
                  <c:v>66314</c:v>
                </c:pt>
                <c:pt idx="700">
                  <c:v>66585</c:v>
                </c:pt>
                <c:pt idx="701">
                  <c:v>66691</c:v>
                </c:pt>
                <c:pt idx="702">
                  <c:v>66708</c:v>
                </c:pt>
                <c:pt idx="703">
                  <c:v>66988</c:v>
                </c:pt>
                <c:pt idx="704">
                  <c:v>67447</c:v>
                </c:pt>
                <c:pt idx="705">
                  <c:v>67504</c:v>
                </c:pt>
                <c:pt idx="706">
                  <c:v>67718</c:v>
                </c:pt>
                <c:pt idx="707">
                  <c:v>67805</c:v>
                </c:pt>
                <c:pt idx="708">
                  <c:v>67883</c:v>
                </c:pt>
                <c:pt idx="709">
                  <c:v>68443</c:v>
                </c:pt>
                <c:pt idx="710">
                  <c:v>68684</c:v>
                </c:pt>
                <c:pt idx="711">
                  <c:v>69007</c:v>
                </c:pt>
                <c:pt idx="712">
                  <c:v>69119</c:v>
                </c:pt>
                <c:pt idx="713">
                  <c:v>69258</c:v>
                </c:pt>
                <c:pt idx="714">
                  <c:v>69512</c:v>
                </c:pt>
                <c:pt idx="715">
                  <c:v>70230</c:v>
                </c:pt>
                <c:pt idx="716">
                  <c:v>70345</c:v>
                </c:pt>
                <c:pt idx="717">
                  <c:v>70431</c:v>
                </c:pt>
                <c:pt idx="718">
                  <c:v>70973</c:v>
                </c:pt>
                <c:pt idx="719">
                  <c:v>70973</c:v>
                </c:pt>
                <c:pt idx="720">
                  <c:v>70973</c:v>
                </c:pt>
                <c:pt idx="721">
                  <c:v>70973</c:v>
                </c:pt>
                <c:pt idx="722">
                  <c:v>70973</c:v>
                </c:pt>
                <c:pt idx="723">
                  <c:v>70973</c:v>
                </c:pt>
                <c:pt idx="724">
                  <c:v>70973</c:v>
                </c:pt>
                <c:pt idx="725">
                  <c:v>70973</c:v>
                </c:pt>
                <c:pt idx="726">
                  <c:v>70973</c:v>
                </c:pt>
                <c:pt idx="727">
                  <c:v>70973</c:v>
                </c:pt>
                <c:pt idx="728">
                  <c:v>70973</c:v>
                </c:pt>
                <c:pt idx="729">
                  <c:v>70973</c:v>
                </c:pt>
                <c:pt idx="730">
                  <c:v>70973</c:v>
                </c:pt>
                <c:pt idx="731">
                  <c:v>70973</c:v>
                </c:pt>
                <c:pt idx="732">
                  <c:v>70973</c:v>
                </c:pt>
                <c:pt idx="733">
                  <c:v>70973</c:v>
                </c:pt>
                <c:pt idx="734">
                  <c:v>70973</c:v>
                </c:pt>
                <c:pt idx="735">
                  <c:v>70973</c:v>
                </c:pt>
                <c:pt idx="736">
                  <c:v>70973</c:v>
                </c:pt>
                <c:pt idx="737">
                  <c:v>71619</c:v>
                </c:pt>
                <c:pt idx="738">
                  <c:v>71764</c:v>
                </c:pt>
                <c:pt idx="739">
                  <c:v>71876</c:v>
                </c:pt>
                <c:pt idx="740">
                  <c:v>72035</c:v>
                </c:pt>
                <c:pt idx="741">
                  <c:v>72080</c:v>
                </c:pt>
                <c:pt idx="742">
                  <c:v>72092</c:v>
                </c:pt>
                <c:pt idx="743">
                  <c:v>72639</c:v>
                </c:pt>
                <c:pt idx="744">
                  <c:v>72758</c:v>
                </c:pt>
                <c:pt idx="745">
                  <c:v>72844</c:v>
                </c:pt>
                <c:pt idx="746">
                  <c:v>72844</c:v>
                </c:pt>
                <c:pt idx="747">
                  <c:v>72844</c:v>
                </c:pt>
                <c:pt idx="748">
                  <c:v>72844</c:v>
                </c:pt>
                <c:pt idx="749">
                  <c:v>72844</c:v>
                </c:pt>
                <c:pt idx="750">
                  <c:v>72844</c:v>
                </c:pt>
                <c:pt idx="751">
                  <c:v>72844</c:v>
                </c:pt>
                <c:pt idx="752">
                  <c:v>72844</c:v>
                </c:pt>
                <c:pt idx="753">
                  <c:v>72844</c:v>
                </c:pt>
                <c:pt idx="754">
                  <c:v>73240</c:v>
                </c:pt>
                <c:pt idx="755">
                  <c:v>73804</c:v>
                </c:pt>
                <c:pt idx="756">
                  <c:v>73820</c:v>
                </c:pt>
                <c:pt idx="757">
                  <c:v>73969</c:v>
                </c:pt>
                <c:pt idx="758">
                  <c:v>74187</c:v>
                </c:pt>
                <c:pt idx="759">
                  <c:v>74256</c:v>
                </c:pt>
                <c:pt idx="760">
                  <c:v>74304</c:v>
                </c:pt>
                <c:pt idx="761">
                  <c:v>74632</c:v>
                </c:pt>
                <c:pt idx="762">
                  <c:v>74658</c:v>
                </c:pt>
                <c:pt idx="763">
                  <c:v>74754</c:v>
                </c:pt>
                <c:pt idx="764">
                  <c:v>74914</c:v>
                </c:pt>
                <c:pt idx="765">
                  <c:v>75018</c:v>
                </c:pt>
                <c:pt idx="766">
                  <c:v>75075</c:v>
                </c:pt>
                <c:pt idx="767">
                  <c:v>75269</c:v>
                </c:pt>
                <c:pt idx="768">
                  <c:v>75281</c:v>
                </c:pt>
                <c:pt idx="769">
                  <c:v>75319</c:v>
                </c:pt>
                <c:pt idx="770">
                  <c:v>75443</c:v>
                </c:pt>
                <c:pt idx="771">
                  <c:v>75999</c:v>
                </c:pt>
                <c:pt idx="772">
                  <c:v>76094</c:v>
                </c:pt>
                <c:pt idx="773">
                  <c:v>76147</c:v>
                </c:pt>
                <c:pt idx="774">
                  <c:v>76150</c:v>
                </c:pt>
                <c:pt idx="775">
                  <c:v>76222</c:v>
                </c:pt>
                <c:pt idx="776">
                  <c:v>76432</c:v>
                </c:pt>
                <c:pt idx="777">
                  <c:v>76509</c:v>
                </c:pt>
                <c:pt idx="778">
                  <c:v>76566</c:v>
                </c:pt>
                <c:pt idx="779">
                  <c:v>76591</c:v>
                </c:pt>
                <c:pt idx="780">
                  <c:v>76636</c:v>
                </c:pt>
                <c:pt idx="781">
                  <c:v>76755</c:v>
                </c:pt>
                <c:pt idx="782">
                  <c:v>76755</c:v>
                </c:pt>
                <c:pt idx="783">
                  <c:v>76755</c:v>
                </c:pt>
                <c:pt idx="784">
                  <c:v>76755</c:v>
                </c:pt>
                <c:pt idx="785">
                  <c:v>76755</c:v>
                </c:pt>
                <c:pt idx="786">
                  <c:v>76755</c:v>
                </c:pt>
                <c:pt idx="787">
                  <c:v>76755</c:v>
                </c:pt>
                <c:pt idx="788">
                  <c:v>76755</c:v>
                </c:pt>
                <c:pt idx="789">
                  <c:v>76755</c:v>
                </c:pt>
                <c:pt idx="790">
                  <c:v>76755</c:v>
                </c:pt>
                <c:pt idx="791">
                  <c:v>76901</c:v>
                </c:pt>
                <c:pt idx="792">
                  <c:v>76932</c:v>
                </c:pt>
                <c:pt idx="793">
                  <c:v>77076</c:v>
                </c:pt>
                <c:pt idx="794">
                  <c:v>77153</c:v>
                </c:pt>
                <c:pt idx="795">
                  <c:v>77281</c:v>
                </c:pt>
                <c:pt idx="796">
                  <c:v>77648</c:v>
                </c:pt>
                <c:pt idx="797">
                  <c:v>77863</c:v>
                </c:pt>
                <c:pt idx="798">
                  <c:v>77922</c:v>
                </c:pt>
                <c:pt idx="799">
                  <c:v>78067</c:v>
                </c:pt>
                <c:pt idx="800">
                  <c:v>78196</c:v>
                </c:pt>
                <c:pt idx="801">
                  <c:v>78200</c:v>
                </c:pt>
                <c:pt idx="802">
                  <c:v>78366</c:v>
                </c:pt>
                <c:pt idx="803">
                  <c:v>78366</c:v>
                </c:pt>
                <c:pt idx="804">
                  <c:v>78366</c:v>
                </c:pt>
                <c:pt idx="805">
                  <c:v>78366</c:v>
                </c:pt>
                <c:pt idx="806">
                  <c:v>78366</c:v>
                </c:pt>
                <c:pt idx="807">
                  <c:v>78366</c:v>
                </c:pt>
                <c:pt idx="808">
                  <c:v>78366</c:v>
                </c:pt>
                <c:pt idx="809">
                  <c:v>78366</c:v>
                </c:pt>
                <c:pt idx="810">
                  <c:v>78366</c:v>
                </c:pt>
                <c:pt idx="811">
                  <c:v>78366</c:v>
                </c:pt>
                <c:pt idx="812">
                  <c:v>78366</c:v>
                </c:pt>
                <c:pt idx="813">
                  <c:v>78366</c:v>
                </c:pt>
                <c:pt idx="814">
                  <c:v>78366</c:v>
                </c:pt>
                <c:pt idx="815">
                  <c:v>78366</c:v>
                </c:pt>
                <c:pt idx="816">
                  <c:v>78366</c:v>
                </c:pt>
                <c:pt idx="817">
                  <c:v>78366</c:v>
                </c:pt>
                <c:pt idx="818">
                  <c:v>78380</c:v>
                </c:pt>
                <c:pt idx="819">
                  <c:v>78620</c:v>
                </c:pt>
                <c:pt idx="820">
                  <c:v>78721</c:v>
                </c:pt>
                <c:pt idx="821">
                  <c:v>78723</c:v>
                </c:pt>
                <c:pt idx="822">
                  <c:v>79069</c:v>
                </c:pt>
                <c:pt idx="823">
                  <c:v>79173</c:v>
                </c:pt>
                <c:pt idx="824">
                  <c:v>79185</c:v>
                </c:pt>
                <c:pt idx="825">
                  <c:v>79932</c:v>
                </c:pt>
                <c:pt idx="826">
                  <c:v>80068</c:v>
                </c:pt>
                <c:pt idx="827">
                  <c:v>80089</c:v>
                </c:pt>
                <c:pt idx="828">
                  <c:v>80231</c:v>
                </c:pt>
                <c:pt idx="829">
                  <c:v>80316</c:v>
                </c:pt>
                <c:pt idx="830">
                  <c:v>80330</c:v>
                </c:pt>
                <c:pt idx="831">
                  <c:v>80470</c:v>
                </c:pt>
                <c:pt idx="832">
                  <c:v>80589</c:v>
                </c:pt>
                <c:pt idx="833">
                  <c:v>80725</c:v>
                </c:pt>
                <c:pt idx="834">
                  <c:v>80805</c:v>
                </c:pt>
                <c:pt idx="835">
                  <c:v>80995</c:v>
                </c:pt>
                <c:pt idx="836">
                  <c:v>81033</c:v>
                </c:pt>
                <c:pt idx="837">
                  <c:v>81166</c:v>
                </c:pt>
                <c:pt idx="838">
                  <c:v>81231</c:v>
                </c:pt>
                <c:pt idx="839">
                  <c:v>81295</c:v>
                </c:pt>
                <c:pt idx="840">
                  <c:v>81388</c:v>
                </c:pt>
                <c:pt idx="841">
                  <c:v>81544</c:v>
                </c:pt>
                <c:pt idx="842">
                  <c:v>81574</c:v>
                </c:pt>
                <c:pt idx="843">
                  <c:v>81688</c:v>
                </c:pt>
                <c:pt idx="844">
                  <c:v>81862</c:v>
                </c:pt>
                <c:pt idx="845">
                  <c:v>81862</c:v>
                </c:pt>
                <c:pt idx="846">
                  <c:v>81862</c:v>
                </c:pt>
                <c:pt idx="847">
                  <c:v>81862</c:v>
                </c:pt>
                <c:pt idx="848">
                  <c:v>81862</c:v>
                </c:pt>
                <c:pt idx="849">
                  <c:v>81862</c:v>
                </c:pt>
                <c:pt idx="850">
                  <c:v>81862</c:v>
                </c:pt>
                <c:pt idx="851">
                  <c:v>81977</c:v>
                </c:pt>
                <c:pt idx="852">
                  <c:v>82040</c:v>
                </c:pt>
                <c:pt idx="853">
                  <c:v>82417</c:v>
                </c:pt>
                <c:pt idx="854">
                  <c:v>82492</c:v>
                </c:pt>
                <c:pt idx="855">
                  <c:v>82629</c:v>
                </c:pt>
                <c:pt idx="856">
                  <c:v>82815</c:v>
                </c:pt>
                <c:pt idx="857">
                  <c:v>83250</c:v>
                </c:pt>
                <c:pt idx="858">
                  <c:v>83417</c:v>
                </c:pt>
                <c:pt idx="859">
                  <c:v>83538</c:v>
                </c:pt>
                <c:pt idx="860">
                  <c:v>83547</c:v>
                </c:pt>
                <c:pt idx="861">
                  <c:v>83702</c:v>
                </c:pt>
                <c:pt idx="862">
                  <c:v>83702</c:v>
                </c:pt>
                <c:pt idx="863">
                  <c:v>83702</c:v>
                </c:pt>
                <c:pt idx="864">
                  <c:v>83702</c:v>
                </c:pt>
                <c:pt idx="865">
                  <c:v>83702</c:v>
                </c:pt>
                <c:pt idx="866">
                  <c:v>83702</c:v>
                </c:pt>
                <c:pt idx="867">
                  <c:v>83702</c:v>
                </c:pt>
                <c:pt idx="868">
                  <c:v>83730</c:v>
                </c:pt>
                <c:pt idx="869">
                  <c:v>84004</c:v>
                </c:pt>
                <c:pt idx="870">
                  <c:v>84461</c:v>
                </c:pt>
                <c:pt idx="871">
                  <c:v>84691</c:v>
                </c:pt>
                <c:pt idx="872">
                  <c:v>84695</c:v>
                </c:pt>
                <c:pt idx="873">
                  <c:v>84946</c:v>
                </c:pt>
                <c:pt idx="874">
                  <c:v>85343</c:v>
                </c:pt>
                <c:pt idx="875">
                  <c:v>85385</c:v>
                </c:pt>
                <c:pt idx="876">
                  <c:v>85422</c:v>
                </c:pt>
                <c:pt idx="877">
                  <c:v>85487</c:v>
                </c:pt>
                <c:pt idx="878">
                  <c:v>85539</c:v>
                </c:pt>
                <c:pt idx="879">
                  <c:v>85672</c:v>
                </c:pt>
                <c:pt idx="880">
                  <c:v>85825</c:v>
                </c:pt>
                <c:pt idx="881">
                  <c:v>85938</c:v>
                </c:pt>
                <c:pt idx="882">
                  <c:v>86054</c:v>
                </c:pt>
                <c:pt idx="883">
                  <c:v>86108</c:v>
                </c:pt>
                <c:pt idx="884">
                  <c:v>86139</c:v>
                </c:pt>
                <c:pt idx="885">
                  <c:v>86175</c:v>
                </c:pt>
                <c:pt idx="886">
                  <c:v>86449</c:v>
                </c:pt>
                <c:pt idx="887">
                  <c:v>86468</c:v>
                </c:pt>
                <c:pt idx="888">
                  <c:v>86672</c:v>
                </c:pt>
                <c:pt idx="889">
                  <c:v>86789</c:v>
                </c:pt>
                <c:pt idx="890">
                  <c:v>86863</c:v>
                </c:pt>
                <c:pt idx="891">
                  <c:v>87324</c:v>
                </c:pt>
                <c:pt idx="892">
                  <c:v>87569</c:v>
                </c:pt>
                <c:pt idx="893">
                  <c:v>87593</c:v>
                </c:pt>
                <c:pt idx="894">
                  <c:v>87812</c:v>
                </c:pt>
                <c:pt idx="895">
                  <c:v>88861</c:v>
                </c:pt>
                <c:pt idx="896">
                  <c:v>88914</c:v>
                </c:pt>
                <c:pt idx="897">
                  <c:v>88930</c:v>
                </c:pt>
                <c:pt idx="898">
                  <c:v>89330</c:v>
                </c:pt>
                <c:pt idx="899">
                  <c:v>89399</c:v>
                </c:pt>
                <c:pt idx="900">
                  <c:v>89470</c:v>
                </c:pt>
                <c:pt idx="901">
                  <c:v>89557</c:v>
                </c:pt>
                <c:pt idx="902">
                  <c:v>89711</c:v>
                </c:pt>
                <c:pt idx="903">
                  <c:v>89918</c:v>
                </c:pt>
                <c:pt idx="904">
                  <c:v>90046</c:v>
                </c:pt>
                <c:pt idx="905">
                  <c:v>90234</c:v>
                </c:pt>
                <c:pt idx="906">
                  <c:v>90417</c:v>
                </c:pt>
                <c:pt idx="907">
                  <c:v>90447</c:v>
                </c:pt>
                <c:pt idx="908">
                  <c:v>90585</c:v>
                </c:pt>
                <c:pt idx="909">
                  <c:v>90670</c:v>
                </c:pt>
                <c:pt idx="910">
                  <c:v>91287</c:v>
                </c:pt>
                <c:pt idx="911">
                  <c:v>91585</c:v>
                </c:pt>
                <c:pt idx="912">
                  <c:v>91593</c:v>
                </c:pt>
                <c:pt idx="913">
                  <c:v>91679</c:v>
                </c:pt>
                <c:pt idx="914">
                  <c:v>91883</c:v>
                </c:pt>
                <c:pt idx="915">
                  <c:v>91971</c:v>
                </c:pt>
                <c:pt idx="916">
                  <c:v>92031</c:v>
                </c:pt>
                <c:pt idx="917">
                  <c:v>92370</c:v>
                </c:pt>
                <c:pt idx="918">
                  <c:v>92495</c:v>
                </c:pt>
                <c:pt idx="919">
                  <c:v>92795</c:v>
                </c:pt>
                <c:pt idx="920">
                  <c:v>92873</c:v>
                </c:pt>
                <c:pt idx="921">
                  <c:v>93149</c:v>
                </c:pt>
                <c:pt idx="922">
                  <c:v>93458</c:v>
                </c:pt>
                <c:pt idx="923">
                  <c:v>93602</c:v>
                </c:pt>
                <c:pt idx="924">
                  <c:v>93881</c:v>
                </c:pt>
                <c:pt idx="925">
                  <c:v>94041</c:v>
                </c:pt>
                <c:pt idx="926">
                  <c:v>94168</c:v>
                </c:pt>
                <c:pt idx="927">
                  <c:v>94233</c:v>
                </c:pt>
                <c:pt idx="928">
                  <c:v>94355</c:v>
                </c:pt>
                <c:pt idx="929">
                  <c:v>94737</c:v>
                </c:pt>
                <c:pt idx="930">
                  <c:v>94900</c:v>
                </c:pt>
                <c:pt idx="931">
                  <c:v>94956</c:v>
                </c:pt>
                <c:pt idx="932">
                  <c:v>95004</c:v>
                </c:pt>
                <c:pt idx="933">
                  <c:v>95125</c:v>
                </c:pt>
                <c:pt idx="934">
                  <c:v>95154</c:v>
                </c:pt>
                <c:pt idx="935">
                  <c:v>95222</c:v>
                </c:pt>
                <c:pt idx="936">
                  <c:v>95357</c:v>
                </c:pt>
                <c:pt idx="937">
                  <c:v>95501</c:v>
                </c:pt>
                <c:pt idx="938">
                  <c:v>95501</c:v>
                </c:pt>
                <c:pt idx="939">
                  <c:v>95501</c:v>
                </c:pt>
                <c:pt idx="940">
                  <c:v>95501</c:v>
                </c:pt>
                <c:pt idx="941">
                  <c:v>95501</c:v>
                </c:pt>
                <c:pt idx="942">
                  <c:v>95501</c:v>
                </c:pt>
                <c:pt idx="943">
                  <c:v>95501</c:v>
                </c:pt>
                <c:pt idx="944">
                  <c:v>95501</c:v>
                </c:pt>
                <c:pt idx="945">
                  <c:v>95501</c:v>
                </c:pt>
                <c:pt idx="946">
                  <c:v>95501</c:v>
                </c:pt>
                <c:pt idx="947">
                  <c:v>95501</c:v>
                </c:pt>
                <c:pt idx="948">
                  <c:v>95501</c:v>
                </c:pt>
                <c:pt idx="949">
                  <c:v>95501</c:v>
                </c:pt>
                <c:pt idx="950">
                  <c:v>95501</c:v>
                </c:pt>
                <c:pt idx="951">
                  <c:v>95501</c:v>
                </c:pt>
                <c:pt idx="952">
                  <c:v>95501</c:v>
                </c:pt>
                <c:pt idx="953">
                  <c:v>95501</c:v>
                </c:pt>
                <c:pt idx="954">
                  <c:v>95501</c:v>
                </c:pt>
                <c:pt idx="955">
                  <c:v>95558</c:v>
                </c:pt>
                <c:pt idx="956">
                  <c:v>95582</c:v>
                </c:pt>
                <c:pt idx="957">
                  <c:v>95942</c:v>
                </c:pt>
                <c:pt idx="958">
                  <c:v>95954</c:v>
                </c:pt>
                <c:pt idx="959">
                  <c:v>96018</c:v>
                </c:pt>
                <c:pt idx="960">
                  <c:v>96095</c:v>
                </c:pt>
                <c:pt idx="961">
                  <c:v>96160</c:v>
                </c:pt>
                <c:pt idx="962">
                  <c:v>96289</c:v>
                </c:pt>
                <c:pt idx="963">
                  <c:v>96303</c:v>
                </c:pt>
                <c:pt idx="964">
                  <c:v>96324</c:v>
                </c:pt>
                <c:pt idx="965">
                  <c:v>96364</c:v>
                </c:pt>
                <c:pt idx="966">
                  <c:v>96393</c:v>
                </c:pt>
                <c:pt idx="967">
                  <c:v>96584</c:v>
                </c:pt>
                <c:pt idx="968">
                  <c:v>96655</c:v>
                </c:pt>
                <c:pt idx="969">
                  <c:v>96694</c:v>
                </c:pt>
                <c:pt idx="970">
                  <c:v>96790</c:v>
                </c:pt>
                <c:pt idx="971">
                  <c:v>96819</c:v>
                </c:pt>
                <c:pt idx="972">
                  <c:v>97003</c:v>
                </c:pt>
                <c:pt idx="973">
                  <c:v>97014</c:v>
                </c:pt>
                <c:pt idx="974">
                  <c:v>97212</c:v>
                </c:pt>
                <c:pt idx="975">
                  <c:v>97837</c:v>
                </c:pt>
                <c:pt idx="976">
                  <c:v>98026</c:v>
                </c:pt>
                <c:pt idx="977">
                  <c:v>98147</c:v>
                </c:pt>
                <c:pt idx="978">
                  <c:v>98399</c:v>
                </c:pt>
                <c:pt idx="979">
                  <c:v>98584</c:v>
                </c:pt>
                <c:pt idx="980">
                  <c:v>98823</c:v>
                </c:pt>
                <c:pt idx="981">
                  <c:v>98851</c:v>
                </c:pt>
                <c:pt idx="982">
                  <c:v>98902</c:v>
                </c:pt>
                <c:pt idx="983">
                  <c:v>98942</c:v>
                </c:pt>
                <c:pt idx="984">
                  <c:v>98951</c:v>
                </c:pt>
                <c:pt idx="985">
                  <c:v>99003</c:v>
                </c:pt>
                <c:pt idx="986">
                  <c:v>99055</c:v>
                </c:pt>
                <c:pt idx="987">
                  <c:v>99168</c:v>
                </c:pt>
                <c:pt idx="988">
                  <c:v>99168</c:v>
                </c:pt>
                <c:pt idx="989">
                  <c:v>99168</c:v>
                </c:pt>
                <c:pt idx="990">
                  <c:v>99168</c:v>
                </c:pt>
                <c:pt idx="991">
                  <c:v>99168</c:v>
                </c:pt>
                <c:pt idx="992">
                  <c:v>99168</c:v>
                </c:pt>
                <c:pt idx="993">
                  <c:v>99202</c:v>
                </c:pt>
                <c:pt idx="994">
                  <c:v>99240</c:v>
                </c:pt>
                <c:pt idx="995">
                  <c:v>99240</c:v>
                </c:pt>
                <c:pt idx="996">
                  <c:v>99330</c:v>
                </c:pt>
                <c:pt idx="997">
                  <c:v>99640</c:v>
                </c:pt>
                <c:pt idx="998">
                  <c:v>99725</c:v>
                </c:pt>
                <c:pt idx="999">
                  <c:v>99808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BA-47AE-B6EC-E0D1EE93E5A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Difference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Sheet1!$A$2:$A$1001</c:f>
              <c:numCache>
                <c:formatCode>General</c:formatCode>
                <c:ptCount val="1000"/>
              </c:numCache>
            </c:numRef>
          </c:cat>
          <c:val>
            <c:numRef>
              <c:f>Sheet1!$F$2:$F$1001</c:f>
              <c:numCache>
                <c:formatCode>General</c:formatCode>
                <c:ptCount val="1000"/>
                <c:pt idx="0">
                  <c:v>119</c:v>
                </c:pt>
                <c:pt idx="1">
                  <c:v>144</c:v>
                </c:pt>
                <c:pt idx="2">
                  <c:v>282</c:v>
                </c:pt>
                <c:pt idx="3">
                  <c:v>97</c:v>
                </c:pt>
                <c:pt idx="4">
                  <c:v>191</c:v>
                </c:pt>
                <c:pt idx="5">
                  <c:v>443</c:v>
                </c:pt>
                <c:pt idx="6">
                  <c:v>342</c:v>
                </c:pt>
                <c:pt idx="7">
                  <c:v>253</c:v>
                </c:pt>
                <c:pt idx="8">
                  <c:v>406</c:v>
                </c:pt>
                <c:pt idx="9">
                  <c:v>132</c:v>
                </c:pt>
                <c:pt idx="10">
                  <c:v>135</c:v>
                </c:pt>
                <c:pt idx="11">
                  <c:v>186</c:v>
                </c:pt>
                <c:pt idx="12">
                  <c:v>190</c:v>
                </c:pt>
                <c:pt idx="13">
                  <c:v>347</c:v>
                </c:pt>
                <c:pt idx="14">
                  <c:v>281</c:v>
                </c:pt>
                <c:pt idx="15">
                  <c:v>285</c:v>
                </c:pt>
                <c:pt idx="16">
                  <c:v>496</c:v>
                </c:pt>
                <c:pt idx="17">
                  <c:v>462</c:v>
                </c:pt>
                <c:pt idx="18">
                  <c:v>231</c:v>
                </c:pt>
                <c:pt idx="19">
                  <c:v>208</c:v>
                </c:pt>
                <c:pt idx="20">
                  <c:v>72</c:v>
                </c:pt>
                <c:pt idx="21">
                  <c:v>0</c:v>
                </c:pt>
                <c:pt idx="22">
                  <c:v>41</c:v>
                </c:pt>
                <c:pt idx="23">
                  <c:v>74</c:v>
                </c:pt>
                <c:pt idx="24">
                  <c:v>127</c:v>
                </c:pt>
                <c:pt idx="25">
                  <c:v>107</c:v>
                </c:pt>
                <c:pt idx="26">
                  <c:v>77</c:v>
                </c:pt>
                <c:pt idx="27">
                  <c:v>41</c:v>
                </c:pt>
                <c:pt idx="28">
                  <c:v>104</c:v>
                </c:pt>
                <c:pt idx="29">
                  <c:v>143</c:v>
                </c:pt>
                <c:pt idx="30">
                  <c:v>162</c:v>
                </c:pt>
                <c:pt idx="31">
                  <c:v>205</c:v>
                </c:pt>
                <c:pt idx="32">
                  <c:v>414</c:v>
                </c:pt>
                <c:pt idx="33">
                  <c:v>451</c:v>
                </c:pt>
                <c:pt idx="34">
                  <c:v>898</c:v>
                </c:pt>
                <c:pt idx="35">
                  <c:v>1099</c:v>
                </c:pt>
                <c:pt idx="36">
                  <c:v>1070</c:v>
                </c:pt>
                <c:pt idx="37">
                  <c:v>1057</c:v>
                </c:pt>
                <c:pt idx="38">
                  <c:v>909</c:v>
                </c:pt>
                <c:pt idx="39">
                  <c:v>865</c:v>
                </c:pt>
                <c:pt idx="40">
                  <c:v>746</c:v>
                </c:pt>
                <c:pt idx="41">
                  <c:v>700</c:v>
                </c:pt>
                <c:pt idx="42">
                  <c:v>697</c:v>
                </c:pt>
                <c:pt idx="43">
                  <c:v>609</c:v>
                </c:pt>
                <c:pt idx="44">
                  <c:v>590</c:v>
                </c:pt>
                <c:pt idx="45">
                  <c:v>587</c:v>
                </c:pt>
                <c:pt idx="46">
                  <c:v>568</c:v>
                </c:pt>
                <c:pt idx="47">
                  <c:v>289</c:v>
                </c:pt>
                <c:pt idx="48">
                  <c:v>331</c:v>
                </c:pt>
                <c:pt idx="49">
                  <c:v>290</c:v>
                </c:pt>
                <c:pt idx="50">
                  <c:v>429</c:v>
                </c:pt>
                <c:pt idx="51">
                  <c:v>515</c:v>
                </c:pt>
                <c:pt idx="52">
                  <c:v>476</c:v>
                </c:pt>
                <c:pt idx="53">
                  <c:v>368</c:v>
                </c:pt>
                <c:pt idx="54">
                  <c:v>351</c:v>
                </c:pt>
                <c:pt idx="55">
                  <c:v>288</c:v>
                </c:pt>
                <c:pt idx="56">
                  <c:v>185</c:v>
                </c:pt>
                <c:pt idx="57">
                  <c:v>35</c:v>
                </c:pt>
                <c:pt idx="58">
                  <c:v>0</c:v>
                </c:pt>
                <c:pt idx="59">
                  <c:v>107</c:v>
                </c:pt>
                <c:pt idx="60">
                  <c:v>110</c:v>
                </c:pt>
                <c:pt idx="61">
                  <c:v>163</c:v>
                </c:pt>
                <c:pt idx="62">
                  <c:v>224</c:v>
                </c:pt>
                <c:pt idx="63">
                  <c:v>373</c:v>
                </c:pt>
                <c:pt idx="64">
                  <c:v>458</c:v>
                </c:pt>
                <c:pt idx="65">
                  <c:v>474</c:v>
                </c:pt>
                <c:pt idx="66">
                  <c:v>483</c:v>
                </c:pt>
                <c:pt idx="67">
                  <c:v>508</c:v>
                </c:pt>
                <c:pt idx="68">
                  <c:v>600</c:v>
                </c:pt>
                <c:pt idx="69">
                  <c:v>613</c:v>
                </c:pt>
                <c:pt idx="70">
                  <c:v>650</c:v>
                </c:pt>
                <c:pt idx="71">
                  <c:v>713</c:v>
                </c:pt>
                <c:pt idx="72">
                  <c:v>719</c:v>
                </c:pt>
                <c:pt idx="73">
                  <c:v>1016</c:v>
                </c:pt>
                <c:pt idx="74">
                  <c:v>969</c:v>
                </c:pt>
                <c:pt idx="75">
                  <c:v>919</c:v>
                </c:pt>
                <c:pt idx="76">
                  <c:v>950</c:v>
                </c:pt>
                <c:pt idx="77">
                  <c:v>865</c:v>
                </c:pt>
                <c:pt idx="78">
                  <c:v>887</c:v>
                </c:pt>
                <c:pt idx="79">
                  <c:v>974</c:v>
                </c:pt>
                <c:pt idx="80">
                  <c:v>1089</c:v>
                </c:pt>
                <c:pt idx="81">
                  <c:v>1211</c:v>
                </c:pt>
                <c:pt idx="82">
                  <c:v>1212</c:v>
                </c:pt>
                <c:pt idx="83">
                  <c:v>1335</c:v>
                </c:pt>
                <c:pt idx="84">
                  <c:v>1396</c:v>
                </c:pt>
                <c:pt idx="85">
                  <c:v>1437</c:v>
                </c:pt>
                <c:pt idx="86">
                  <c:v>1534</c:v>
                </c:pt>
                <c:pt idx="87">
                  <c:v>1613</c:v>
                </c:pt>
                <c:pt idx="88">
                  <c:v>1648</c:v>
                </c:pt>
                <c:pt idx="89">
                  <c:v>1523</c:v>
                </c:pt>
                <c:pt idx="90">
                  <c:v>1658</c:v>
                </c:pt>
                <c:pt idx="91">
                  <c:v>1691</c:v>
                </c:pt>
                <c:pt idx="92">
                  <c:v>1696</c:v>
                </c:pt>
                <c:pt idx="93">
                  <c:v>1926</c:v>
                </c:pt>
                <c:pt idx="94">
                  <c:v>1825</c:v>
                </c:pt>
                <c:pt idx="95">
                  <c:v>1946</c:v>
                </c:pt>
                <c:pt idx="96">
                  <c:v>1783</c:v>
                </c:pt>
                <c:pt idx="97">
                  <c:v>1761</c:v>
                </c:pt>
                <c:pt idx="98">
                  <c:v>1852</c:v>
                </c:pt>
                <c:pt idx="99">
                  <c:v>1459</c:v>
                </c:pt>
                <c:pt idx="100">
                  <c:v>1143</c:v>
                </c:pt>
                <c:pt idx="101">
                  <c:v>909</c:v>
                </c:pt>
                <c:pt idx="102">
                  <c:v>992</c:v>
                </c:pt>
                <c:pt idx="103">
                  <c:v>905</c:v>
                </c:pt>
                <c:pt idx="104">
                  <c:v>737</c:v>
                </c:pt>
                <c:pt idx="105">
                  <c:v>618</c:v>
                </c:pt>
                <c:pt idx="106">
                  <c:v>213</c:v>
                </c:pt>
                <c:pt idx="107">
                  <c:v>238</c:v>
                </c:pt>
                <c:pt idx="108">
                  <c:v>88</c:v>
                </c:pt>
                <c:pt idx="109">
                  <c:v>360</c:v>
                </c:pt>
                <c:pt idx="110">
                  <c:v>511</c:v>
                </c:pt>
                <c:pt idx="111">
                  <c:v>554</c:v>
                </c:pt>
                <c:pt idx="112">
                  <c:v>828</c:v>
                </c:pt>
                <c:pt idx="113">
                  <c:v>741</c:v>
                </c:pt>
                <c:pt idx="114">
                  <c:v>852</c:v>
                </c:pt>
                <c:pt idx="115">
                  <c:v>711</c:v>
                </c:pt>
                <c:pt idx="116">
                  <c:v>695</c:v>
                </c:pt>
                <c:pt idx="117">
                  <c:v>739</c:v>
                </c:pt>
                <c:pt idx="118">
                  <c:v>336</c:v>
                </c:pt>
                <c:pt idx="119">
                  <c:v>266</c:v>
                </c:pt>
                <c:pt idx="120">
                  <c:v>48</c:v>
                </c:pt>
                <c:pt idx="121">
                  <c:v>18</c:v>
                </c:pt>
                <c:pt idx="122">
                  <c:v>413</c:v>
                </c:pt>
                <c:pt idx="123">
                  <c:v>601</c:v>
                </c:pt>
                <c:pt idx="124">
                  <c:v>431</c:v>
                </c:pt>
                <c:pt idx="125">
                  <c:v>451</c:v>
                </c:pt>
                <c:pt idx="126">
                  <c:v>681</c:v>
                </c:pt>
                <c:pt idx="127">
                  <c:v>1317</c:v>
                </c:pt>
                <c:pt idx="128">
                  <c:v>1334</c:v>
                </c:pt>
                <c:pt idx="129">
                  <c:v>1302</c:v>
                </c:pt>
                <c:pt idx="130">
                  <c:v>1315</c:v>
                </c:pt>
                <c:pt idx="131">
                  <c:v>1311</c:v>
                </c:pt>
                <c:pt idx="132">
                  <c:v>1163</c:v>
                </c:pt>
                <c:pt idx="133">
                  <c:v>725</c:v>
                </c:pt>
                <c:pt idx="134">
                  <c:v>605</c:v>
                </c:pt>
                <c:pt idx="135">
                  <c:v>596</c:v>
                </c:pt>
                <c:pt idx="136">
                  <c:v>495</c:v>
                </c:pt>
                <c:pt idx="137">
                  <c:v>408</c:v>
                </c:pt>
                <c:pt idx="138">
                  <c:v>393</c:v>
                </c:pt>
                <c:pt idx="139">
                  <c:v>218</c:v>
                </c:pt>
                <c:pt idx="140">
                  <c:v>100</c:v>
                </c:pt>
                <c:pt idx="141">
                  <c:v>0</c:v>
                </c:pt>
                <c:pt idx="142">
                  <c:v>142</c:v>
                </c:pt>
                <c:pt idx="143">
                  <c:v>292</c:v>
                </c:pt>
                <c:pt idx="144">
                  <c:v>310</c:v>
                </c:pt>
                <c:pt idx="145">
                  <c:v>376</c:v>
                </c:pt>
                <c:pt idx="146">
                  <c:v>216</c:v>
                </c:pt>
                <c:pt idx="147">
                  <c:v>124</c:v>
                </c:pt>
                <c:pt idx="148">
                  <c:v>39</c:v>
                </c:pt>
                <c:pt idx="149">
                  <c:v>5</c:v>
                </c:pt>
                <c:pt idx="150">
                  <c:v>284</c:v>
                </c:pt>
                <c:pt idx="151">
                  <c:v>340</c:v>
                </c:pt>
                <c:pt idx="152">
                  <c:v>258</c:v>
                </c:pt>
                <c:pt idx="153">
                  <c:v>102</c:v>
                </c:pt>
                <c:pt idx="154">
                  <c:v>30</c:v>
                </c:pt>
                <c:pt idx="155">
                  <c:v>51</c:v>
                </c:pt>
                <c:pt idx="156">
                  <c:v>5</c:v>
                </c:pt>
                <c:pt idx="157">
                  <c:v>362</c:v>
                </c:pt>
                <c:pt idx="158">
                  <c:v>336</c:v>
                </c:pt>
                <c:pt idx="159">
                  <c:v>65</c:v>
                </c:pt>
                <c:pt idx="160">
                  <c:v>40</c:v>
                </c:pt>
                <c:pt idx="161">
                  <c:v>134</c:v>
                </c:pt>
                <c:pt idx="162">
                  <c:v>407</c:v>
                </c:pt>
                <c:pt idx="163">
                  <c:v>431</c:v>
                </c:pt>
                <c:pt idx="164">
                  <c:v>536</c:v>
                </c:pt>
                <c:pt idx="165">
                  <c:v>426</c:v>
                </c:pt>
                <c:pt idx="166">
                  <c:v>463</c:v>
                </c:pt>
                <c:pt idx="167">
                  <c:v>700</c:v>
                </c:pt>
                <c:pt idx="168">
                  <c:v>679</c:v>
                </c:pt>
                <c:pt idx="169">
                  <c:v>644</c:v>
                </c:pt>
                <c:pt idx="170">
                  <c:v>613</c:v>
                </c:pt>
                <c:pt idx="171">
                  <c:v>441</c:v>
                </c:pt>
                <c:pt idx="172">
                  <c:v>373</c:v>
                </c:pt>
                <c:pt idx="173">
                  <c:v>364</c:v>
                </c:pt>
                <c:pt idx="174">
                  <c:v>501</c:v>
                </c:pt>
                <c:pt idx="175">
                  <c:v>487</c:v>
                </c:pt>
                <c:pt idx="176">
                  <c:v>648</c:v>
                </c:pt>
                <c:pt idx="177">
                  <c:v>628</c:v>
                </c:pt>
                <c:pt idx="178">
                  <c:v>688</c:v>
                </c:pt>
                <c:pt idx="179">
                  <c:v>806</c:v>
                </c:pt>
                <c:pt idx="180">
                  <c:v>787</c:v>
                </c:pt>
                <c:pt idx="181">
                  <c:v>683</c:v>
                </c:pt>
                <c:pt idx="182">
                  <c:v>591</c:v>
                </c:pt>
                <c:pt idx="183">
                  <c:v>419</c:v>
                </c:pt>
                <c:pt idx="184">
                  <c:v>371</c:v>
                </c:pt>
                <c:pt idx="185">
                  <c:v>248</c:v>
                </c:pt>
                <c:pt idx="186">
                  <c:v>332</c:v>
                </c:pt>
                <c:pt idx="187">
                  <c:v>212</c:v>
                </c:pt>
                <c:pt idx="188">
                  <c:v>510</c:v>
                </c:pt>
                <c:pt idx="189">
                  <c:v>379</c:v>
                </c:pt>
                <c:pt idx="190">
                  <c:v>389</c:v>
                </c:pt>
                <c:pt idx="191">
                  <c:v>405</c:v>
                </c:pt>
                <c:pt idx="192">
                  <c:v>442</c:v>
                </c:pt>
                <c:pt idx="193">
                  <c:v>562</c:v>
                </c:pt>
                <c:pt idx="194">
                  <c:v>520</c:v>
                </c:pt>
                <c:pt idx="195">
                  <c:v>501</c:v>
                </c:pt>
                <c:pt idx="196">
                  <c:v>462</c:v>
                </c:pt>
                <c:pt idx="197">
                  <c:v>302</c:v>
                </c:pt>
                <c:pt idx="198">
                  <c:v>253</c:v>
                </c:pt>
                <c:pt idx="199">
                  <c:v>235</c:v>
                </c:pt>
                <c:pt idx="200">
                  <c:v>202</c:v>
                </c:pt>
                <c:pt idx="201">
                  <c:v>167</c:v>
                </c:pt>
                <c:pt idx="202">
                  <c:v>118</c:v>
                </c:pt>
                <c:pt idx="203">
                  <c:v>0</c:v>
                </c:pt>
                <c:pt idx="204">
                  <c:v>68</c:v>
                </c:pt>
                <c:pt idx="205">
                  <c:v>184</c:v>
                </c:pt>
                <c:pt idx="206">
                  <c:v>282</c:v>
                </c:pt>
                <c:pt idx="207">
                  <c:v>431</c:v>
                </c:pt>
                <c:pt idx="208">
                  <c:v>446</c:v>
                </c:pt>
                <c:pt idx="209">
                  <c:v>523</c:v>
                </c:pt>
                <c:pt idx="210">
                  <c:v>526</c:v>
                </c:pt>
                <c:pt idx="211">
                  <c:v>574</c:v>
                </c:pt>
                <c:pt idx="212">
                  <c:v>654</c:v>
                </c:pt>
                <c:pt idx="213">
                  <c:v>847</c:v>
                </c:pt>
                <c:pt idx="214">
                  <c:v>942</c:v>
                </c:pt>
                <c:pt idx="215">
                  <c:v>967</c:v>
                </c:pt>
                <c:pt idx="216">
                  <c:v>973</c:v>
                </c:pt>
                <c:pt idx="217">
                  <c:v>978</c:v>
                </c:pt>
                <c:pt idx="218">
                  <c:v>713</c:v>
                </c:pt>
                <c:pt idx="219">
                  <c:v>670</c:v>
                </c:pt>
                <c:pt idx="220">
                  <c:v>615</c:v>
                </c:pt>
                <c:pt idx="221">
                  <c:v>498</c:v>
                </c:pt>
                <c:pt idx="222">
                  <c:v>513</c:v>
                </c:pt>
                <c:pt idx="223">
                  <c:v>524</c:v>
                </c:pt>
                <c:pt idx="224">
                  <c:v>553</c:v>
                </c:pt>
                <c:pt idx="225">
                  <c:v>1077</c:v>
                </c:pt>
                <c:pt idx="226">
                  <c:v>1085</c:v>
                </c:pt>
                <c:pt idx="227">
                  <c:v>710</c:v>
                </c:pt>
                <c:pt idx="228">
                  <c:v>713</c:v>
                </c:pt>
                <c:pt idx="229">
                  <c:v>709</c:v>
                </c:pt>
                <c:pt idx="230">
                  <c:v>695</c:v>
                </c:pt>
                <c:pt idx="231">
                  <c:v>802</c:v>
                </c:pt>
                <c:pt idx="232">
                  <c:v>837</c:v>
                </c:pt>
                <c:pt idx="233">
                  <c:v>874</c:v>
                </c:pt>
                <c:pt idx="234">
                  <c:v>908</c:v>
                </c:pt>
                <c:pt idx="235">
                  <c:v>958</c:v>
                </c:pt>
                <c:pt idx="236">
                  <c:v>996</c:v>
                </c:pt>
                <c:pt idx="237">
                  <c:v>1124</c:v>
                </c:pt>
                <c:pt idx="238">
                  <c:v>1172</c:v>
                </c:pt>
                <c:pt idx="239">
                  <c:v>1235</c:v>
                </c:pt>
                <c:pt idx="240">
                  <c:v>1252</c:v>
                </c:pt>
                <c:pt idx="241">
                  <c:v>1463</c:v>
                </c:pt>
                <c:pt idx="242">
                  <c:v>1496</c:v>
                </c:pt>
                <c:pt idx="243">
                  <c:v>1588</c:v>
                </c:pt>
                <c:pt idx="244">
                  <c:v>1619</c:v>
                </c:pt>
                <c:pt idx="245">
                  <c:v>1481</c:v>
                </c:pt>
                <c:pt idx="246">
                  <c:v>1392</c:v>
                </c:pt>
                <c:pt idx="247">
                  <c:v>1262</c:v>
                </c:pt>
                <c:pt idx="248">
                  <c:v>1319</c:v>
                </c:pt>
                <c:pt idx="249">
                  <c:v>1607</c:v>
                </c:pt>
                <c:pt idx="250">
                  <c:v>1176</c:v>
                </c:pt>
                <c:pt idx="251">
                  <c:v>1161</c:v>
                </c:pt>
                <c:pt idx="252">
                  <c:v>1115</c:v>
                </c:pt>
                <c:pt idx="253">
                  <c:v>1083</c:v>
                </c:pt>
                <c:pt idx="254">
                  <c:v>871</c:v>
                </c:pt>
                <c:pt idx="255">
                  <c:v>747</c:v>
                </c:pt>
                <c:pt idx="256">
                  <c:v>830</c:v>
                </c:pt>
                <c:pt idx="257">
                  <c:v>902</c:v>
                </c:pt>
                <c:pt idx="258">
                  <c:v>863</c:v>
                </c:pt>
                <c:pt idx="259">
                  <c:v>737</c:v>
                </c:pt>
                <c:pt idx="260">
                  <c:v>712</c:v>
                </c:pt>
                <c:pt idx="261">
                  <c:v>579</c:v>
                </c:pt>
                <c:pt idx="262">
                  <c:v>737</c:v>
                </c:pt>
                <c:pt idx="263">
                  <c:v>740</c:v>
                </c:pt>
                <c:pt idx="264">
                  <c:v>1019</c:v>
                </c:pt>
                <c:pt idx="265">
                  <c:v>1091</c:v>
                </c:pt>
                <c:pt idx="266">
                  <c:v>1178</c:v>
                </c:pt>
                <c:pt idx="267">
                  <c:v>1226</c:v>
                </c:pt>
                <c:pt idx="268">
                  <c:v>1236</c:v>
                </c:pt>
                <c:pt idx="269">
                  <c:v>1278</c:v>
                </c:pt>
                <c:pt idx="270">
                  <c:v>1309</c:v>
                </c:pt>
                <c:pt idx="271">
                  <c:v>1383</c:v>
                </c:pt>
                <c:pt idx="272">
                  <c:v>1414</c:v>
                </c:pt>
                <c:pt idx="273">
                  <c:v>1548</c:v>
                </c:pt>
                <c:pt idx="274">
                  <c:v>1571</c:v>
                </c:pt>
                <c:pt idx="275">
                  <c:v>1651</c:v>
                </c:pt>
                <c:pt idx="276">
                  <c:v>1554</c:v>
                </c:pt>
                <c:pt idx="277">
                  <c:v>1039</c:v>
                </c:pt>
                <c:pt idx="278">
                  <c:v>1198</c:v>
                </c:pt>
                <c:pt idx="279">
                  <c:v>1313</c:v>
                </c:pt>
                <c:pt idx="280">
                  <c:v>1320</c:v>
                </c:pt>
                <c:pt idx="281">
                  <c:v>1295</c:v>
                </c:pt>
                <c:pt idx="282">
                  <c:v>1278</c:v>
                </c:pt>
                <c:pt idx="283">
                  <c:v>1184</c:v>
                </c:pt>
                <c:pt idx="284">
                  <c:v>1160</c:v>
                </c:pt>
                <c:pt idx="285">
                  <c:v>1058</c:v>
                </c:pt>
                <c:pt idx="286">
                  <c:v>1101</c:v>
                </c:pt>
                <c:pt idx="287">
                  <c:v>1061</c:v>
                </c:pt>
                <c:pt idx="288">
                  <c:v>938</c:v>
                </c:pt>
                <c:pt idx="289">
                  <c:v>791</c:v>
                </c:pt>
                <c:pt idx="290">
                  <c:v>888</c:v>
                </c:pt>
                <c:pt idx="291">
                  <c:v>750</c:v>
                </c:pt>
                <c:pt idx="292">
                  <c:v>704</c:v>
                </c:pt>
                <c:pt idx="293">
                  <c:v>682</c:v>
                </c:pt>
                <c:pt idx="294">
                  <c:v>660</c:v>
                </c:pt>
                <c:pt idx="295">
                  <c:v>625</c:v>
                </c:pt>
                <c:pt idx="296">
                  <c:v>569</c:v>
                </c:pt>
                <c:pt idx="297">
                  <c:v>472</c:v>
                </c:pt>
                <c:pt idx="298">
                  <c:v>388</c:v>
                </c:pt>
                <c:pt idx="299">
                  <c:v>318</c:v>
                </c:pt>
                <c:pt idx="300">
                  <c:v>214</c:v>
                </c:pt>
                <c:pt idx="301">
                  <c:v>128</c:v>
                </c:pt>
                <c:pt idx="302">
                  <c:v>126</c:v>
                </c:pt>
                <c:pt idx="303">
                  <c:v>171</c:v>
                </c:pt>
                <c:pt idx="304">
                  <c:v>262</c:v>
                </c:pt>
                <c:pt idx="305">
                  <c:v>382</c:v>
                </c:pt>
                <c:pt idx="306">
                  <c:v>436</c:v>
                </c:pt>
                <c:pt idx="307">
                  <c:v>445</c:v>
                </c:pt>
                <c:pt idx="308">
                  <c:v>714</c:v>
                </c:pt>
                <c:pt idx="309">
                  <c:v>813</c:v>
                </c:pt>
                <c:pt idx="310">
                  <c:v>836</c:v>
                </c:pt>
                <c:pt idx="311">
                  <c:v>1045</c:v>
                </c:pt>
                <c:pt idx="312">
                  <c:v>1096</c:v>
                </c:pt>
                <c:pt idx="313">
                  <c:v>1172</c:v>
                </c:pt>
                <c:pt idx="314">
                  <c:v>1294</c:v>
                </c:pt>
                <c:pt idx="315">
                  <c:v>1302</c:v>
                </c:pt>
                <c:pt idx="316">
                  <c:v>1366</c:v>
                </c:pt>
                <c:pt idx="317">
                  <c:v>1396</c:v>
                </c:pt>
                <c:pt idx="318">
                  <c:v>1413</c:v>
                </c:pt>
                <c:pt idx="319">
                  <c:v>1565</c:v>
                </c:pt>
                <c:pt idx="320">
                  <c:v>1610</c:v>
                </c:pt>
                <c:pt idx="321">
                  <c:v>1689</c:v>
                </c:pt>
                <c:pt idx="322">
                  <c:v>1904</c:v>
                </c:pt>
                <c:pt idx="323">
                  <c:v>1923</c:v>
                </c:pt>
                <c:pt idx="324">
                  <c:v>2080</c:v>
                </c:pt>
                <c:pt idx="325">
                  <c:v>1962</c:v>
                </c:pt>
                <c:pt idx="326">
                  <c:v>2023</c:v>
                </c:pt>
                <c:pt idx="327">
                  <c:v>2062</c:v>
                </c:pt>
                <c:pt idx="328">
                  <c:v>1827</c:v>
                </c:pt>
                <c:pt idx="329">
                  <c:v>1770</c:v>
                </c:pt>
                <c:pt idx="330">
                  <c:v>2044</c:v>
                </c:pt>
                <c:pt idx="331">
                  <c:v>2094</c:v>
                </c:pt>
                <c:pt idx="332">
                  <c:v>2104</c:v>
                </c:pt>
                <c:pt idx="333">
                  <c:v>2019</c:v>
                </c:pt>
                <c:pt idx="334">
                  <c:v>2013</c:v>
                </c:pt>
                <c:pt idx="335">
                  <c:v>1963</c:v>
                </c:pt>
                <c:pt idx="336">
                  <c:v>1906</c:v>
                </c:pt>
                <c:pt idx="337">
                  <c:v>1892</c:v>
                </c:pt>
                <c:pt idx="338">
                  <c:v>1898</c:v>
                </c:pt>
                <c:pt idx="339">
                  <c:v>2100</c:v>
                </c:pt>
                <c:pt idx="340">
                  <c:v>2103</c:v>
                </c:pt>
                <c:pt idx="341">
                  <c:v>1914</c:v>
                </c:pt>
                <c:pt idx="342">
                  <c:v>2073</c:v>
                </c:pt>
                <c:pt idx="343">
                  <c:v>2054</c:v>
                </c:pt>
                <c:pt idx="344">
                  <c:v>2170</c:v>
                </c:pt>
                <c:pt idx="345">
                  <c:v>1965</c:v>
                </c:pt>
                <c:pt idx="346">
                  <c:v>1876</c:v>
                </c:pt>
                <c:pt idx="347">
                  <c:v>2093</c:v>
                </c:pt>
                <c:pt idx="348">
                  <c:v>2074</c:v>
                </c:pt>
                <c:pt idx="349">
                  <c:v>2028</c:v>
                </c:pt>
                <c:pt idx="350">
                  <c:v>1681</c:v>
                </c:pt>
                <c:pt idx="351">
                  <c:v>1758</c:v>
                </c:pt>
                <c:pt idx="352">
                  <c:v>1754</c:v>
                </c:pt>
                <c:pt idx="353">
                  <c:v>1103</c:v>
                </c:pt>
                <c:pt idx="354">
                  <c:v>994</c:v>
                </c:pt>
                <c:pt idx="355">
                  <c:v>789</c:v>
                </c:pt>
                <c:pt idx="356">
                  <c:v>850</c:v>
                </c:pt>
                <c:pt idx="357">
                  <c:v>210</c:v>
                </c:pt>
                <c:pt idx="358">
                  <c:v>625</c:v>
                </c:pt>
                <c:pt idx="359">
                  <c:v>658</c:v>
                </c:pt>
                <c:pt idx="360">
                  <c:v>706</c:v>
                </c:pt>
                <c:pt idx="361">
                  <c:v>698</c:v>
                </c:pt>
                <c:pt idx="362">
                  <c:v>806</c:v>
                </c:pt>
                <c:pt idx="363">
                  <c:v>865</c:v>
                </c:pt>
                <c:pt idx="364">
                  <c:v>916</c:v>
                </c:pt>
                <c:pt idx="365">
                  <c:v>994</c:v>
                </c:pt>
                <c:pt idx="366">
                  <c:v>1075</c:v>
                </c:pt>
                <c:pt idx="367">
                  <c:v>1101</c:v>
                </c:pt>
                <c:pt idx="368">
                  <c:v>1176</c:v>
                </c:pt>
                <c:pt idx="369">
                  <c:v>1224</c:v>
                </c:pt>
                <c:pt idx="370">
                  <c:v>1280</c:v>
                </c:pt>
                <c:pt idx="371">
                  <c:v>1219</c:v>
                </c:pt>
                <c:pt idx="372">
                  <c:v>1286</c:v>
                </c:pt>
                <c:pt idx="373">
                  <c:v>1399</c:v>
                </c:pt>
                <c:pt idx="374">
                  <c:v>1296</c:v>
                </c:pt>
                <c:pt idx="375">
                  <c:v>1251</c:v>
                </c:pt>
                <c:pt idx="376">
                  <c:v>1287</c:v>
                </c:pt>
                <c:pt idx="377">
                  <c:v>1135</c:v>
                </c:pt>
                <c:pt idx="378">
                  <c:v>977</c:v>
                </c:pt>
                <c:pt idx="379">
                  <c:v>608</c:v>
                </c:pt>
                <c:pt idx="380">
                  <c:v>437</c:v>
                </c:pt>
                <c:pt idx="381">
                  <c:v>452</c:v>
                </c:pt>
                <c:pt idx="382">
                  <c:v>456</c:v>
                </c:pt>
                <c:pt idx="383">
                  <c:v>535</c:v>
                </c:pt>
                <c:pt idx="384">
                  <c:v>691</c:v>
                </c:pt>
                <c:pt idx="385">
                  <c:v>707</c:v>
                </c:pt>
                <c:pt idx="386">
                  <c:v>740</c:v>
                </c:pt>
                <c:pt idx="387">
                  <c:v>838</c:v>
                </c:pt>
                <c:pt idx="388">
                  <c:v>873</c:v>
                </c:pt>
                <c:pt idx="389">
                  <c:v>905</c:v>
                </c:pt>
                <c:pt idx="390">
                  <c:v>1087</c:v>
                </c:pt>
                <c:pt idx="391">
                  <c:v>1350</c:v>
                </c:pt>
                <c:pt idx="392">
                  <c:v>1434</c:v>
                </c:pt>
                <c:pt idx="393">
                  <c:v>1436</c:v>
                </c:pt>
                <c:pt idx="394">
                  <c:v>1383</c:v>
                </c:pt>
                <c:pt idx="395">
                  <c:v>1697</c:v>
                </c:pt>
                <c:pt idx="396">
                  <c:v>1654</c:v>
                </c:pt>
                <c:pt idx="397">
                  <c:v>1504</c:v>
                </c:pt>
                <c:pt idx="398">
                  <c:v>1398</c:v>
                </c:pt>
                <c:pt idx="399">
                  <c:v>1500</c:v>
                </c:pt>
                <c:pt idx="400">
                  <c:v>1542</c:v>
                </c:pt>
                <c:pt idx="401">
                  <c:v>1928</c:v>
                </c:pt>
                <c:pt idx="402">
                  <c:v>1937</c:v>
                </c:pt>
                <c:pt idx="403">
                  <c:v>2224</c:v>
                </c:pt>
                <c:pt idx="404">
                  <c:v>2264</c:v>
                </c:pt>
                <c:pt idx="405">
                  <c:v>2351</c:v>
                </c:pt>
                <c:pt idx="406">
                  <c:v>2354</c:v>
                </c:pt>
                <c:pt idx="407">
                  <c:v>2371</c:v>
                </c:pt>
                <c:pt idx="408">
                  <c:v>2394</c:v>
                </c:pt>
                <c:pt idx="409">
                  <c:v>2447</c:v>
                </c:pt>
                <c:pt idx="410">
                  <c:v>2534</c:v>
                </c:pt>
                <c:pt idx="411">
                  <c:v>2614</c:v>
                </c:pt>
                <c:pt idx="412">
                  <c:v>2624</c:v>
                </c:pt>
                <c:pt idx="413">
                  <c:v>2698</c:v>
                </c:pt>
                <c:pt idx="414">
                  <c:v>2722</c:v>
                </c:pt>
                <c:pt idx="415">
                  <c:v>2833</c:v>
                </c:pt>
                <c:pt idx="416">
                  <c:v>2969</c:v>
                </c:pt>
                <c:pt idx="417">
                  <c:v>2902</c:v>
                </c:pt>
                <c:pt idx="418">
                  <c:v>2700</c:v>
                </c:pt>
                <c:pt idx="419">
                  <c:v>2689</c:v>
                </c:pt>
                <c:pt idx="420">
                  <c:v>2610</c:v>
                </c:pt>
                <c:pt idx="421">
                  <c:v>2537</c:v>
                </c:pt>
                <c:pt idx="422">
                  <c:v>2101</c:v>
                </c:pt>
                <c:pt idx="423">
                  <c:v>2103</c:v>
                </c:pt>
                <c:pt idx="424">
                  <c:v>1913</c:v>
                </c:pt>
                <c:pt idx="425">
                  <c:v>1881</c:v>
                </c:pt>
                <c:pt idx="426">
                  <c:v>1859</c:v>
                </c:pt>
                <c:pt idx="427">
                  <c:v>1950</c:v>
                </c:pt>
                <c:pt idx="428">
                  <c:v>1627</c:v>
                </c:pt>
                <c:pt idx="429">
                  <c:v>1597</c:v>
                </c:pt>
                <c:pt idx="430">
                  <c:v>1618</c:v>
                </c:pt>
                <c:pt idx="431">
                  <c:v>1403</c:v>
                </c:pt>
                <c:pt idx="432">
                  <c:v>1419</c:v>
                </c:pt>
                <c:pt idx="433">
                  <c:v>1425</c:v>
                </c:pt>
                <c:pt idx="434">
                  <c:v>1271</c:v>
                </c:pt>
                <c:pt idx="435">
                  <c:v>1729</c:v>
                </c:pt>
                <c:pt idx="436">
                  <c:v>1484</c:v>
                </c:pt>
                <c:pt idx="437">
                  <c:v>1517</c:v>
                </c:pt>
                <c:pt idx="438">
                  <c:v>1019</c:v>
                </c:pt>
                <c:pt idx="439">
                  <c:v>851</c:v>
                </c:pt>
                <c:pt idx="440">
                  <c:v>884</c:v>
                </c:pt>
                <c:pt idx="441">
                  <c:v>936</c:v>
                </c:pt>
                <c:pt idx="442">
                  <c:v>1154</c:v>
                </c:pt>
                <c:pt idx="443">
                  <c:v>1192</c:v>
                </c:pt>
                <c:pt idx="444">
                  <c:v>1259</c:v>
                </c:pt>
                <c:pt idx="445">
                  <c:v>1307</c:v>
                </c:pt>
                <c:pt idx="446">
                  <c:v>1469</c:v>
                </c:pt>
                <c:pt idx="447">
                  <c:v>1482</c:v>
                </c:pt>
                <c:pt idx="448">
                  <c:v>1482</c:v>
                </c:pt>
                <c:pt idx="449">
                  <c:v>1474</c:v>
                </c:pt>
                <c:pt idx="450">
                  <c:v>1258</c:v>
                </c:pt>
                <c:pt idx="451">
                  <c:v>1075</c:v>
                </c:pt>
                <c:pt idx="452">
                  <c:v>1047</c:v>
                </c:pt>
                <c:pt idx="453">
                  <c:v>1025</c:v>
                </c:pt>
                <c:pt idx="454">
                  <c:v>1204</c:v>
                </c:pt>
                <c:pt idx="455">
                  <c:v>1309</c:v>
                </c:pt>
                <c:pt idx="456">
                  <c:v>1443</c:v>
                </c:pt>
                <c:pt idx="457">
                  <c:v>1591</c:v>
                </c:pt>
                <c:pt idx="458">
                  <c:v>1678</c:v>
                </c:pt>
                <c:pt idx="459">
                  <c:v>1683</c:v>
                </c:pt>
                <c:pt idx="460">
                  <c:v>1682</c:v>
                </c:pt>
                <c:pt idx="461">
                  <c:v>1634</c:v>
                </c:pt>
                <c:pt idx="462">
                  <c:v>1558</c:v>
                </c:pt>
                <c:pt idx="463">
                  <c:v>1647</c:v>
                </c:pt>
                <c:pt idx="464">
                  <c:v>1655</c:v>
                </c:pt>
                <c:pt idx="465">
                  <c:v>1666</c:v>
                </c:pt>
                <c:pt idx="466">
                  <c:v>1816</c:v>
                </c:pt>
                <c:pt idx="467">
                  <c:v>1902</c:v>
                </c:pt>
                <c:pt idx="468">
                  <c:v>1831</c:v>
                </c:pt>
                <c:pt idx="469">
                  <c:v>1793</c:v>
                </c:pt>
                <c:pt idx="470">
                  <c:v>1784</c:v>
                </c:pt>
                <c:pt idx="471">
                  <c:v>1651</c:v>
                </c:pt>
                <c:pt idx="472">
                  <c:v>1548</c:v>
                </c:pt>
                <c:pt idx="473">
                  <c:v>1576</c:v>
                </c:pt>
                <c:pt idx="474">
                  <c:v>1677</c:v>
                </c:pt>
                <c:pt idx="475">
                  <c:v>1630</c:v>
                </c:pt>
                <c:pt idx="476">
                  <c:v>1891</c:v>
                </c:pt>
                <c:pt idx="477">
                  <c:v>1887</c:v>
                </c:pt>
                <c:pt idx="478">
                  <c:v>1768</c:v>
                </c:pt>
                <c:pt idx="479">
                  <c:v>1783</c:v>
                </c:pt>
                <c:pt idx="480">
                  <c:v>1990</c:v>
                </c:pt>
                <c:pt idx="481">
                  <c:v>2142</c:v>
                </c:pt>
                <c:pt idx="482">
                  <c:v>2201</c:v>
                </c:pt>
                <c:pt idx="483">
                  <c:v>2279</c:v>
                </c:pt>
                <c:pt idx="484">
                  <c:v>2297</c:v>
                </c:pt>
                <c:pt idx="485">
                  <c:v>2298</c:v>
                </c:pt>
                <c:pt idx="486">
                  <c:v>2364</c:v>
                </c:pt>
                <c:pt idx="487">
                  <c:v>2460</c:v>
                </c:pt>
                <c:pt idx="488">
                  <c:v>2462</c:v>
                </c:pt>
                <c:pt idx="489">
                  <c:v>2504</c:v>
                </c:pt>
                <c:pt idx="490">
                  <c:v>2607</c:v>
                </c:pt>
                <c:pt idx="491">
                  <c:v>2729</c:v>
                </c:pt>
                <c:pt idx="492">
                  <c:v>2785</c:v>
                </c:pt>
                <c:pt idx="493">
                  <c:v>2665</c:v>
                </c:pt>
                <c:pt idx="494">
                  <c:v>2377</c:v>
                </c:pt>
                <c:pt idx="495">
                  <c:v>2237</c:v>
                </c:pt>
                <c:pt idx="496">
                  <c:v>2069</c:v>
                </c:pt>
                <c:pt idx="497">
                  <c:v>1550</c:v>
                </c:pt>
                <c:pt idx="498">
                  <c:v>1532</c:v>
                </c:pt>
                <c:pt idx="499">
                  <c:v>1585</c:v>
                </c:pt>
                <c:pt idx="500">
                  <c:v>1175</c:v>
                </c:pt>
                <c:pt idx="501">
                  <c:v>1065</c:v>
                </c:pt>
                <c:pt idx="502">
                  <c:v>1113</c:v>
                </c:pt>
                <c:pt idx="503">
                  <c:v>1193</c:v>
                </c:pt>
                <c:pt idx="504">
                  <c:v>1171</c:v>
                </c:pt>
                <c:pt idx="505">
                  <c:v>1067</c:v>
                </c:pt>
                <c:pt idx="506">
                  <c:v>1135</c:v>
                </c:pt>
                <c:pt idx="507">
                  <c:v>1265</c:v>
                </c:pt>
                <c:pt idx="508">
                  <c:v>1435</c:v>
                </c:pt>
                <c:pt idx="509">
                  <c:v>1455</c:v>
                </c:pt>
                <c:pt idx="510">
                  <c:v>1578</c:v>
                </c:pt>
                <c:pt idx="511">
                  <c:v>1717</c:v>
                </c:pt>
                <c:pt idx="512">
                  <c:v>1826</c:v>
                </c:pt>
                <c:pt idx="513">
                  <c:v>1964</c:v>
                </c:pt>
                <c:pt idx="514">
                  <c:v>1975</c:v>
                </c:pt>
                <c:pt idx="515">
                  <c:v>2053</c:v>
                </c:pt>
                <c:pt idx="516">
                  <c:v>2088</c:v>
                </c:pt>
                <c:pt idx="517">
                  <c:v>2108</c:v>
                </c:pt>
                <c:pt idx="518">
                  <c:v>2150</c:v>
                </c:pt>
                <c:pt idx="519">
                  <c:v>2161</c:v>
                </c:pt>
                <c:pt idx="520">
                  <c:v>2177</c:v>
                </c:pt>
                <c:pt idx="521">
                  <c:v>2270</c:v>
                </c:pt>
                <c:pt idx="522">
                  <c:v>2400</c:v>
                </c:pt>
                <c:pt idx="523">
                  <c:v>2546</c:v>
                </c:pt>
                <c:pt idx="524">
                  <c:v>2602</c:v>
                </c:pt>
                <c:pt idx="525">
                  <c:v>2444</c:v>
                </c:pt>
                <c:pt idx="526">
                  <c:v>2367</c:v>
                </c:pt>
                <c:pt idx="527">
                  <c:v>2443</c:v>
                </c:pt>
                <c:pt idx="528">
                  <c:v>2470</c:v>
                </c:pt>
                <c:pt idx="529">
                  <c:v>2522</c:v>
                </c:pt>
                <c:pt idx="530">
                  <c:v>2546</c:v>
                </c:pt>
                <c:pt idx="531">
                  <c:v>2701</c:v>
                </c:pt>
                <c:pt idx="532">
                  <c:v>3114</c:v>
                </c:pt>
                <c:pt idx="533">
                  <c:v>3144</c:v>
                </c:pt>
                <c:pt idx="534">
                  <c:v>3240</c:v>
                </c:pt>
                <c:pt idx="535">
                  <c:v>3248</c:v>
                </c:pt>
                <c:pt idx="536">
                  <c:v>3421</c:v>
                </c:pt>
                <c:pt idx="537">
                  <c:v>3446</c:v>
                </c:pt>
                <c:pt idx="538">
                  <c:v>3479</c:v>
                </c:pt>
                <c:pt idx="539">
                  <c:v>3508</c:v>
                </c:pt>
                <c:pt idx="540">
                  <c:v>3609</c:v>
                </c:pt>
                <c:pt idx="541">
                  <c:v>3659</c:v>
                </c:pt>
                <c:pt idx="542">
                  <c:v>3671</c:v>
                </c:pt>
                <c:pt idx="543">
                  <c:v>3733</c:v>
                </c:pt>
                <c:pt idx="544">
                  <c:v>3793</c:v>
                </c:pt>
                <c:pt idx="545">
                  <c:v>3833</c:v>
                </c:pt>
                <c:pt idx="546">
                  <c:v>3886</c:v>
                </c:pt>
                <c:pt idx="547">
                  <c:v>3889</c:v>
                </c:pt>
                <c:pt idx="548">
                  <c:v>3975</c:v>
                </c:pt>
                <c:pt idx="549">
                  <c:v>4076</c:v>
                </c:pt>
                <c:pt idx="550">
                  <c:v>4329</c:v>
                </c:pt>
                <c:pt idx="551">
                  <c:v>4317</c:v>
                </c:pt>
                <c:pt idx="552">
                  <c:v>4280</c:v>
                </c:pt>
                <c:pt idx="553">
                  <c:v>4588</c:v>
                </c:pt>
                <c:pt idx="554">
                  <c:v>4560</c:v>
                </c:pt>
                <c:pt idx="555">
                  <c:v>4706</c:v>
                </c:pt>
                <c:pt idx="556">
                  <c:v>4474</c:v>
                </c:pt>
                <c:pt idx="557">
                  <c:v>4558</c:v>
                </c:pt>
                <c:pt idx="558">
                  <c:v>4351</c:v>
                </c:pt>
                <c:pt idx="559">
                  <c:v>4341</c:v>
                </c:pt>
                <c:pt idx="560">
                  <c:v>3893</c:v>
                </c:pt>
                <c:pt idx="561">
                  <c:v>3781</c:v>
                </c:pt>
                <c:pt idx="562">
                  <c:v>3666</c:v>
                </c:pt>
                <c:pt idx="563">
                  <c:v>3435</c:v>
                </c:pt>
                <c:pt idx="564">
                  <c:v>3381</c:v>
                </c:pt>
                <c:pt idx="565">
                  <c:v>3125</c:v>
                </c:pt>
                <c:pt idx="566">
                  <c:v>3163</c:v>
                </c:pt>
                <c:pt idx="567">
                  <c:v>3462</c:v>
                </c:pt>
                <c:pt idx="568">
                  <c:v>3557</c:v>
                </c:pt>
                <c:pt idx="569">
                  <c:v>3527</c:v>
                </c:pt>
                <c:pt idx="570">
                  <c:v>3568</c:v>
                </c:pt>
                <c:pt idx="571">
                  <c:v>3584</c:v>
                </c:pt>
                <c:pt idx="572">
                  <c:v>3890</c:v>
                </c:pt>
                <c:pt idx="573">
                  <c:v>3963</c:v>
                </c:pt>
                <c:pt idx="574">
                  <c:v>4261</c:v>
                </c:pt>
                <c:pt idx="575">
                  <c:v>4276</c:v>
                </c:pt>
                <c:pt idx="576">
                  <c:v>4309</c:v>
                </c:pt>
                <c:pt idx="577">
                  <c:v>4403</c:v>
                </c:pt>
                <c:pt idx="578">
                  <c:v>4524</c:v>
                </c:pt>
                <c:pt idx="579">
                  <c:v>4580</c:v>
                </c:pt>
                <c:pt idx="580">
                  <c:v>4683</c:v>
                </c:pt>
                <c:pt idx="581">
                  <c:v>4762</c:v>
                </c:pt>
                <c:pt idx="582">
                  <c:v>4722</c:v>
                </c:pt>
                <c:pt idx="583">
                  <c:v>4560</c:v>
                </c:pt>
                <c:pt idx="584">
                  <c:v>4555</c:v>
                </c:pt>
                <c:pt idx="585">
                  <c:v>4575</c:v>
                </c:pt>
                <c:pt idx="586">
                  <c:v>4804</c:v>
                </c:pt>
                <c:pt idx="587">
                  <c:v>4868</c:v>
                </c:pt>
                <c:pt idx="588">
                  <c:v>4925</c:v>
                </c:pt>
                <c:pt idx="589">
                  <c:v>4973</c:v>
                </c:pt>
                <c:pt idx="590">
                  <c:v>5045</c:v>
                </c:pt>
                <c:pt idx="591">
                  <c:v>5297</c:v>
                </c:pt>
                <c:pt idx="592">
                  <c:v>5344</c:v>
                </c:pt>
                <c:pt idx="593">
                  <c:v>5543</c:v>
                </c:pt>
                <c:pt idx="594">
                  <c:v>5630</c:v>
                </c:pt>
                <c:pt idx="595">
                  <c:v>5696</c:v>
                </c:pt>
                <c:pt idx="596">
                  <c:v>5729</c:v>
                </c:pt>
                <c:pt idx="597">
                  <c:v>5814</c:v>
                </c:pt>
                <c:pt idx="598">
                  <c:v>5866</c:v>
                </c:pt>
                <c:pt idx="599">
                  <c:v>5867</c:v>
                </c:pt>
                <c:pt idx="600">
                  <c:v>5872</c:v>
                </c:pt>
                <c:pt idx="601">
                  <c:v>5791</c:v>
                </c:pt>
                <c:pt idx="602">
                  <c:v>5883</c:v>
                </c:pt>
                <c:pt idx="603">
                  <c:v>6025</c:v>
                </c:pt>
                <c:pt idx="604">
                  <c:v>6057</c:v>
                </c:pt>
                <c:pt idx="605">
                  <c:v>6080</c:v>
                </c:pt>
                <c:pt idx="606">
                  <c:v>6098</c:v>
                </c:pt>
                <c:pt idx="607">
                  <c:v>6193</c:v>
                </c:pt>
                <c:pt idx="608">
                  <c:v>6244</c:v>
                </c:pt>
                <c:pt idx="609">
                  <c:v>6405</c:v>
                </c:pt>
                <c:pt idx="610">
                  <c:v>6553</c:v>
                </c:pt>
                <c:pt idx="611">
                  <c:v>6681</c:v>
                </c:pt>
                <c:pt idx="612">
                  <c:v>6685</c:v>
                </c:pt>
                <c:pt idx="613">
                  <c:v>6709</c:v>
                </c:pt>
                <c:pt idx="614">
                  <c:v>6808</c:v>
                </c:pt>
                <c:pt idx="615">
                  <c:v>6842</c:v>
                </c:pt>
                <c:pt idx="616">
                  <c:v>6999</c:v>
                </c:pt>
                <c:pt idx="617">
                  <c:v>7021</c:v>
                </c:pt>
                <c:pt idx="618">
                  <c:v>6627</c:v>
                </c:pt>
                <c:pt idx="619">
                  <c:v>6798</c:v>
                </c:pt>
                <c:pt idx="620">
                  <c:v>6711</c:v>
                </c:pt>
                <c:pt idx="621">
                  <c:v>6908</c:v>
                </c:pt>
                <c:pt idx="622">
                  <c:v>6353</c:v>
                </c:pt>
                <c:pt idx="623">
                  <c:v>5952</c:v>
                </c:pt>
                <c:pt idx="624">
                  <c:v>6159</c:v>
                </c:pt>
                <c:pt idx="625">
                  <c:v>6031</c:v>
                </c:pt>
                <c:pt idx="626">
                  <c:v>6045</c:v>
                </c:pt>
                <c:pt idx="627">
                  <c:v>5956</c:v>
                </c:pt>
                <c:pt idx="628">
                  <c:v>5704</c:v>
                </c:pt>
                <c:pt idx="629">
                  <c:v>5705</c:v>
                </c:pt>
                <c:pt idx="630">
                  <c:v>5719</c:v>
                </c:pt>
                <c:pt idx="631">
                  <c:v>5622</c:v>
                </c:pt>
                <c:pt idx="632">
                  <c:v>4853</c:v>
                </c:pt>
                <c:pt idx="633">
                  <c:v>4712</c:v>
                </c:pt>
                <c:pt idx="634">
                  <c:v>4816</c:v>
                </c:pt>
                <c:pt idx="635">
                  <c:v>4915</c:v>
                </c:pt>
                <c:pt idx="636">
                  <c:v>5008</c:v>
                </c:pt>
                <c:pt idx="637">
                  <c:v>5010</c:v>
                </c:pt>
                <c:pt idx="638">
                  <c:v>4974</c:v>
                </c:pt>
                <c:pt idx="639">
                  <c:v>4884</c:v>
                </c:pt>
                <c:pt idx="640">
                  <c:v>4866</c:v>
                </c:pt>
                <c:pt idx="641">
                  <c:v>4178</c:v>
                </c:pt>
                <c:pt idx="642">
                  <c:v>4188</c:v>
                </c:pt>
                <c:pt idx="643">
                  <c:v>4203</c:v>
                </c:pt>
                <c:pt idx="644">
                  <c:v>4134</c:v>
                </c:pt>
                <c:pt idx="645">
                  <c:v>4206</c:v>
                </c:pt>
                <c:pt idx="646">
                  <c:v>4150</c:v>
                </c:pt>
                <c:pt idx="647">
                  <c:v>3986</c:v>
                </c:pt>
                <c:pt idx="648">
                  <c:v>4499</c:v>
                </c:pt>
                <c:pt idx="649">
                  <c:v>4456</c:v>
                </c:pt>
                <c:pt idx="650">
                  <c:v>4386</c:v>
                </c:pt>
                <c:pt idx="651">
                  <c:v>4631</c:v>
                </c:pt>
                <c:pt idx="652">
                  <c:v>4642</c:v>
                </c:pt>
                <c:pt idx="653">
                  <c:v>4905</c:v>
                </c:pt>
                <c:pt idx="654">
                  <c:v>4942</c:v>
                </c:pt>
                <c:pt idx="655">
                  <c:v>4964</c:v>
                </c:pt>
                <c:pt idx="656">
                  <c:v>5113</c:v>
                </c:pt>
                <c:pt idx="657">
                  <c:v>5382</c:v>
                </c:pt>
                <c:pt idx="658">
                  <c:v>5395</c:v>
                </c:pt>
                <c:pt idx="659">
                  <c:v>5342</c:v>
                </c:pt>
                <c:pt idx="660">
                  <c:v>5366</c:v>
                </c:pt>
                <c:pt idx="661">
                  <c:v>5426</c:v>
                </c:pt>
                <c:pt idx="662">
                  <c:v>5436</c:v>
                </c:pt>
                <c:pt idx="663">
                  <c:v>5183</c:v>
                </c:pt>
                <c:pt idx="664">
                  <c:v>5195</c:v>
                </c:pt>
                <c:pt idx="665">
                  <c:v>5331</c:v>
                </c:pt>
                <c:pt idx="666">
                  <c:v>5457</c:v>
                </c:pt>
                <c:pt idx="667">
                  <c:v>5570</c:v>
                </c:pt>
                <c:pt idx="668">
                  <c:v>5688</c:v>
                </c:pt>
                <c:pt idx="669">
                  <c:v>6154</c:v>
                </c:pt>
                <c:pt idx="670">
                  <c:v>6145</c:v>
                </c:pt>
                <c:pt idx="671">
                  <c:v>5944</c:v>
                </c:pt>
                <c:pt idx="672">
                  <c:v>5942</c:v>
                </c:pt>
                <c:pt idx="673">
                  <c:v>5785</c:v>
                </c:pt>
                <c:pt idx="674">
                  <c:v>5888</c:v>
                </c:pt>
                <c:pt idx="675">
                  <c:v>5864</c:v>
                </c:pt>
                <c:pt idx="676">
                  <c:v>6033</c:v>
                </c:pt>
                <c:pt idx="677">
                  <c:v>5687</c:v>
                </c:pt>
                <c:pt idx="678">
                  <c:v>5705</c:v>
                </c:pt>
                <c:pt idx="679">
                  <c:v>5640</c:v>
                </c:pt>
                <c:pt idx="680">
                  <c:v>5706</c:v>
                </c:pt>
                <c:pt idx="681">
                  <c:v>5670</c:v>
                </c:pt>
                <c:pt idx="682">
                  <c:v>5586</c:v>
                </c:pt>
                <c:pt idx="683">
                  <c:v>5480</c:v>
                </c:pt>
                <c:pt idx="684">
                  <c:v>5524</c:v>
                </c:pt>
                <c:pt idx="685">
                  <c:v>5554</c:v>
                </c:pt>
                <c:pt idx="686">
                  <c:v>5555</c:v>
                </c:pt>
                <c:pt idx="687">
                  <c:v>5548</c:v>
                </c:pt>
                <c:pt idx="688">
                  <c:v>5655</c:v>
                </c:pt>
                <c:pt idx="689">
                  <c:v>5759</c:v>
                </c:pt>
                <c:pt idx="690">
                  <c:v>5703</c:v>
                </c:pt>
                <c:pt idx="691">
                  <c:v>5784</c:v>
                </c:pt>
                <c:pt idx="692">
                  <c:v>5546</c:v>
                </c:pt>
                <c:pt idx="693">
                  <c:v>5483</c:v>
                </c:pt>
                <c:pt idx="694">
                  <c:v>5520</c:v>
                </c:pt>
                <c:pt idx="695">
                  <c:v>5583</c:v>
                </c:pt>
                <c:pt idx="696">
                  <c:v>5588</c:v>
                </c:pt>
                <c:pt idx="697">
                  <c:v>5594</c:v>
                </c:pt>
                <c:pt idx="698">
                  <c:v>5113</c:v>
                </c:pt>
                <c:pt idx="699">
                  <c:v>5135</c:v>
                </c:pt>
                <c:pt idx="700">
                  <c:v>4905</c:v>
                </c:pt>
                <c:pt idx="701">
                  <c:v>4861</c:v>
                </c:pt>
                <c:pt idx="702">
                  <c:v>4948</c:v>
                </c:pt>
                <c:pt idx="703">
                  <c:v>4759</c:v>
                </c:pt>
                <c:pt idx="704">
                  <c:v>4381</c:v>
                </c:pt>
                <c:pt idx="705">
                  <c:v>4509</c:v>
                </c:pt>
                <c:pt idx="706">
                  <c:v>4306</c:v>
                </c:pt>
                <c:pt idx="707">
                  <c:v>4241</c:v>
                </c:pt>
                <c:pt idx="708">
                  <c:v>4235</c:v>
                </c:pt>
                <c:pt idx="709">
                  <c:v>3728</c:v>
                </c:pt>
                <c:pt idx="710">
                  <c:v>3527</c:v>
                </c:pt>
                <c:pt idx="711">
                  <c:v>3316</c:v>
                </c:pt>
                <c:pt idx="712">
                  <c:v>3223</c:v>
                </c:pt>
                <c:pt idx="713">
                  <c:v>3123</c:v>
                </c:pt>
                <c:pt idx="714">
                  <c:v>2872</c:v>
                </c:pt>
                <c:pt idx="715">
                  <c:v>2189</c:v>
                </c:pt>
                <c:pt idx="716">
                  <c:v>2084</c:v>
                </c:pt>
                <c:pt idx="717">
                  <c:v>2269</c:v>
                </c:pt>
                <c:pt idx="718">
                  <c:v>1860</c:v>
                </c:pt>
                <c:pt idx="719">
                  <c:v>1871</c:v>
                </c:pt>
                <c:pt idx="720">
                  <c:v>1880</c:v>
                </c:pt>
                <c:pt idx="721">
                  <c:v>2056</c:v>
                </c:pt>
                <c:pt idx="722">
                  <c:v>2126</c:v>
                </c:pt>
                <c:pt idx="723">
                  <c:v>2183</c:v>
                </c:pt>
                <c:pt idx="724">
                  <c:v>2200</c:v>
                </c:pt>
                <c:pt idx="725">
                  <c:v>2223</c:v>
                </c:pt>
                <c:pt idx="726">
                  <c:v>2237</c:v>
                </c:pt>
                <c:pt idx="727">
                  <c:v>2338</c:v>
                </c:pt>
                <c:pt idx="728">
                  <c:v>2470</c:v>
                </c:pt>
                <c:pt idx="729">
                  <c:v>2495</c:v>
                </c:pt>
                <c:pt idx="730">
                  <c:v>2520</c:v>
                </c:pt>
                <c:pt idx="731">
                  <c:v>2706</c:v>
                </c:pt>
                <c:pt idx="732">
                  <c:v>2759</c:v>
                </c:pt>
                <c:pt idx="733">
                  <c:v>2784</c:v>
                </c:pt>
                <c:pt idx="734">
                  <c:v>2810</c:v>
                </c:pt>
                <c:pt idx="735">
                  <c:v>2902</c:v>
                </c:pt>
                <c:pt idx="736">
                  <c:v>2937</c:v>
                </c:pt>
                <c:pt idx="737">
                  <c:v>2364</c:v>
                </c:pt>
                <c:pt idx="738">
                  <c:v>2322</c:v>
                </c:pt>
                <c:pt idx="739">
                  <c:v>2228</c:v>
                </c:pt>
                <c:pt idx="740">
                  <c:v>2216</c:v>
                </c:pt>
                <c:pt idx="741">
                  <c:v>2179</c:v>
                </c:pt>
                <c:pt idx="742">
                  <c:v>2192</c:v>
                </c:pt>
                <c:pt idx="743">
                  <c:v>2056</c:v>
                </c:pt>
                <c:pt idx="744">
                  <c:v>2303</c:v>
                </c:pt>
                <c:pt idx="745">
                  <c:v>2286</c:v>
                </c:pt>
                <c:pt idx="746">
                  <c:v>2391</c:v>
                </c:pt>
                <c:pt idx="747">
                  <c:v>2488</c:v>
                </c:pt>
                <c:pt idx="748">
                  <c:v>2550</c:v>
                </c:pt>
                <c:pt idx="749">
                  <c:v>2559</c:v>
                </c:pt>
                <c:pt idx="750">
                  <c:v>2651</c:v>
                </c:pt>
                <c:pt idx="751">
                  <c:v>2943</c:v>
                </c:pt>
                <c:pt idx="752">
                  <c:v>2950</c:v>
                </c:pt>
                <c:pt idx="753">
                  <c:v>3069</c:v>
                </c:pt>
                <c:pt idx="754">
                  <c:v>2816</c:v>
                </c:pt>
                <c:pt idx="755">
                  <c:v>2272</c:v>
                </c:pt>
                <c:pt idx="756">
                  <c:v>2392</c:v>
                </c:pt>
                <c:pt idx="757">
                  <c:v>2276</c:v>
                </c:pt>
                <c:pt idx="758">
                  <c:v>2062</c:v>
                </c:pt>
                <c:pt idx="759">
                  <c:v>2248</c:v>
                </c:pt>
                <c:pt idx="760">
                  <c:v>2255</c:v>
                </c:pt>
                <c:pt idx="761">
                  <c:v>1945</c:v>
                </c:pt>
                <c:pt idx="762">
                  <c:v>2097</c:v>
                </c:pt>
                <c:pt idx="763">
                  <c:v>2134</c:v>
                </c:pt>
                <c:pt idx="764">
                  <c:v>2000</c:v>
                </c:pt>
                <c:pt idx="765">
                  <c:v>1962</c:v>
                </c:pt>
                <c:pt idx="766">
                  <c:v>2174</c:v>
                </c:pt>
                <c:pt idx="767">
                  <c:v>2000</c:v>
                </c:pt>
                <c:pt idx="768">
                  <c:v>2047</c:v>
                </c:pt>
                <c:pt idx="769">
                  <c:v>2035</c:v>
                </c:pt>
                <c:pt idx="770">
                  <c:v>2098</c:v>
                </c:pt>
                <c:pt idx="771">
                  <c:v>1660</c:v>
                </c:pt>
                <c:pt idx="772">
                  <c:v>1583</c:v>
                </c:pt>
                <c:pt idx="773">
                  <c:v>1537</c:v>
                </c:pt>
                <c:pt idx="774">
                  <c:v>1668</c:v>
                </c:pt>
                <c:pt idx="775">
                  <c:v>1628</c:v>
                </c:pt>
                <c:pt idx="776">
                  <c:v>1592</c:v>
                </c:pt>
                <c:pt idx="777">
                  <c:v>1625</c:v>
                </c:pt>
                <c:pt idx="778">
                  <c:v>1598</c:v>
                </c:pt>
                <c:pt idx="779">
                  <c:v>1775</c:v>
                </c:pt>
                <c:pt idx="780">
                  <c:v>1748</c:v>
                </c:pt>
                <c:pt idx="781">
                  <c:v>1662</c:v>
                </c:pt>
                <c:pt idx="782">
                  <c:v>1699</c:v>
                </c:pt>
                <c:pt idx="783">
                  <c:v>1758</c:v>
                </c:pt>
                <c:pt idx="784">
                  <c:v>1761</c:v>
                </c:pt>
                <c:pt idx="785">
                  <c:v>1937</c:v>
                </c:pt>
                <c:pt idx="786">
                  <c:v>2015</c:v>
                </c:pt>
                <c:pt idx="787">
                  <c:v>2075</c:v>
                </c:pt>
                <c:pt idx="788">
                  <c:v>2226</c:v>
                </c:pt>
                <c:pt idx="789">
                  <c:v>2293</c:v>
                </c:pt>
                <c:pt idx="790">
                  <c:v>2523</c:v>
                </c:pt>
                <c:pt idx="791">
                  <c:v>2589</c:v>
                </c:pt>
                <c:pt idx="792">
                  <c:v>2881</c:v>
                </c:pt>
                <c:pt idx="793">
                  <c:v>2741</c:v>
                </c:pt>
                <c:pt idx="794">
                  <c:v>2714</c:v>
                </c:pt>
                <c:pt idx="795">
                  <c:v>2637</c:v>
                </c:pt>
                <c:pt idx="796">
                  <c:v>2470</c:v>
                </c:pt>
                <c:pt idx="797">
                  <c:v>2554</c:v>
                </c:pt>
                <c:pt idx="798">
                  <c:v>2614</c:v>
                </c:pt>
                <c:pt idx="799">
                  <c:v>2512</c:v>
                </c:pt>
                <c:pt idx="800">
                  <c:v>2392</c:v>
                </c:pt>
                <c:pt idx="801">
                  <c:v>2775</c:v>
                </c:pt>
                <c:pt idx="802">
                  <c:v>2657</c:v>
                </c:pt>
                <c:pt idx="803">
                  <c:v>2690</c:v>
                </c:pt>
                <c:pt idx="804">
                  <c:v>2721</c:v>
                </c:pt>
                <c:pt idx="805">
                  <c:v>2744</c:v>
                </c:pt>
                <c:pt idx="806">
                  <c:v>2808</c:v>
                </c:pt>
                <c:pt idx="807">
                  <c:v>2814</c:v>
                </c:pt>
                <c:pt idx="808">
                  <c:v>2851</c:v>
                </c:pt>
                <c:pt idx="809">
                  <c:v>2868</c:v>
                </c:pt>
                <c:pt idx="810">
                  <c:v>3090</c:v>
                </c:pt>
                <c:pt idx="811">
                  <c:v>3115</c:v>
                </c:pt>
                <c:pt idx="812">
                  <c:v>3171</c:v>
                </c:pt>
                <c:pt idx="813">
                  <c:v>3378</c:v>
                </c:pt>
                <c:pt idx="814">
                  <c:v>3496</c:v>
                </c:pt>
                <c:pt idx="815">
                  <c:v>3555</c:v>
                </c:pt>
                <c:pt idx="816">
                  <c:v>3637</c:v>
                </c:pt>
                <c:pt idx="817">
                  <c:v>3816</c:v>
                </c:pt>
                <c:pt idx="818">
                  <c:v>3808</c:v>
                </c:pt>
                <c:pt idx="819">
                  <c:v>3720</c:v>
                </c:pt>
                <c:pt idx="820">
                  <c:v>3656</c:v>
                </c:pt>
                <c:pt idx="821">
                  <c:v>3869</c:v>
                </c:pt>
                <c:pt idx="822">
                  <c:v>3558</c:v>
                </c:pt>
                <c:pt idx="823">
                  <c:v>3603</c:v>
                </c:pt>
                <c:pt idx="824">
                  <c:v>3627</c:v>
                </c:pt>
                <c:pt idx="825">
                  <c:v>2904</c:v>
                </c:pt>
                <c:pt idx="826">
                  <c:v>2838</c:v>
                </c:pt>
                <c:pt idx="827">
                  <c:v>3005</c:v>
                </c:pt>
                <c:pt idx="828">
                  <c:v>3030</c:v>
                </c:pt>
                <c:pt idx="829">
                  <c:v>2969</c:v>
                </c:pt>
                <c:pt idx="830">
                  <c:v>2973</c:v>
                </c:pt>
                <c:pt idx="831">
                  <c:v>3081</c:v>
                </c:pt>
                <c:pt idx="832">
                  <c:v>3016</c:v>
                </c:pt>
                <c:pt idx="833">
                  <c:v>2933</c:v>
                </c:pt>
                <c:pt idx="834">
                  <c:v>2897</c:v>
                </c:pt>
                <c:pt idx="835">
                  <c:v>2758</c:v>
                </c:pt>
                <c:pt idx="836">
                  <c:v>2847</c:v>
                </c:pt>
                <c:pt idx="837">
                  <c:v>2829</c:v>
                </c:pt>
                <c:pt idx="838">
                  <c:v>2888</c:v>
                </c:pt>
                <c:pt idx="839">
                  <c:v>3016</c:v>
                </c:pt>
                <c:pt idx="840">
                  <c:v>2976</c:v>
                </c:pt>
                <c:pt idx="841">
                  <c:v>2885</c:v>
                </c:pt>
                <c:pt idx="842">
                  <c:v>2898</c:v>
                </c:pt>
                <c:pt idx="843">
                  <c:v>2905</c:v>
                </c:pt>
                <c:pt idx="844">
                  <c:v>2739</c:v>
                </c:pt>
                <c:pt idx="845">
                  <c:v>2934</c:v>
                </c:pt>
                <c:pt idx="846">
                  <c:v>3096</c:v>
                </c:pt>
                <c:pt idx="847">
                  <c:v>3102</c:v>
                </c:pt>
                <c:pt idx="848">
                  <c:v>3138</c:v>
                </c:pt>
                <c:pt idx="849">
                  <c:v>3160</c:v>
                </c:pt>
                <c:pt idx="850">
                  <c:v>3336</c:v>
                </c:pt>
                <c:pt idx="851">
                  <c:v>3460</c:v>
                </c:pt>
                <c:pt idx="852">
                  <c:v>3477</c:v>
                </c:pt>
                <c:pt idx="853">
                  <c:v>3120</c:v>
                </c:pt>
                <c:pt idx="854">
                  <c:v>3123</c:v>
                </c:pt>
                <c:pt idx="855">
                  <c:v>3199</c:v>
                </c:pt>
                <c:pt idx="856">
                  <c:v>3060</c:v>
                </c:pt>
                <c:pt idx="857">
                  <c:v>2670</c:v>
                </c:pt>
                <c:pt idx="858">
                  <c:v>2557</c:v>
                </c:pt>
                <c:pt idx="859">
                  <c:v>2496</c:v>
                </c:pt>
                <c:pt idx="860">
                  <c:v>2594</c:v>
                </c:pt>
                <c:pt idx="861">
                  <c:v>2485</c:v>
                </c:pt>
                <c:pt idx="862">
                  <c:v>2818</c:v>
                </c:pt>
                <c:pt idx="863">
                  <c:v>2870</c:v>
                </c:pt>
                <c:pt idx="864">
                  <c:v>3138</c:v>
                </c:pt>
                <c:pt idx="865">
                  <c:v>3152</c:v>
                </c:pt>
                <c:pt idx="866">
                  <c:v>3165</c:v>
                </c:pt>
                <c:pt idx="867">
                  <c:v>3223</c:v>
                </c:pt>
                <c:pt idx="868">
                  <c:v>3244</c:v>
                </c:pt>
                <c:pt idx="869">
                  <c:v>3092</c:v>
                </c:pt>
                <c:pt idx="870">
                  <c:v>2647</c:v>
                </c:pt>
                <c:pt idx="871">
                  <c:v>2462</c:v>
                </c:pt>
                <c:pt idx="872">
                  <c:v>2567</c:v>
                </c:pt>
                <c:pt idx="873">
                  <c:v>2405</c:v>
                </c:pt>
                <c:pt idx="874">
                  <c:v>2055</c:v>
                </c:pt>
                <c:pt idx="875">
                  <c:v>2127</c:v>
                </c:pt>
                <c:pt idx="876">
                  <c:v>2140</c:v>
                </c:pt>
                <c:pt idx="877">
                  <c:v>2126</c:v>
                </c:pt>
                <c:pt idx="878">
                  <c:v>2239</c:v>
                </c:pt>
                <c:pt idx="879">
                  <c:v>2212</c:v>
                </c:pt>
                <c:pt idx="880">
                  <c:v>2469</c:v>
                </c:pt>
                <c:pt idx="881">
                  <c:v>2642</c:v>
                </c:pt>
                <c:pt idx="882">
                  <c:v>2738</c:v>
                </c:pt>
                <c:pt idx="883">
                  <c:v>2720</c:v>
                </c:pt>
                <c:pt idx="884">
                  <c:v>2730</c:v>
                </c:pt>
                <c:pt idx="885">
                  <c:v>2722</c:v>
                </c:pt>
                <c:pt idx="886">
                  <c:v>2577</c:v>
                </c:pt>
                <c:pt idx="887">
                  <c:v>2781</c:v>
                </c:pt>
                <c:pt idx="888">
                  <c:v>2655</c:v>
                </c:pt>
                <c:pt idx="889">
                  <c:v>2571</c:v>
                </c:pt>
                <c:pt idx="890">
                  <c:v>2507</c:v>
                </c:pt>
                <c:pt idx="891">
                  <c:v>2112</c:v>
                </c:pt>
                <c:pt idx="892">
                  <c:v>1876</c:v>
                </c:pt>
                <c:pt idx="893">
                  <c:v>1979</c:v>
                </c:pt>
                <c:pt idx="894">
                  <c:v>1765</c:v>
                </c:pt>
                <c:pt idx="895">
                  <c:v>910</c:v>
                </c:pt>
                <c:pt idx="896">
                  <c:v>964</c:v>
                </c:pt>
                <c:pt idx="897">
                  <c:v>975</c:v>
                </c:pt>
                <c:pt idx="898">
                  <c:v>592</c:v>
                </c:pt>
                <c:pt idx="899">
                  <c:v>595</c:v>
                </c:pt>
                <c:pt idx="900">
                  <c:v>639</c:v>
                </c:pt>
                <c:pt idx="901">
                  <c:v>612</c:v>
                </c:pt>
                <c:pt idx="902">
                  <c:v>461</c:v>
                </c:pt>
                <c:pt idx="903">
                  <c:v>300</c:v>
                </c:pt>
                <c:pt idx="904">
                  <c:v>287</c:v>
                </c:pt>
                <c:pt idx="905">
                  <c:v>182</c:v>
                </c:pt>
                <c:pt idx="906">
                  <c:v>18</c:v>
                </c:pt>
                <c:pt idx="907">
                  <c:v>204</c:v>
                </c:pt>
                <c:pt idx="908">
                  <c:v>70</c:v>
                </c:pt>
                <c:pt idx="909">
                  <c:v>225</c:v>
                </c:pt>
                <c:pt idx="910">
                  <c:v>242</c:v>
                </c:pt>
                <c:pt idx="911">
                  <c:v>505</c:v>
                </c:pt>
                <c:pt idx="912">
                  <c:v>492</c:v>
                </c:pt>
                <c:pt idx="913">
                  <c:v>493</c:v>
                </c:pt>
                <c:pt idx="914">
                  <c:v>439</c:v>
                </c:pt>
                <c:pt idx="915">
                  <c:v>516</c:v>
                </c:pt>
                <c:pt idx="916">
                  <c:v>557</c:v>
                </c:pt>
                <c:pt idx="917">
                  <c:v>812</c:v>
                </c:pt>
                <c:pt idx="918">
                  <c:v>827</c:v>
                </c:pt>
                <c:pt idx="919">
                  <c:v>1005</c:v>
                </c:pt>
                <c:pt idx="920">
                  <c:v>1007</c:v>
                </c:pt>
                <c:pt idx="921">
                  <c:v>1246</c:v>
                </c:pt>
                <c:pt idx="922">
                  <c:v>1447</c:v>
                </c:pt>
                <c:pt idx="923">
                  <c:v>1587</c:v>
                </c:pt>
                <c:pt idx="924">
                  <c:v>1723</c:v>
                </c:pt>
                <c:pt idx="925">
                  <c:v>1788</c:v>
                </c:pt>
                <c:pt idx="926">
                  <c:v>1806</c:v>
                </c:pt>
                <c:pt idx="927">
                  <c:v>1789</c:v>
                </c:pt>
                <c:pt idx="928">
                  <c:v>1744</c:v>
                </c:pt>
                <c:pt idx="929">
                  <c:v>1853</c:v>
                </c:pt>
                <c:pt idx="930">
                  <c:v>1887</c:v>
                </c:pt>
                <c:pt idx="931">
                  <c:v>1814</c:v>
                </c:pt>
                <c:pt idx="932">
                  <c:v>1831</c:v>
                </c:pt>
                <c:pt idx="933">
                  <c:v>1758</c:v>
                </c:pt>
                <c:pt idx="934">
                  <c:v>1679</c:v>
                </c:pt>
                <c:pt idx="935">
                  <c:v>1548</c:v>
                </c:pt>
                <c:pt idx="936">
                  <c:v>1654</c:v>
                </c:pt>
                <c:pt idx="937">
                  <c:v>1755</c:v>
                </c:pt>
                <c:pt idx="938">
                  <c:v>1693</c:v>
                </c:pt>
                <c:pt idx="939">
                  <c:v>1658</c:v>
                </c:pt>
                <c:pt idx="940">
                  <c:v>1652</c:v>
                </c:pt>
                <c:pt idx="941">
                  <c:v>1465</c:v>
                </c:pt>
                <c:pt idx="942">
                  <c:v>1402</c:v>
                </c:pt>
                <c:pt idx="943">
                  <c:v>1308</c:v>
                </c:pt>
                <c:pt idx="944">
                  <c:v>1100</c:v>
                </c:pt>
                <c:pt idx="945">
                  <c:v>1079</c:v>
                </c:pt>
                <c:pt idx="946">
                  <c:v>1028</c:v>
                </c:pt>
                <c:pt idx="947">
                  <c:v>819</c:v>
                </c:pt>
                <c:pt idx="948">
                  <c:v>581</c:v>
                </c:pt>
                <c:pt idx="949">
                  <c:v>554</c:v>
                </c:pt>
                <c:pt idx="950">
                  <c:v>506</c:v>
                </c:pt>
                <c:pt idx="951">
                  <c:v>461</c:v>
                </c:pt>
                <c:pt idx="952">
                  <c:v>412</c:v>
                </c:pt>
                <c:pt idx="953">
                  <c:v>404</c:v>
                </c:pt>
                <c:pt idx="954">
                  <c:v>362</c:v>
                </c:pt>
                <c:pt idx="955">
                  <c:v>279</c:v>
                </c:pt>
                <c:pt idx="956">
                  <c:v>283</c:v>
                </c:pt>
                <c:pt idx="957">
                  <c:v>621</c:v>
                </c:pt>
                <c:pt idx="958">
                  <c:v>517</c:v>
                </c:pt>
                <c:pt idx="959">
                  <c:v>517</c:v>
                </c:pt>
                <c:pt idx="960">
                  <c:v>529</c:v>
                </c:pt>
                <c:pt idx="961">
                  <c:v>488</c:v>
                </c:pt>
                <c:pt idx="962">
                  <c:v>588</c:v>
                </c:pt>
                <c:pt idx="963">
                  <c:v>488</c:v>
                </c:pt>
                <c:pt idx="964">
                  <c:v>385</c:v>
                </c:pt>
                <c:pt idx="965">
                  <c:v>127</c:v>
                </c:pt>
                <c:pt idx="966">
                  <c:v>110</c:v>
                </c:pt>
                <c:pt idx="967">
                  <c:v>23</c:v>
                </c:pt>
                <c:pt idx="968">
                  <c:v>63</c:v>
                </c:pt>
                <c:pt idx="969">
                  <c:v>91</c:v>
                </c:pt>
                <c:pt idx="970">
                  <c:v>27</c:v>
                </c:pt>
                <c:pt idx="971">
                  <c:v>28</c:v>
                </c:pt>
                <c:pt idx="972">
                  <c:v>110</c:v>
                </c:pt>
                <c:pt idx="973">
                  <c:v>73</c:v>
                </c:pt>
                <c:pt idx="974">
                  <c:v>11</c:v>
                </c:pt>
                <c:pt idx="975">
                  <c:v>572</c:v>
                </c:pt>
                <c:pt idx="976">
                  <c:v>527</c:v>
                </c:pt>
                <c:pt idx="977">
                  <c:v>551</c:v>
                </c:pt>
                <c:pt idx="978">
                  <c:v>693</c:v>
                </c:pt>
                <c:pt idx="979">
                  <c:v>827</c:v>
                </c:pt>
                <c:pt idx="980">
                  <c:v>1008</c:v>
                </c:pt>
                <c:pt idx="981">
                  <c:v>920</c:v>
                </c:pt>
                <c:pt idx="982">
                  <c:v>868</c:v>
                </c:pt>
                <c:pt idx="983">
                  <c:v>785</c:v>
                </c:pt>
                <c:pt idx="984">
                  <c:v>663</c:v>
                </c:pt>
                <c:pt idx="985">
                  <c:v>670</c:v>
                </c:pt>
                <c:pt idx="986">
                  <c:v>648</c:v>
                </c:pt>
                <c:pt idx="987">
                  <c:v>659</c:v>
                </c:pt>
                <c:pt idx="988">
                  <c:v>642</c:v>
                </c:pt>
                <c:pt idx="989">
                  <c:v>273</c:v>
                </c:pt>
                <c:pt idx="990">
                  <c:v>259</c:v>
                </c:pt>
                <c:pt idx="991">
                  <c:v>120</c:v>
                </c:pt>
                <c:pt idx="992">
                  <c:v>68</c:v>
                </c:pt>
                <c:pt idx="993">
                  <c:v>87</c:v>
                </c:pt>
                <c:pt idx="994">
                  <c:v>72</c:v>
                </c:pt>
                <c:pt idx="995">
                  <c:v>0</c:v>
                </c:pt>
                <c:pt idx="996">
                  <c:v>82</c:v>
                </c:pt>
                <c:pt idx="997">
                  <c:v>53</c:v>
                </c:pt>
                <c:pt idx="998">
                  <c:v>35</c:v>
                </c:pt>
                <c:pt idx="999">
                  <c:v>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2BA-47AE-B6EC-E0D1EE93E5A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Sheet1!$A$2:$A$1001</c:f>
              <c:numCache>
                <c:formatCode>General</c:formatCode>
                <c:ptCount val="1000"/>
              </c:numCache>
            </c:numRef>
          </c:cat>
          <c:val>
            <c:numRef>
              <c:f>Sheet1!$G$2:$G$1001</c:f>
              <c:numCache>
                <c:formatCode>General</c:formatCode>
                <c:ptCount val="1000"/>
                <c:pt idx="0">
                  <c:v>2031679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2BA-47AE-B6EC-E0D1EE93E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0533919"/>
        <c:axId val="1870543039"/>
      </c:lineChart>
      <c:catAx>
        <c:axId val="187053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543039"/>
        <c:crosses val="autoZero"/>
        <c:auto val="1"/>
        <c:lblAlgn val="ctr"/>
        <c:lblOffset val="100"/>
        <c:noMultiLvlLbl val="0"/>
      </c:catAx>
      <c:valAx>
        <c:axId val="187054303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53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Similarity score total in purple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Input1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Sheet1!$A$2:$A$1001</c:f>
              <c:numCache>
                <c:formatCode>General</c:formatCode>
                <c:ptCount val="1000"/>
              </c:numCache>
            </c:numRef>
          </c:cat>
          <c:val>
            <c:numRef>
              <c:f>Sheet1!$B$2:$B$1001</c:f>
              <c:numCache>
                <c:formatCode>General</c:formatCode>
                <c:ptCount val="1000"/>
                <c:pt idx="0">
                  <c:v>27484</c:v>
                </c:pt>
                <c:pt idx="1">
                  <c:v>67560</c:v>
                </c:pt>
                <c:pt idx="2">
                  <c:v>43926</c:v>
                </c:pt>
                <c:pt idx="3">
                  <c:v>86974</c:v>
                </c:pt>
                <c:pt idx="4">
                  <c:v>71747</c:v>
                </c:pt>
                <c:pt idx="5">
                  <c:v>28088</c:v>
                </c:pt>
                <c:pt idx="6">
                  <c:v>34772</c:v>
                </c:pt>
                <c:pt idx="7">
                  <c:v>29824</c:v>
                </c:pt>
                <c:pt idx="8">
                  <c:v>29947</c:v>
                </c:pt>
                <c:pt idx="9">
                  <c:v>98288</c:v>
                </c:pt>
                <c:pt idx="10">
                  <c:v>65056</c:v>
                </c:pt>
                <c:pt idx="11">
                  <c:v>51274</c:v>
                </c:pt>
                <c:pt idx="12">
                  <c:v>77249</c:v>
                </c:pt>
                <c:pt idx="13">
                  <c:v>47027</c:v>
                </c:pt>
                <c:pt idx="14">
                  <c:v>38391</c:v>
                </c:pt>
                <c:pt idx="15">
                  <c:v>70732</c:v>
                </c:pt>
                <c:pt idx="16">
                  <c:v>48005</c:v>
                </c:pt>
                <c:pt idx="17">
                  <c:v>78366</c:v>
                </c:pt>
                <c:pt idx="18">
                  <c:v>61139</c:v>
                </c:pt>
                <c:pt idx="19">
                  <c:v>73910</c:v>
                </c:pt>
                <c:pt idx="20">
                  <c:v>20206</c:v>
                </c:pt>
                <c:pt idx="21">
                  <c:v>22102</c:v>
                </c:pt>
                <c:pt idx="22">
                  <c:v>88580</c:v>
                </c:pt>
                <c:pt idx="23">
                  <c:v>54397</c:v>
                </c:pt>
                <c:pt idx="24">
                  <c:v>49998</c:v>
                </c:pt>
                <c:pt idx="25">
                  <c:v>61967</c:v>
                </c:pt>
                <c:pt idx="26">
                  <c:v>12345</c:v>
                </c:pt>
                <c:pt idx="27">
                  <c:v>41314</c:v>
                </c:pt>
                <c:pt idx="28">
                  <c:v>21798</c:v>
                </c:pt>
                <c:pt idx="29">
                  <c:v>98407</c:v>
                </c:pt>
                <c:pt idx="30">
                  <c:v>86141</c:v>
                </c:pt>
                <c:pt idx="31">
                  <c:v>73311</c:v>
                </c:pt>
                <c:pt idx="32">
                  <c:v>81862</c:v>
                </c:pt>
                <c:pt idx="33">
                  <c:v>95566</c:v>
                </c:pt>
                <c:pt idx="34">
                  <c:v>87351</c:v>
                </c:pt>
                <c:pt idx="35">
                  <c:v>15848</c:v>
                </c:pt>
                <c:pt idx="36">
                  <c:v>51788</c:v>
                </c:pt>
                <c:pt idx="37">
                  <c:v>35997</c:v>
                </c:pt>
                <c:pt idx="38">
                  <c:v>47658</c:v>
                </c:pt>
                <c:pt idx="39">
                  <c:v>81744</c:v>
                </c:pt>
                <c:pt idx="40">
                  <c:v>47851</c:v>
                </c:pt>
                <c:pt idx="41">
                  <c:v>43111</c:v>
                </c:pt>
                <c:pt idx="42">
                  <c:v>11414</c:v>
                </c:pt>
                <c:pt idx="43">
                  <c:v>40636</c:v>
                </c:pt>
                <c:pt idx="44">
                  <c:v>27695</c:v>
                </c:pt>
                <c:pt idx="45">
                  <c:v>81110</c:v>
                </c:pt>
                <c:pt idx="46">
                  <c:v>44831</c:v>
                </c:pt>
                <c:pt idx="47">
                  <c:v>58200</c:v>
                </c:pt>
                <c:pt idx="48">
                  <c:v>88294</c:v>
                </c:pt>
                <c:pt idx="49">
                  <c:v>16039</c:v>
                </c:pt>
                <c:pt idx="50">
                  <c:v>59282</c:v>
                </c:pt>
                <c:pt idx="51">
                  <c:v>69211</c:v>
                </c:pt>
                <c:pt idx="52">
                  <c:v>52748</c:v>
                </c:pt>
                <c:pt idx="53">
                  <c:v>52668</c:v>
                </c:pt>
                <c:pt idx="54">
                  <c:v>43520</c:v>
                </c:pt>
                <c:pt idx="55">
                  <c:v>28943</c:v>
                </c:pt>
                <c:pt idx="56">
                  <c:v>24548</c:v>
                </c:pt>
                <c:pt idx="57">
                  <c:v>67129</c:v>
                </c:pt>
                <c:pt idx="58">
                  <c:v>53243</c:v>
                </c:pt>
                <c:pt idx="59">
                  <c:v>65561</c:v>
                </c:pt>
                <c:pt idx="60">
                  <c:v>82182</c:v>
                </c:pt>
                <c:pt idx="61">
                  <c:v>49274</c:v>
                </c:pt>
                <c:pt idx="62">
                  <c:v>15952</c:v>
                </c:pt>
                <c:pt idx="63">
                  <c:v>60418</c:v>
                </c:pt>
                <c:pt idx="64">
                  <c:v>27775</c:v>
                </c:pt>
                <c:pt idx="65">
                  <c:v>73493</c:v>
                </c:pt>
                <c:pt idx="66">
                  <c:v>52098</c:v>
                </c:pt>
                <c:pt idx="67">
                  <c:v>27121</c:v>
                </c:pt>
                <c:pt idx="68">
                  <c:v>81056</c:v>
                </c:pt>
                <c:pt idx="69">
                  <c:v>28121</c:v>
                </c:pt>
                <c:pt idx="70">
                  <c:v>30348</c:v>
                </c:pt>
                <c:pt idx="71">
                  <c:v>56433</c:v>
                </c:pt>
                <c:pt idx="72">
                  <c:v>25161</c:v>
                </c:pt>
                <c:pt idx="73">
                  <c:v>83995</c:v>
                </c:pt>
                <c:pt idx="74">
                  <c:v>57450</c:v>
                </c:pt>
                <c:pt idx="75">
                  <c:v>52600</c:v>
                </c:pt>
                <c:pt idx="76">
                  <c:v>77850</c:v>
                </c:pt>
                <c:pt idx="77">
                  <c:v>37216</c:v>
                </c:pt>
                <c:pt idx="78">
                  <c:v>98526</c:v>
                </c:pt>
                <c:pt idx="79">
                  <c:v>90655</c:v>
                </c:pt>
                <c:pt idx="80">
                  <c:v>45217</c:v>
                </c:pt>
                <c:pt idx="81">
                  <c:v>69053</c:v>
                </c:pt>
                <c:pt idx="82">
                  <c:v>13539</c:v>
                </c:pt>
                <c:pt idx="83">
                  <c:v>89360</c:v>
                </c:pt>
                <c:pt idx="84">
                  <c:v>84311</c:v>
                </c:pt>
                <c:pt idx="85">
                  <c:v>87153</c:v>
                </c:pt>
                <c:pt idx="86">
                  <c:v>24300</c:v>
                </c:pt>
                <c:pt idx="87">
                  <c:v>23519</c:v>
                </c:pt>
                <c:pt idx="88">
                  <c:v>28852</c:v>
                </c:pt>
                <c:pt idx="89">
                  <c:v>53355</c:v>
                </c:pt>
                <c:pt idx="90">
                  <c:v>42582</c:v>
                </c:pt>
                <c:pt idx="91">
                  <c:v>26552</c:v>
                </c:pt>
                <c:pt idx="92">
                  <c:v>75913</c:v>
                </c:pt>
                <c:pt idx="93">
                  <c:v>53485</c:v>
                </c:pt>
                <c:pt idx="94">
                  <c:v>34601</c:v>
                </c:pt>
                <c:pt idx="95">
                  <c:v>76249</c:v>
                </c:pt>
                <c:pt idx="96">
                  <c:v>94920</c:v>
                </c:pt>
                <c:pt idx="97">
                  <c:v>72323</c:v>
                </c:pt>
                <c:pt idx="98">
                  <c:v>69403</c:v>
                </c:pt>
                <c:pt idx="99">
                  <c:v>95672</c:v>
                </c:pt>
                <c:pt idx="100">
                  <c:v>26935</c:v>
                </c:pt>
                <c:pt idx="101">
                  <c:v>87512</c:v>
                </c:pt>
                <c:pt idx="102">
                  <c:v>61615</c:v>
                </c:pt>
                <c:pt idx="103">
                  <c:v>74695</c:v>
                </c:pt>
                <c:pt idx="104">
                  <c:v>20200</c:v>
                </c:pt>
                <c:pt idx="105">
                  <c:v>19304</c:v>
                </c:pt>
                <c:pt idx="106">
                  <c:v>68077</c:v>
                </c:pt>
                <c:pt idx="107">
                  <c:v>10582</c:v>
                </c:pt>
                <c:pt idx="108">
                  <c:v>27335</c:v>
                </c:pt>
                <c:pt idx="109">
                  <c:v>37584</c:v>
                </c:pt>
                <c:pt idx="110">
                  <c:v>73196</c:v>
                </c:pt>
                <c:pt idx="111">
                  <c:v>16502</c:v>
                </c:pt>
                <c:pt idx="112">
                  <c:v>91474</c:v>
                </c:pt>
                <c:pt idx="113">
                  <c:v>54822</c:v>
                </c:pt>
                <c:pt idx="114">
                  <c:v>71321</c:v>
                </c:pt>
                <c:pt idx="115">
                  <c:v>41518</c:v>
                </c:pt>
                <c:pt idx="116">
                  <c:v>87096</c:v>
                </c:pt>
                <c:pt idx="117">
                  <c:v>21202</c:v>
                </c:pt>
                <c:pt idx="118">
                  <c:v>93142</c:v>
                </c:pt>
                <c:pt idx="119">
                  <c:v>38047</c:v>
                </c:pt>
                <c:pt idx="120">
                  <c:v>24517</c:v>
                </c:pt>
                <c:pt idx="121">
                  <c:v>44312</c:v>
                </c:pt>
                <c:pt idx="122">
                  <c:v>33144</c:v>
                </c:pt>
                <c:pt idx="123">
                  <c:v>77684</c:v>
                </c:pt>
                <c:pt idx="124">
                  <c:v>80588</c:v>
                </c:pt>
                <c:pt idx="125">
                  <c:v>67107</c:v>
                </c:pt>
                <c:pt idx="126">
                  <c:v>54896</c:v>
                </c:pt>
                <c:pt idx="127">
                  <c:v>51770</c:v>
                </c:pt>
                <c:pt idx="128">
                  <c:v>45857</c:v>
                </c:pt>
                <c:pt idx="129">
                  <c:v>46481</c:v>
                </c:pt>
                <c:pt idx="130">
                  <c:v>47496</c:v>
                </c:pt>
                <c:pt idx="131">
                  <c:v>28125</c:v>
                </c:pt>
                <c:pt idx="132">
                  <c:v>14980</c:v>
                </c:pt>
                <c:pt idx="133">
                  <c:v>51789</c:v>
                </c:pt>
                <c:pt idx="134">
                  <c:v>12986</c:v>
                </c:pt>
                <c:pt idx="135">
                  <c:v>25765</c:v>
                </c:pt>
                <c:pt idx="136">
                  <c:v>74251</c:v>
                </c:pt>
                <c:pt idx="137">
                  <c:v>78770</c:v>
                </c:pt>
                <c:pt idx="138">
                  <c:v>55011</c:v>
                </c:pt>
                <c:pt idx="139">
                  <c:v>29165</c:v>
                </c:pt>
                <c:pt idx="140">
                  <c:v>17728</c:v>
                </c:pt>
                <c:pt idx="141">
                  <c:v>33981</c:v>
                </c:pt>
                <c:pt idx="142">
                  <c:v>36823</c:v>
                </c:pt>
                <c:pt idx="143">
                  <c:v>39673</c:v>
                </c:pt>
                <c:pt idx="144">
                  <c:v>91903</c:v>
                </c:pt>
                <c:pt idx="145">
                  <c:v>19472</c:v>
                </c:pt>
                <c:pt idx="146">
                  <c:v>26800</c:v>
                </c:pt>
                <c:pt idx="147">
                  <c:v>37852</c:v>
                </c:pt>
                <c:pt idx="148">
                  <c:v>14040</c:v>
                </c:pt>
                <c:pt idx="149">
                  <c:v>55052</c:v>
                </c:pt>
                <c:pt idx="150">
                  <c:v>65668</c:v>
                </c:pt>
                <c:pt idx="151">
                  <c:v>89327</c:v>
                </c:pt>
                <c:pt idx="152">
                  <c:v>76888</c:v>
                </c:pt>
                <c:pt idx="153">
                  <c:v>70948</c:v>
                </c:pt>
                <c:pt idx="154">
                  <c:v>12472</c:v>
                </c:pt>
                <c:pt idx="155">
                  <c:v>14831</c:v>
                </c:pt>
                <c:pt idx="156">
                  <c:v>22665</c:v>
                </c:pt>
                <c:pt idx="157">
                  <c:v>22214</c:v>
                </c:pt>
                <c:pt idx="158">
                  <c:v>89577</c:v>
                </c:pt>
                <c:pt idx="159">
                  <c:v>81023</c:v>
                </c:pt>
                <c:pt idx="160">
                  <c:v>84429</c:v>
                </c:pt>
                <c:pt idx="161">
                  <c:v>75394</c:v>
                </c:pt>
                <c:pt idx="162">
                  <c:v>42076</c:v>
                </c:pt>
                <c:pt idx="163">
                  <c:v>68351</c:v>
                </c:pt>
                <c:pt idx="164">
                  <c:v>62000</c:v>
                </c:pt>
                <c:pt idx="165">
                  <c:v>17132</c:v>
                </c:pt>
                <c:pt idx="166">
                  <c:v>41051</c:v>
                </c:pt>
                <c:pt idx="167">
                  <c:v>76577</c:v>
                </c:pt>
                <c:pt idx="168">
                  <c:v>72700</c:v>
                </c:pt>
                <c:pt idx="169">
                  <c:v>21580</c:v>
                </c:pt>
                <c:pt idx="170">
                  <c:v>20635</c:v>
                </c:pt>
                <c:pt idx="171">
                  <c:v>62682</c:v>
                </c:pt>
                <c:pt idx="172">
                  <c:v>96847</c:v>
                </c:pt>
                <c:pt idx="173">
                  <c:v>79918</c:v>
                </c:pt>
                <c:pt idx="174">
                  <c:v>80975</c:v>
                </c:pt>
                <c:pt idx="175">
                  <c:v>72024</c:v>
                </c:pt>
                <c:pt idx="176">
                  <c:v>29236</c:v>
                </c:pt>
                <c:pt idx="177">
                  <c:v>82592</c:v>
                </c:pt>
                <c:pt idx="178">
                  <c:v>40379</c:v>
                </c:pt>
                <c:pt idx="179">
                  <c:v>22464</c:v>
                </c:pt>
                <c:pt idx="180">
                  <c:v>53246</c:v>
                </c:pt>
                <c:pt idx="181">
                  <c:v>92362</c:v>
                </c:pt>
                <c:pt idx="182">
                  <c:v>67933</c:v>
                </c:pt>
                <c:pt idx="183">
                  <c:v>83285</c:v>
                </c:pt>
                <c:pt idx="184">
                  <c:v>32355</c:v>
                </c:pt>
                <c:pt idx="185">
                  <c:v>72419</c:v>
                </c:pt>
                <c:pt idx="186">
                  <c:v>54766</c:v>
                </c:pt>
                <c:pt idx="187">
                  <c:v>44778</c:v>
                </c:pt>
                <c:pt idx="188">
                  <c:v>97706</c:v>
                </c:pt>
                <c:pt idx="189">
                  <c:v>14239</c:v>
                </c:pt>
                <c:pt idx="190">
                  <c:v>61196</c:v>
                </c:pt>
                <c:pt idx="191">
                  <c:v>49491</c:v>
                </c:pt>
                <c:pt idx="192">
                  <c:v>14607</c:v>
                </c:pt>
                <c:pt idx="193">
                  <c:v>54850</c:v>
                </c:pt>
                <c:pt idx="194">
                  <c:v>71449</c:v>
                </c:pt>
                <c:pt idx="195">
                  <c:v>27968</c:v>
                </c:pt>
                <c:pt idx="196">
                  <c:v>33242</c:v>
                </c:pt>
                <c:pt idx="197">
                  <c:v>44321</c:v>
                </c:pt>
                <c:pt idx="198">
                  <c:v>97596</c:v>
                </c:pt>
                <c:pt idx="199">
                  <c:v>82906</c:v>
                </c:pt>
                <c:pt idx="200">
                  <c:v>14319</c:v>
                </c:pt>
                <c:pt idx="201">
                  <c:v>46189</c:v>
                </c:pt>
                <c:pt idx="202">
                  <c:v>49649</c:v>
                </c:pt>
                <c:pt idx="203">
                  <c:v>24148</c:v>
                </c:pt>
                <c:pt idx="204">
                  <c:v>34109</c:v>
                </c:pt>
                <c:pt idx="205">
                  <c:v>81217</c:v>
                </c:pt>
                <c:pt idx="206">
                  <c:v>25414</c:v>
                </c:pt>
                <c:pt idx="207">
                  <c:v>75794</c:v>
                </c:pt>
                <c:pt idx="208">
                  <c:v>15200</c:v>
                </c:pt>
                <c:pt idx="209">
                  <c:v>95299</c:v>
                </c:pt>
                <c:pt idx="210">
                  <c:v>39732</c:v>
                </c:pt>
                <c:pt idx="211">
                  <c:v>87884</c:v>
                </c:pt>
                <c:pt idx="212">
                  <c:v>15317</c:v>
                </c:pt>
                <c:pt idx="213">
                  <c:v>21193</c:v>
                </c:pt>
                <c:pt idx="214">
                  <c:v>15090</c:v>
                </c:pt>
                <c:pt idx="215">
                  <c:v>21390</c:v>
                </c:pt>
                <c:pt idx="216">
                  <c:v>21698</c:v>
                </c:pt>
                <c:pt idx="217">
                  <c:v>56575</c:v>
                </c:pt>
                <c:pt idx="218">
                  <c:v>84593</c:v>
                </c:pt>
                <c:pt idx="219">
                  <c:v>83880</c:v>
                </c:pt>
                <c:pt idx="220">
                  <c:v>36664</c:v>
                </c:pt>
                <c:pt idx="221">
                  <c:v>42212</c:v>
                </c:pt>
                <c:pt idx="222">
                  <c:v>27053</c:v>
                </c:pt>
                <c:pt idx="223">
                  <c:v>84601</c:v>
                </c:pt>
                <c:pt idx="224">
                  <c:v>77818</c:v>
                </c:pt>
                <c:pt idx="225">
                  <c:v>44608</c:v>
                </c:pt>
                <c:pt idx="226">
                  <c:v>56932</c:v>
                </c:pt>
                <c:pt idx="227">
                  <c:v>93674</c:v>
                </c:pt>
                <c:pt idx="228">
                  <c:v>79048</c:v>
                </c:pt>
                <c:pt idx="229">
                  <c:v>88828</c:v>
                </c:pt>
                <c:pt idx="230">
                  <c:v>11883</c:v>
                </c:pt>
                <c:pt idx="231">
                  <c:v>36014</c:v>
                </c:pt>
                <c:pt idx="232">
                  <c:v>12590</c:v>
                </c:pt>
                <c:pt idx="233">
                  <c:v>76559</c:v>
                </c:pt>
                <c:pt idx="234">
                  <c:v>39043</c:v>
                </c:pt>
                <c:pt idx="235">
                  <c:v>82003</c:v>
                </c:pt>
                <c:pt idx="236">
                  <c:v>20407</c:v>
                </c:pt>
                <c:pt idx="237">
                  <c:v>10048</c:v>
                </c:pt>
                <c:pt idx="238">
                  <c:v>31281</c:v>
                </c:pt>
                <c:pt idx="239">
                  <c:v>28063</c:v>
                </c:pt>
                <c:pt idx="240">
                  <c:v>45813</c:v>
                </c:pt>
                <c:pt idx="241">
                  <c:v>18006</c:v>
                </c:pt>
                <c:pt idx="242">
                  <c:v>95040</c:v>
                </c:pt>
                <c:pt idx="243">
                  <c:v>62587</c:v>
                </c:pt>
                <c:pt idx="244">
                  <c:v>28094</c:v>
                </c:pt>
                <c:pt idx="245">
                  <c:v>29580</c:v>
                </c:pt>
                <c:pt idx="246">
                  <c:v>72853</c:v>
                </c:pt>
                <c:pt idx="247">
                  <c:v>39380</c:v>
                </c:pt>
                <c:pt idx="248">
                  <c:v>50190</c:v>
                </c:pt>
                <c:pt idx="249">
                  <c:v>86034</c:v>
                </c:pt>
                <c:pt idx="250">
                  <c:v>26295</c:v>
                </c:pt>
                <c:pt idx="251">
                  <c:v>22364</c:v>
                </c:pt>
                <c:pt idx="252">
                  <c:v>73757</c:v>
                </c:pt>
                <c:pt idx="253">
                  <c:v>45106</c:v>
                </c:pt>
                <c:pt idx="254">
                  <c:v>91186</c:v>
                </c:pt>
                <c:pt idx="255">
                  <c:v>30056</c:v>
                </c:pt>
                <c:pt idx="256">
                  <c:v>91866</c:v>
                </c:pt>
                <c:pt idx="257">
                  <c:v>89436</c:v>
                </c:pt>
                <c:pt idx="258">
                  <c:v>73210</c:v>
                </c:pt>
                <c:pt idx="259">
                  <c:v>62546</c:v>
                </c:pt>
                <c:pt idx="260">
                  <c:v>40469</c:v>
                </c:pt>
                <c:pt idx="261">
                  <c:v>55116</c:v>
                </c:pt>
                <c:pt idx="262">
                  <c:v>11849</c:v>
                </c:pt>
                <c:pt idx="263">
                  <c:v>77677</c:v>
                </c:pt>
                <c:pt idx="264">
                  <c:v>61244</c:v>
                </c:pt>
                <c:pt idx="265">
                  <c:v>26136</c:v>
                </c:pt>
                <c:pt idx="266">
                  <c:v>81481</c:v>
                </c:pt>
                <c:pt idx="267">
                  <c:v>72429</c:v>
                </c:pt>
                <c:pt idx="268">
                  <c:v>76056</c:v>
                </c:pt>
                <c:pt idx="269">
                  <c:v>35895</c:v>
                </c:pt>
                <c:pt idx="270">
                  <c:v>68089</c:v>
                </c:pt>
                <c:pt idx="271">
                  <c:v>18171</c:v>
                </c:pt>
                <c:pt idx="272">
                  <c:v>63514</c:v>
                </c:pt>
                <c:pt idx="273">
                  <c:v>97499</c:v>
                </c:pt>
                <c:pt idx="274">
                  <c:v>75403</c:v>
                </c:pt>
                <c:pt idx="275">
                  <c:v>36977</c:v>
                </c:pt>
                <c:pt idx="276">
                  <c:v>96237</c:v>
                </c:pt>
                <c:pt idx="277">
                  <c:v>29452</c:v>
                </c:pt>
                <c:pt idx="278">
                  <c:v>98034</c:v>
                </c:pt>
                <c:pt idx="279">
                  <c:v>42417</c:v>
                </c:pt>
                <c:pt idx="280">
                  <c:v>57358</c:v>
                </c:pt>
                <c:pt idx="281">
                  <c:v>60023</c:v>
                </c:pt>
                <c:pt idx="282">
                  <c:v>72118</c:v>
                </c:pt>
                <c:pt idx="283">
                  <c:v>85974</c:v>
                </c:pt>
                <c:pt idx="284">
                  <c:v>80417</c:v>
                </c:pt>
                <c:pt idx="285">
                  <c:v>13977</c:v>
                </c:pt>
                <c:pt idx="286">
                  <c:v>71082</c:v>
                </c:pt>
                <c:pt idx="287">
                  <c:v>44648</c:v>
                </c:pt>
                <c:pt idx="288">
                  <c:v>72171</c:v>
                </c:pt>
                <c:pt idx="289">
                  <c:v>70404</c:v>
                </c:pt>
                <c:pt idx="290">
                  <c:v>54381</c:v>
                </c:pt>
                <c:pt idx="291">
                  <c:v>72013</c:v>
                </c:pt>
                <c:pt idx="292">
                  <c:v>51192</c:v>
                </c:pt>
                <c:pt idx="293">
                  <c:v>14717</c:v>
                </c:pt>
                <c:pt idx="294">
                  <c:v>23855</c:v>
                </c:pt>
                <c:pt idx="295">
                  <c:v>48675</c:v>
                </c:pt>
                <c:pt idx="296">
                  <c:v>83605</c:v>
                </c:pt>
                <c:pt idx="297">
                  <c:v>31420</c:v>
                </c:pt>
                <c:pt idx="298">
                  <c:v>83753</c:v>
                </c:pt>
                <c:pt idx="299">
                  <c:v>10437</c:v>
                </c:pt>
                <c:pt idx="300">
                  <c:v>58483</c:v>
                </c:pt>
                <c:pt idx="301">
                  <c:v>69788</c:v>
                </c:pt>
                <c:pt idx="302">
                  <c:v>81921</c:v>
                </c:pt>
                <c:pt idx="303">
                  <c:v>56676</c:v>
                </c:pt>
                <c:pt idx="304">
                  <c:v>42129</c:v>
                </c:pt>
                <c:pt idx="305">
                  <c:v>21405</c:v>
                </c:pt>
                <c:pt idx="306">
                  <c:v>54273</c:v>
                </c:pt>
                <c:pt idx="307">
                  <c:v>63042</c:v>
                </c:pt>
                <c:pt idx="308">
                  <c:v>11660</c:v>
                </c:pt>
                <c:pt idx="309">
                  <c:v>64263</c:v>
                </c:pt>
                <c:pt idx="310">
                  <c:v>11027</c:v>
                </c:pt>
                <c:pt idx="311">
                  <c:v>47012</c:v>
                </c:pt>
                <c:pt idx="312">
                  <c:v>94401</c:v>
                </c:pt>
                <c:pt idx="313">
                  <c:v>27499</c:v>
                </c:pt>
                <c:pt idx="314">
                  <c:v>70973</c:v>
                </c:pt>
                <c:pt idx="315">
                  <c:v>47772</c:v>
                </c:pt>
                <c:pt idx="316">
                  <c:v>35646</c:v>
                </c:pt>
                <c:pt idx="317">
                  <c:v>16154</c:v>
                </c:pt>
                <c:pt idx="318">
                  <c:v>91790</c:v>
                </c:pt>
                <c:pt idx="319">
                  <c:v>50094</c:v>
                </c:pt>
                <c:pt idx="320">
                  <c:v>80579</c:v>
                </c:pt>
                <c:pt idx="321">
                  <c:v>49745</c:v>
                </c:pt>
                <c:pt idx="322">
                  <c:v>18137</c:v>
                </c:pt>
                <c:pt idx="323">
                  <c:v>79817</c:v>
                </c:pt>
                <c:pt idx="324">
                  <c:v>18437</c:v>
                </c:pt>
                <c:pt idx="325">
                  <c:v>46949</c:v>
                </c:pt>
                <c:pt idx="326">
                  <c:v>60816</c:v>
                </c:pt>
                <c:pt idx="327">
                  <c:v>35903</c:v>
                </c:pt>
                <c:pt idx="328">
                  <c:v>17915</c:v>
                </c:pt>
                <c:pt idx="329">
                  <c:v>57636</c:v>
                </c:pt>
                <c:pt idx="330">
                  <c:v>97265</c:v>
                </c:pt>
                <c:pt idx="331">
                  <c:v>54184</c:v>
                </c:pt>
                <c:pt idx="332">
                  <c:v>72211</c:v>
                </c:pt>
                <c:pt idx="333">
                  <c:v>50122</c:v>
                </c:pt>
                <c:pt idx="334">
                  <c:v>98895</c:v>
                </c:pt>
                <c:pt idx="335">
                  <c:v>83261</c:v>
                </c:pt>
                <c:pt idx="336">
                  <c:v>61814</c:v>
                </c:pt>
                <c:pt idx="337">
                  <c:v>41074</c:v>
                </c:pt>
                <c:pt idx="338">
                  <c:v>25545</c:v>
                </c:pt>
                <c:pt idx="339">
                  <c:v>69677</c:v>
                </c:pt>
                <c:pt idx="340">
                  <c:v>32198</c:v>
                </c:pt>
                <c:pt idx="341">
                  <c:v>90218</c:v>
                </c:pt>
                <c:pt idx="342">
                  <c:v>32063</c:v>
                </c:pt>
                <c:pt idx="343">
                  <c:v>26348</c:v>
                </c:pt>
                <c:pt idx="344">
                  <c:v>23459</c:v>
                </c:pt>
                <c:pt idx="345">
                  <c:v>19924</c:v>
                </c:pt>
                <c:pt idx="346">
                  <c:v>12755</c:v>
                </c:pt>
                <c:pt idx="347">
                  <c:v>75332</c:v>
                </c:pt>
                <c:pt idx="348">
                  <c:v>20426</c:v>
                </c:pt>
                <c:pt idx="349">
                  <c:v>33510</c:v>
                </c:pt>
                <c:pt idx="350">
                  <c:v>32520</c:v>
                </c:pt>
                <c:pt idx="351">
                  <c:v>50821</c:v>
                </c:pt>
                <c:pt idx="352">
                  <c:v>45619</c:v>
                </c:pt>
                <c:pt idx="353">
                  <c:v>30651</c:v>
                </c:pt>
                <c:pt idx="354">
                  <c:v>23288</c:v>
                </c:pt>
                <c:pt idx="355">
                  <c:v>26097</c:v>
                </c:pt>
                <c:pt idx="356">
                  <c:v>35967</c:v>
                </c:pt>
                <c:pt idx="357">
                  <c:v>13374</c:v>
                </c:pt>
                <c:pt idx="358">
                  <c:v>35414</c:v>
                </c:pt>
                <c:pt idx="359">
                  <c:v>67278</c:v>
                </c:pt>
                <c:pt idx="360">
                  <c:v>34100</c:v>
                </c:pt>
                <c:pt idx="361">
                  <c:v>26440</c:v>
                </c:pt>
                <c:pt idx="362">
                  <c:v>55848</c:v>
                </c:pt>
                <c:pt idx="363">
                  <c:v>60238</c:v>
                </c:pt>
                <c:pt idx="364">
                  <c:v>11578</c:v>
                </c:pt>
                <c:pt idx="365">
                  <c:v>53675</c:v>
                </c:pt>
                <c:pt idx="366">
                  <c:v>95139</c:v>
                </c:pt>
                <c:pt idx="367">
                  <c:v>53655</c:v>
                </c:pt>
                <c:pt idx="368">
                  <c:v>75061</c:v>
                </c:pt>
                <c:pt idx="369">
                  <c:v>25717</c:v>
                </c:pt>
                <c:pt idx="370">
                  <c:v>96718</c:v>
                </c:pt>
                <c:pt idx="371">
                  <c:v>60846</c:v>
                </c:pt>
                <c:pt idx="372">
                  <c:v>31991</c:v>
                </c:pt>
                <c:pt idx="373">
                  <c:v>41677</c:v>
                </c:pt>
                <c:pt idx="374">
                  <c:v>81456</c:v>
                </c:pt>
                <c:pt idx="375">
                  <c:v>62569</c:v>
                </c:pt>
                <c:pt idx="376">
                  <c:v>14572</c:v>
                </c:pt>
                <c:pt idx="377">
                  <c:v>47381</c:v>
                </c:pt>
                <c:pt idx="378">
                  <c:v>84958</c:v>
                </c:pt>
                <c:pt idx="379">
                  <c:v>85437</c:v>
                </c:pt>
                <c:pt idx="380">
                  <c:v>12693</c:v>
                </c:pt>
                <c:pt idx="381">
                  <c:v>56021</c:v>
                </c:pt>
                <c:pt idx="382">
                  <c:v>55744</c:v>
                </c:pt>
                <c:pt idx="383">
                  <c:v>68582</c:v>
                </c:pt>
                <c:pt idx="384">
                  <c:v>15330</c:v>
                </c:pt>
                <c:pt idx="385">
                  <c:v>94099</c:v>
                </c:pt>
                <c:pt idx="386">
                  <c:v>89771</c:v>
                </c:pt>
                <c:pt idx="387">
                  <c:v>52313</c:v>
                </c:pt>
                <c:pt idx="388">
                  <c:v>56489</c:v>
                </c:pt>
                <c:pt idx="389">
                  <c:v>50298</c:v>
                </c:pt>
                <c:pt idx="390">
                  <c:v>74104</c:v>
                </c:pt>
                <c:pt idx="391">
                  <c:v>29286</c:v>
                </c:pt>
                <c:pt idx="392">
                  <c:v>24482</c:v>
                </c:pt>
                <c:pt idx="393">
                  <c:v>82812</c:v>
                </c:pt>
                <c:pt idx="394">
                  <c:v>13182</c:v>
                </c:pt>
                <c:pt idx="395">
                  <c:v>15225</c:v>
                </c:pt>
                <c:pt idx="396">
                  <c:v>78417</c:v>
                </c:pt>
                <c:pt idx="397">
                  <c:v>83094</c:v>
                </c:pt>
                <c:pt idx="398">
                  <c:v>26751</c:v>
                </c:pt>
                <c:pt idx="399">
                  <c:v>92253</c:v>
                </c:pt>
                <c:pt idx="400">
                  <c:v>34340</c:v>
                </c:pt>
                <c:pt idx="401">
                  <c:v>73732</c:v>
                </c:pt>
                <c:pt idx="402">
                  <c:v>91045</c:v>
                </c:pt>
                <c:pt idx="403">
                  <c:v>52416</c:v>
                </c:pt>
                <c:pt idx="404">
                  <c:v>13671</c:v>
                </c:pt>
                <c:pt idx="405">
                  <c:v>33612</c:v>
                </c:pt>
                <c:pt idx="406">
                  <c:v>56971</c:v>
                </c:pt>
                <c:pt idx="407">
                  <c:v>40346</c:v>
                </c:pt>
                <c:pt idx="408">
                  <c:v>72844</c:v>
                </c:pt>
                <c:pt idx="409">
                  <c:v>94947</c:v>
                </c:pt>
                <c:pt idx="410">
                  <c:v>86520</c:v>
                </c:pt>
                <c:pt idx="411">
                  <c:v>75495</c:v>
                </c:pt>
                <c:pt idx="412">
                  <c:v>87108</c:v>
                </c:pt>
                <c:pt idx="413">
                  <c:v>61901</c:v>
                </c:pt>
                <c:pt idx="414">
                  <c:v>85022</c:v>
                </c:pt>
                <c:pt idx="415">
                  <c:v>51692</c:v>
                </c:pt>
                <c:pt idx="416">
                  <c:v>97087</c:v>
                </c:pt>
                <c:pt idx="417">
                  <c:v>17780</c:v>
                </c:pt>
                <c:pt idx="418">
                  <c:v>78024</c:v>
                </c:pt>
                <c:pt idx="419">
                  <c:v>82627</c:v>
                </c:pt>
                <c:pt idx="420">
                  <c:v>86867</c:v>
                </c:pt>
                <c:pt idx="421">
                  <c:v>14770</c:v>
                </c:pt>
                <c:pt idx="422">
                  <c:v>99690</c:v>
                </c:pt>
                <c:pt idx="423">
                  <c:v>37970</c:v>
                </c:pt>
                <c:pt idx="424">
                  <c:v>38091</c:v>
                </c:pt>
                <c:pt idx="425">
                  <c:v>93808</c:v>
                </c:pt>
                <c:pt idx="426">
                  <c:v>19623</c:v>
                </c:pt>
                <c:pt idx="427">
                  <c:v>62514</c:v>
                </c:pt>
                <c:pt idx="428">
                  <c:v>39354</c:v>
                </c:pt>
                <c:pt idx="429">
                  <c:v>18731</c:v>
                </c:pt>
                <c:pt idx="430">
                  <c:v>20182</c:v>
                </c:pt>
                <c:pt idx="431">
                  <c:v>96893</c:v>
                </c:pt>
                <c:pt idx="432">
                  <c:v>93703</c:v>
                </c:pt>
                <c:pt idx="433">
                  <c:v>32281</c:v>
                </c:pt>
                <c:pt idx="434">
                  <c:v>44738</c:v>
                </c:pt>
                <c:pt idx="435">
                  <c:v>34416</c:v>
                </c:pt>
                <c:pt idx="436">
                  <c:v>99168</c:v>
                </c:pt>
                <c:pt idx="437">
                  <c:v>60552</c:v>
                </c:pt>
                <c:pt idx="438">
                  <c:v>62143</c:v>
                </c:pt>
                <c:pt idx="439">
                  <c:v>34660</c:v>
                </c:pt>
                <c:pt idx="440">
                  <c:v>11505</c:v>
                </c:pt>
                <c:pt idx="441">
                  <c:v>24137</c:v>
                </c:pt>
                <c:pt idx="442">
                  <c:v>69957</c:v>
                </c:pt>
                <c:pt idx="443">
                  <c:v>32792</c:v>
                </c:pt>
                <c:pt idx="444">
                  <c:v>55146</c:v>
                </c:pt>
                <c:pt idx="445">
                  <c:v>24998</c:v>
                </c:pt>
                <c:pt idx="446">
                  <c:v>45008</c:v>
                </c:pt>
                <c:pt idx="447">
                  <c:v>55840</c:v>
                </c:pt>
                <c:pt idx="448">
                  <c:v>56271</c:v>
                </c:pt>
                <c:pt idx="449">
                  <c:v>51951</c:v>
                </c:pt>
                <c:pt idx="450">
                  <c:v>23366</c:v>
                </c:pt>
                <c:pt idx="451">
                  <c:v>94193</c:v>
                </c:pt>
                <c:pt idx="452">
                  <c:v>67623</c:v>
                </c:pt>
                <c:pt idx="453">
                  <c:v>35037</c:v>
                </c:pt>
                <c:pt idx="454">
                  <c:v>13330</c:v>
                </c:pt>
                <c:pt idx="455">
                  <c:v>31163</c:v>
                </c:pt>
                <c:pt idx="456">
                  <c:v>87613</c:v>
                </c:pt>
                <c:pt idx="457">
                  <c:v>40427</c:v>
                </c:pt>
                <c:pt idx="458">
                  <c:v>90416</c:v>
                </c:pt>
                <c:pt idx="459">
                  <c:v>81180</c:v>
                </c:pt>
                <c:pt idx="460">
                  <c:v>82377</c:v>
                </c:pt>
                <c:pt idx="461">
                  <c:v>64803</c:v>
                </c:pt>
                <c:pt idx="462">
                  <c:v>62137</c:v>
                </c:pt>
                <c:pt idx="463">
                  <c:v>28226</c:v>
                </c:pt>
                <c:pt idx="464">
                  <c:v>12419</c:v>
                </c:pt>
                <c:pt idx="465">
                  <c:v>14256</c:v>
                </c:pt>
                <c:pt idx="466">
                  <c:v>74284</c:v>
                </c:pt>
                <c:pt idx="467">
                  <c:v>63856</c:v>
                </c:pt>
                <c:pt idx="468">
                  <c:v>12114</c:v>
                </c:pt>
                <c:pt idx="469">
                  <c:v>23305</c:v>
                </c:pt>
                <c:pt idx="470">
                  <c:v>99115</c:v>
                </c:pt>
                <c:pt idx="471">
                  <c:v>38426</c:v>
                </c:pt>
                <c:pt idx="472">
                  <c:v>87398</c:v>
                </c:pt>
                <c:pt idx="473">
                  <c:v>92158</c:v>
                </c:pt>
                <c:pt idx="474">
                  <c:v>39006</c:v>
                </c:pt>
                <c:pt idx="475">
                  <c:v>17021</c:v>
                </c:pt>
                <c:pt idx="476">
                  <c:v>11701</c:v>
                </c:pt>
                <c:pt idx="477">
                  <c:v>31448</c:v>
                </c:pt>
                <c:pt idx="478">
                  <c:v>78513</c:v>
                </c:pt>
                <c:pt idx="479">
                  <c:v>85920</c:v>
                </c:pt>
                <c:pt idx="480">
                  <c:v>93843</c:v>
                </c:pt>
                <c:pt idx="481">
                  <c:v>30287</c:v>
                </c:pt>
                <c:pt idx="482">
                  <c:v>78384</c:v>
                </c:pt>
                <c:pt idx="483">
                  <c:v>41990</c:v>
                </c:pt>
                <c:pt idx="484">
                  <c:v>11317</c:v>
                </c:pt>
                <c:pt idx="485">
                  <c:v>30841</c:v>
                </c:pt>
                <c:pt idx="486">
                  <c:v>10135</c:v>
                </c:pt>
                <c:pt idx="487">
                  <c:v>85875</c:v>
                </c:pt>
                <c:pt idx="488">
                  <c:v>65006</c:v>
                </c:pt>
                <c:pt idx="489">
                  <c:v>19493</c:v>
                </c:pt>
                <c:pt idx="490">
                  <c:v>29916</c:v>
                </c:pt>
                <c:pt idx="491">
                  <c:v>12137</c:v>
                </c:pt>
                <c:pt idx="492">
                  <c:v>13493</c:v>
                </c:pt>
                <c:pt idx="493">
                  <c:v>36868</c:v>
                </c:pt>
                <c:pt idx="494">
                  <c:v>19718</c:v>
                </c:pt>
                <c:pt idx="495">
                  <c:v>73983</c:v>
                </c:pt>
                <c:pt idx="496">
                  <c:v>79278</c:v>
                </c:pt>
                <c:pt idx="497">
                  <c:v>70849</c:v>
                </c:pt>
                <c:pt idx="498">
                  <c:v>43543</c:v>
                </c:pt>
                <c:pt idx="499">
                  <c:v>69664</c:v>
                </c:pt>
                <c:pt idx="500">
                  <c:v>36211</c:v>
                </c:pt>
                <c:pt idx="501">
                  <c:v>69076</c:v>
                </c:pt>
                <c:pt idx="502">
                  <c:v>50555</c:v>
                </c:pt>
                <c:pt idx="503">
                  <c:v>16277</c:v>
                </c:pt>
                <c:pt idx="504">
                  <c:v>86854</c:v>
                </c:pt>
                <c:pt idx="505">
                  <c:v>18173</c:v>
                </c:pt>
                <c:pt idx="506">
                  <c:v>15367</c:v>
                </c:pt>
                <c:pt idx="507">
                  <c:v>87778</c:v>
                </c:pt>
                <c:pt idx="508">
                  <c:v>85537</c:v>
                </c:pt>
                <c:pt idx="509">
                  <c:v>29202</c:v>
                </c:pt>
                <c:pt idx="510">
                  <c:v>65597</c:v>
                </c:pt>
                <c:pt idx="511">
                  <c:v>94036</c:v>
                </c:pt>
                <c:pt idx="512">
                  <c:v>40995</c:v>
                </c:pt>
                <c:pt idx="513">
                  <c:v>57002</c:v>
                </c:pt>
                <c:pt idx="514">
                  <c:v>31037</c:v>
                </c:pt>
                <c:pt idx="515">
                  <c:v>62138</c:v>
                </c:pt>
                <c:pt idx="516">
                  <c:v>23493</c:v>
                </c:pt>
                <c:pt idx="517">
                  <c:v>32543</c:v>
                </c:pt>
                <c:pt idx="518">
                  <c:v>13649</c:v>
                </c:pt>
                <c:pt idx="519">
                  <c:v>45082</c:v>
                </c:pt>
                <c:pt idx="520">
                  <c:v>39931</c:v>
                </c:pt>
                <c:pt idx="521">
                  <c:v>54328</c:v>
                </c:pt>
                <c:pt idx="522">
                  <c:v>90435</c:v>
                </c:pt>
                <c:pt idx="523">
                  <c:v>98509</c:v>
                </c:pt>
                <c:pt idx="524">
                  <c:v>40846</c:v>
                </c:pt>
                <c:pt idx="525">
                  <c:v>12273</c:v>
                </c:pt>
                <c:pt idx="526">
                  <c:v>70078</c:v>
                </c:pt>
                <c:pt idx="527">
                  <c:v>69792</c:v>
                </c:pt>
                <c:pt idx="528">
                  <c:v>71552</c:v>
                </c:pt>
                <c:pt idx="529">
                  <c:v>43202</c:v>
                </c:pt>
                <c:pt idx="530">
                  <c:v>23140</c:v>
                </c:pt>
                <c:pt idx="531">
                  <c:v>26364</c:v>
                </c:pt>
                <c:pt idx="532">
                  <c:v>34210</c:v>
                </c:pt>
                <c:pt idx="533">
                  <c:v>47040</c:v>
                </c:pt>
                <c:pt idx="534">
                  <c:v>29563</c:v>
                </c:pt>
                <c:pt idx="535">
                  <c:v>35773</c:v>
                </c:pt>
                <c:pt idx="536">
                  <c:v>52323</c:v>
                </c:pt>
                <c:pt idx="537">
                  <c:v>37176</c:v>
                </c:pt>
                <c:pt idx="538">
                  <c:v>97815</c:v>
                </c:pt>
                <c:pt idx="539">
                  <c:v>43884</c:v>
                </c:pt>
                <c:pt idx="540">
                  <c:v>94682</c:v>
                </c:pt>
                <c:pt idx="541">
                  <c:v>82836</c:v>
                </c:pt>
                <c:pt idx="542">
                  <c:v>89878</c:v>
                </c:pt>
                <c:pt idx="543">
                  <c:v>39807</c:v>
                </c:pt>
                <c:pt idx="544">
                  <c:v>42368</c:v>
                </c:pt>
                <c:pt idx="545">
                  <c:v>13016</c:v>
                </c:pt>
                <c:pt idx="546">
                  <c:v>89249</c:v>
                </c:pt>
                <c:pt idx="547">
                  <c:v>65121</c:v>
                </c:pt>
                <c:pt idx="548">
                  <c:v>20487</c:v>
                </c:pt>
                <c:pt idx="549">
                  <c:v>24970</c:v>
                </c:pt>
                <c:pt idx="550">
                  <c:v>30802</c:v>
                </c:pt>
                <c:pt idx="551">
                  <c:v>65040</c:v>
                </c:pt>
                <c:pt idx="552">
                  <c:v>28328</c:v>
                </c:pt>
                <c:pt idx="553">
                  <c:v>52220</c:v>
                </c:pt>
                <c:pt idx="554">
                  <c:v>26818</c:v>
                </c:pt>
                <c:pt idx="555">
                  <c:v>65282</c:v>
                </c:pt>
                <c:pt idx="556">
                  <c:v>78164</c:v>
                </c:pt>
                <c:pt idx="557">
                  <c:v>46968</c:v>
                </c:pt>
                <c:pt idx="558">
                  <c:v>78981</c:v>
                </c:pt>
                <c:pt idx="559">
                  <c:v>18980</c:v>
                </c:pt>
                <c:pt idx="560">
                  <c:v>30648</c:v>
                </c:pt>
                <c:pt idx="561">
                  <c:v>51633</c:v>
                </c:pt>
                <c:pt idx="562">
                  <c:v>31442</c:v>
                </c:pt>
                <c:pt idx="563">
                  <c:v>63174</c:v>
                </c:pt>
                <c:pt idx="564">
                  <c:v>44998</c:v>
                </c:pt>
                <c:pt idx="565">
                  <c:v>60294</c:v>
                </c:pt>
                <c:pt idx="566">
                  <c:v>33509</c:v>
                </c:pt>
                <c:pt idx="567">
                  <c:v>28215</c:v>
                </c:pt>
                <c:pt idx="568">
                  <c:v>76076</c:v>
                </c:pt>
                <c:pt idx="569">
                  <c:v>64908</c:v>
                </c:pt>
                <c:pt idx="570">
                  <c:v>17601</c:v>
                </c:pt>
                <c:pt idx="571">
                  <c:v>33308</c:v>
                </c:pt>
                <c:pt idx="572">
                  <c:v>79813</c:v>
                </c:pt>
                <c:pt idx="573">
                  <c:v>89994</c:v>
                </c:pt>
                <c:pt idx="574">
                  <c:v>35315</c:v>
                </c:pt>
                <c:pt idx="575">
                  <c:v>67669</c:v>
                </c:pt>
                <c:pt idx="576">
                  <c:v>73099</c:v>
                </c:pt>
                <c:pt idx="577">
                  <c:v>25168</c:v>
                </c:pt>
                <c:pt idx="578">
                  <c:v>71490</c:v>
                </c:pt>
                <c:pt idx="579">
                  <c:v>58441</c:v>
                </c:pt>
                <c:pt idx="580">
                  <c:v>28299</c:v>
                </c:pt>
                <c:pt idx="581">
                  <c:v>64607</c:v>
                </c:pt>
                <c:pt idx="582">
                  <c:v>34983</c:v>
                </c:pt>
                <c:pt idx="583">
                  <c:v>96817</c:v>
                </c:pt>
                <c:pt idx="584">
                  <c:v>13045</c:v>
                </c:pt>
                <c:pt idx="585">
                  <c:v>71656</c:v>
                </c:pt>
                <c:pt idx="586">
                  <c:v>26886</c:v>
                </c:pt>
                <c:pt idx="587">
                  <c:v>60587</c:v>
                </c:pt>
                <c:pt idx="588">
                  <c:v>75130</c:v>
                </c:pt>
                <c:pt idx="589">
                  <c:v>86187</c:v>
                </c:pt>
                <c:pt idx="590">
                  <c:v>85198</c:v>
                </c:pt>
                <c:pt idx="591">
                  <c:v>33243</c:v>
                </c:pt>
                <c:pt idx="592">
                  <c:v>43027</c:v>
                </c:pt>
                <c:pt idx="593">
                  <c:v>38691</c:v>
                </c:pt>
                <c:pt idx="594">
                  <c:v>49403</c:v>
                </c:pt>
                <c:pt idx="595">
                  <c:v>45353</c:v>
                </c:pt>
                <c:pt idx="596">
                  <c:v>18425</c:v>
                </c:pt>
                <c:pt idx="597">
                  <c:v>18026</c:v>
                </c:pt>
                <c:pt idx="598">
                  <c:v>39076</c:v>
                </c:pt>
                <c:pt idx="599">
                  <c:v>28212</c:v>
                </c:pt>
                <c:pt idx="600">
                  <c:v>18907</c:v>
                </c:pt>
                <c:pt idx="601">
                  <c:v>71135</c:v>
                </c:pt>
                <c:pt idx="602">
                  <c:v>13958</c:v>
                </c:pt>
                <c:pt idx="603">
                  <c:v>53937</c:v>
                </c:pt>
                <c:pt idx="604">
                  <c:v>12712</c:v>
                </c:pt>
                <c:pt idx="605">
                  <c:v>63297</c:v>
                </c:pt>
                <c:pt idx="606">
                  <c:v>50764</c:v>
                </c:pt>
                <c:pt idx="607">
                  <c:v>95321</c:v>
                </c:pt>
                <c:pt idx="608">
                  <c:v>97757</c:v>
                </c:pt>
                <c:pt idx="609">
                  <c:v>72342</c:v>
                </c:pt>
                <c:pt idx="610">
                  <c:v>62894</c:v>
                </c:pt>
                <c:pt idx="611">
                  <c:v>71239</c:v>
                </c:pt>
                <c:pt idx="612">
                  <c:v>77659</c:v>
                </c:pt>
                <c:pt idx="613">
                  <c:v>63198</c:v>
                </c:pt>
                <c:pt idx="614">
                  <c:v>84364</c:v>
                </c:pt>
                <c:pt idx="615">
                  <c:v>61075</c:v>
                </c:pt>
                <c:pt idx="616">
                  <c:v>51222</c:v>
                </c:pt>
                <c:pt idx="617">
                  <c:v>24995</c:v>
                </c:pt>
                <c:pt idx="618">
                  <c:v>16599</c:v>
                </c:pt>
                <c:pt idx="619">
                  <c:v>86925</c:v>
                </c:pt>
                <c:pt idx="620">
                  <c:v>99048</c:v>
                </c:pt>
                <c:pt idx="621">
                  <c:v>13542</c:v>
                </c:pt>
                <c:pt idx="622">
                  <c:v>12591</c:v>
                </c:pt>
                <c:pt idx="623">
                  <c:v>25905</c:v>
                </c:pt>
                <c:pt idx="624">
                  <c:v>32208</c:v>
                </c:pt>
                <c:pt idx="625">
                  <c:v>22133</c:v>
                </c:pt>
                <c:pt idx="626">
                  <c:v>41575</c:v>
                </c:pt>
                <c:pt idx="627">
                  <c:v>59604</c:v>
                </c:pt>
                <c:pt idx="628">
                  <c:v>16836</c:v>
                </c:pt>
                <c:pt idx="629">
                  <c:v>31682</c:v>
                </c:pt>
                <c:pt idx="630">
                  <c:v>69364</c:v>
                </c:pt>
                <c:pt idx="631">
                  <c:v>82188</c:v>
                </c:pt>
                <c:pt idx="632">
                  <c:v>41914</c:v>
                </c:pt>
                <c:pt idx="633">
                  <c:v>45576</c:v>
                </c:pt>
                <c:pt idx="634">
                  <c:v>25079</c:v>
                </c:pt>
                <c:pt idx="635">
                  <c:v>81537</c:v>
                </c:pt>
                <c:pt idx="636">
                  <c:v>46462</c:v>
                </c:pt>
                <c:pt idx="637">
                  <c:v>66551</c:v>
                </c:pt>
                <c:pt idx="638">
                  <c:v>26591</c:v>
                </c:pt>
                <c:pt idx="639">
                  <c:v>77328</c:v>
                </c:pt>
                <c:pt idx="640">
                  <c:v>33985</c:v>
                </c:pt>
                <c:pt idx="641">
                  <c:v>33418</c:v>
                </c:pt>
                <c:pt idx="642">
                  <c:v>91080</c:v>
                </c:pt>
                <c:pt idx="643">
                  <c:v>61568</c:v>
                </c:pt>
                <c:pt idx="644">
                  <c:v>57867</c:v>
                </c:pt>
                <c:pt idx="645">
                  <c:v>84472</c:v>
                </c:pt>
                <c:pt idx="646">
                  <c:v>12654</c:v>
                </c:pt>
                <c:pt idx="647">
                  <c:v>70565</c:v>
                </c:pt>
                <c:pt idx="648">
                  <c:v>42550</c:v>
                </c:pt>
                <c:pt idx="649">
                  <c:v>51259</c:v>
                </c:pt>
                <c:pt idx="650">
                  <c:v>13169</c:v>
                </c:pt>
                <c:pt idx="651">
                  <c:v>65905</c:v>
                </c:pt>
                <c:pt idx="652">
                  <c:v>15805</c:v>
                </c:pt>
                <c:pt idx="653">
                  <c:v>90109</c:v>
                </c:pt>
                <c:pt idx="654">
                  <c:v>76980</c:v>
                </c:pt>
                <c:pt idx="655">
                  <c:v>57913</c:v>
                </c:pt>
                <c:pt idx="656">
                  <c:v>72381</c:v>
                </c:pt>
                <c:pt idx="657">
                  <c:v>70281</c:v>
                </c:pt>
                <c:pt idx="658">
                  <c:v>78134</c:v>
                </c:pt>
                <c:pt idx="659">
                  <c:v>37955</c:v>
                </c:pt>
                <c:pt idx="660">
                  <c:v>93173</c:v>
                </c:pt>
                <c:pt idx="661">
                  <c:v>74086</c:v>
                </c:pt>
                <c:pt idx="662">
                  <c:v>58167</c:v>
                </c:pt>
                <c:pt idx="663">
                  <c:v>40765</c:v>
                </c:pt>
                <c:pt idx="664">
                  <c:v>23790</c:v>
                </c:pt>
                <c:pt idx="665">
                  <c:v>33592</c:v>
                </c:pt>
                <c:pt idx="666">
                  <c:v>78454</c:v>
                </c:pt>
                <c:pt idx="667">
                  <c:v>15430</c:v>
                </c:pt>
                <c:pt idx="668">
                  <c:v>67945</c:v>
                </c:pt>
                <c:pt idx="669">
                  <c:v>64241</c:v>
                </c:pt>
                <c:pt idx="670">
                  <c:v>83702</c:v>
                </c:pt>
                <c:pt idx="671">
                  <c:v>46375</c:v>
                </c:pt>
                <c:pt idx="672">
                  <c:v>26342</c:v>
                </c:pt>
                <c:pt idx="673">
                  <c:v>34863</c:v>
                </c:pt>
                <c:pt idx="674">
                  <c:v>19482</c:v>
                </c:pt>
                <c:pt idx="675">
                  <c:v>34284</c:v>
                </c:pt>
                <c:pt idx="676">
                  <c:v>38000</c:v>
                </c:pt>
                <c:pt idx="677">
                  <c:v>98157</c:v>
                </c:pt>
                <c:pt idx="678">
                  <c:v>15930</c:v>
                </c:pt>
                <c:pt idx="679">
                  <c:v>64693</c:v>
                </c:pt>
                <c:pt idx="680">
                  <c:v>12550</c:v>
                </c:pt>
                <c:pt idx="681">
                  <c:v>51953</c:v>
                </c:pt>
                <c:pt idx="682">
                  <c:v>77269</c:v>
                </c:pt>
                <c:pt idx="683">
                  <c:v>13652</c:v>
                </c:pt>
                <c:pt idx="684">
                  <c:v>86840</c:v>
                </c:pt>
                <c:pt idx="685">
                  <c:v>52314</c:v>
                </c:pt>
                <c:pt idx="686">
                  <c:v>98333</c:v>
                </c:pt>
                <c:pt idx="687">
                  <c:v>40687</c:v>
                </c:pt>
                <c:pt idx="688">
                  <c:v>35046</c:v>
                </c:pt>
                <c:pt idx="689">
                  <c:v>59975</c:v>
                </c:pt>
                <c:pt idx="690">
                  <c:v>72833</c:v>
                </c:pt>
                <c:pt idx="691">
                  <c:v>14044</c:v>
                </c:pt>
                <c:pt idx="692">
                  <c:v>71828</c:v>
                </c:pt>
                <c:pt idx="693">
                  <c:v>40577</c:v>
                </c:pt>
                <c:pt idx="694">
                  <c:v>51481</c:v>
                </c:pt>
                <c:pt idx="695">
                  <c:v>80118</c:v>
                </c:pt>
                <c:pt idx="696">
                  <c:v>55714</c:v>
                </c:pt>
                <c:pt idx="697">
                  <c:v>24410</c:v>
                </c:pt>
                <c:pt idx="698">
                  <c:v>99412</c:v>
                </c:pt>
                <c:pt idx="699">
                  <c:v>35437</c:v>
                </c:pt>
                <c:pt idx="700">
                  <c:v>48548</c:v>
                </c:pt>
                <c:pt idx="701">
                  <c:v>84964</c:v>
                </c:pt>
                <c:pt idx="702">
                  <c:v>75235</c:v>
                </c:pt>
                <c:pt idx="703">
                  <c:v>21303</c:v>
                </c:pt>
                <c:pt idx="704">
                  <c:v>83551</c:v>
                </c:pt>
                <c:pt idx="705">
                  <c:v>52760</c:v>
                </c:pt>
                <c:pt idx="706">
                  <c:v>85000</c:v>
                </c:pt>
                <c:pt idx="707">
                  <c:v>56259</c:v>
                </c:pt>
                <c:pt idx="708">
                  <c:v>42764</c:v>
                </c:pt>
                <c:pt idx="709">
                  <c:v>11312</c:v>
                </c:pt>
                <c:pt idx="710">
                  <c:v>24461</c:v>
                </c:pt>
                <c:pt idx="711">
                  <c:v>27237</c:v>
                </c:pt>
                <c:pt idx="712">
                  <c:v>58802</c:v>
                </c:pt>
                <c:pt idx="713">
                  <c:v>55301</c:v>
                </c:pt>
                <c:pt idx="714">
                  <c:v>74259</c:v>
                </c:pt>
                <c:pt idx="715">
                  <c:v>56046</c:v>
                </c:pt>
                <c:pt idx="716">
                  <c:v>19866</c:v>
                </c:pt>
                <c:pt idx="717">
                  <c:v>73679</c:v>
                </c:pt>
                <c:pt idx="718">
                  <c:v>33891</c:v>
                </c:pt>
                <c:pt idx="719">
                  <c:v>45639</c:v>
                </c:pt>
                <c:pt idx="720">
                  <c:v>54195</c:v>
                </c:pt>
                <c:pt idx="721">
                  <c:v>95097</c:v>
                </c:pt>
                <c:pt idx="722">
                  <c:v>57914</c:v>
                </c:pt>
                <c:pt idx="723">
                  <c:v>59298</c:v>
                </c:pt>
                <c:pt idx="724">
                  <c:v>89370</c:v>
                </c:pt>
                <c:pt idx="725">
                  <c:v>76504</c:v>
                </c:pt>
                <c:pt idx="726">
                  <c:v>56108</c:v>
                </c:pt>
                <c:pt idx="727">
                  <c:v>29130</c:v>
                </c:pt>
                <c:pt idx="728">
                  <c:v>33712</c:v>
                </c:pt>
                <c:pt idx="729">
                  <c:v>25154</c:v>
                </c:pt>
                <c:pt idx="730">
                  <c:v>96503</c:v>
                </c:pt>
                <c:pt idx="731">
                  <c:v>98909</c:v>
                </c:pt>
                <c:pt idx="732">
                  <c:v>40872</c:v>
                </c:pt>
                <c:pt idx="733">
                  <c:v>82776</c:v>
                </c:pt>
                <c:pt idx="734">
                  <c:v>63510</c:v>
                </c:pt>
                <c:pt idx="735">
                  <c:v>26533</c:v>
                </c:pt>
                <c:pt idx="736">
                  <c:v>56079</c:v>
                </c:pt>
                <c:pt idx="737">
                  <c:v>39398</c:v>
                </c:pt>
                <c:pt idx="738">
                  <c:v>47768</c:v>
                </c:pt>
                <c:pt idx="739">
                  <c:v>20341</c:v>
                </c:pt>
                <c:pt idx="740">
                  <c:v>99994</c:v>
                </c:pt>
                <c:pt idx="741">
                  <c:v>10110</c:v>
                </c:pt>
                <c:pt idx="742">
                  <c:v>57700</c:v>
                </c:pt>
                <c:pt idx="743">
                  <c:v>30209</c:v>
                </c:pt>
                <c:pt idx="744">
                  <c:v>94995</c:v>
                </c:pt>
                <c:pt idx="745">
                  <c:v>44918</c:v>
                </c:pt>
                <c:pt idx="746">
                  <c:v>66796</c:v>
                </c:pt>
                <c:pt idx="747">
                  <c:v>51995</c:v>
                </c:pt>
                <c:pt idx="748">
                  <c:v>77354</c:v>
                </c:pt>
                <c:pt idx="749">
                  <c:v>93013</c:v>
                </c:pt>
                <c:pt idx="750">
                  <c:v>54620</c:v>
                </c:pt>
                <c:pt idx="751">
                  <c:v>92444</c:v>
                </c:pt>
                <c:pt idx="752">
                  <c:v>93849</c:v>
                </c:pt>
                <c:pt idx="753">
                  <c:v>49161</c:v>
                </c:pt>
                <c:pt idx="754">
                  <c:v>28949</c:v>
                </c:pt>
                <c:pt idx="755">
                  <c:v>37715</c:v>
                </c:pt>
                <c:pt idx="756">
                  <c:v>23904</c:v>
                </c:pt>
                <c:pt idx="757">
                  <c:v>73156</c:v>
                </c:pt>
                <c:pt idx="758">
                  <c:v>42384</c:v>
                </c:pt>
                <c:pt idx="759">
                  <c:v>17773</c:v>
                </c:pt>
                <c:pt idx="760">
                  <c:v>58155</c:v>
                </c:pt>
                <c:pt idx="761">
                  <c:v>54490</c:v>
                </c:pt>
                <c:pt idx="762">
                  <c:v>56486</c:v>
                </c:pt>
                <c:pt idx="763">
                  <c:v>97223</c:v>
                </c:pt>
                <c:pt idx="764">
                  <c:v>32955</c:v>
                </c:pt>
                <c:pt idx="765">
                  <c:v>25281</c:v>
                </c:pt>
                <c:pt idx="766">
                  <c:v>15737</c:v>
                </c:pt>
                <c:pt idx="767">
                  <c:v>35697</c:v>
                </c:pt>
                <c:pt idx="768">
                  <c:v>18244</c:v>
                </c:pt>
                <c:pt idx="769">
                  <c:v>42515</c:v>
                </c:pt>
                <c:pt idx="770">
                  <c:v>40947</c:v>
                </c:pt>
                <c:pt idx="771">
                  <c:v>93475</c:v>
                </c:pt>
                <c:pt idx="772">
                  <c:v>14131</c:v>
                </c:pt>
                <c:pt idx="773">
                  <c:v>67547</c:v>
                </c:pt>
                <c:pt idx="774">
                  <c:v>95089</c:v>
                </c:pt>
                <c:pt idx="775">
                  <c:v>43557</c:v>
                </c:pt>
                <c:pt idx="776">
                  <c:v>11037</c:v>
                </c:pt>
                <c:pt idx="777">
                  <c:v>34322</c:v>
                </c:pt>
                <c:pt idx="778">
                  <c:v>22250</c:v>
                </c:pt>
                <c:pt idx="779">
                  <c:v>71266</c:v>
                </c:pt>
                <c:pt idx="780">
                  <c:v>89572</c:v>
                </c:pt>
                <c:pt idx="781">
                  <c:v>90169</c:v>
                </c:pt>
                <c:pt idx="782">
                  <c:v>17372</c:v>
                </c:pt>
                <c:pt idx="783">
                  <c:v>65790</c:v>
                </c:pt>
                <c:pt idx="784">
                  <c:v>27576</c:v>
                </c:pt>
                <c:pt idx="785">
                  <c:v>37101</c:v>
                </c:pt>
                <c:pt idx="786">
                  <c:v>73468</c:v>
                </c:pt>
                <c:pt idx="787">
                  <c:v>39721</c:v>
                </c:pt>
                <c:pt idx="788">
                  <c:v>65682</c:v>
                </c:pt>
                <c:pt idx="789">
                  <c:v>47073</c:v>
                </c:pt>
                <c:pt idx="790">
                  <c:v>90895</c:v>
                </c:pt>
                <c:pt idx="791">
                  <c:v>43637</c:v>
                </c:pt>
                <c:pt idx="792">
                  <c:v>78516</c:v>
                </c:pt>
                <c:pt idx="793">
                  <c:v>21073</c:v>
                </c:pt>
                <c:pt idx="794">
                  <c:v>92011</c:v>
                </c:pt>
                <c:pt idx="795">
                  <c:v>46069</c:v>
                </c:pt>
                <c:pt idx="796">
                  <c:v>26851</c:v>
                </c:pt>
                <c:pt idx="797">
                  <c:v>47448</c:v>
                </c:pt>
                <c:pt idx="798">
                  <c:v>65439</c:v>
                </c:pt>
                <c:pt idx="799">
                  <c:v>29023</c:v>
                </c:pt>
                <c:pt idx="800">
                  <c:v>51855</c:v>
                </c:pt>
                <c:pt idx="801">
                  <c:v>65553</c:v>
                </c:pt>
                <c:pt idx="802">
                  <c:v>80536</c:v>
                </c:pt>
                <c:pt idx="803">
                  <c:v>16678</c:v>
                </c:pt>
                <c:pt idx="804">
                  <c:v>90651</c:v>
                </c:pt>
                <c:pt idx="805">
                  <c:v>19633</c:v>
                </c:pt>
                <c:pt idx="806">
                  <c:v>93746</c:v>
                </c:pt>
                <c:pt idx="807">
                  <c:v>70591</c:v>
                </c:pt>
                <c:pt idx="808">
                  <c:v>94422</c:v>
                </c:pt>
                <c:pt idx="809">
                  <c:v>33657</c:v>
                </c:pt>
                <c:pt idx="810">
                  <c:v>52974</c:v>
                </c:pt>
                <c:pt idx="811">
                  <c:v>13630</c:v>
                </c:pt>
                <c:pt idx="812">
                  <c:v>69196</c:v>
                </c:pt>
                <c:pt idx="813">
                  <c:v>79490</c:v>
                </c:pt>
                <c:pt idx="814">
                  <c:v>32250</c:v>
                </c:pt>
                <c:pt idx="815">
                  <c:v>66530</c:v>
                </c:pt>
                <c:pt idx="816">
                  <c:v>32790</c:v>
                </c:pt>
                <c:pt idx="817">
                  <c:v>17127</c:v>
                </c:pt>
                <c:pt idx="818">
                  <c:v>92015</c:v>
                </c:pt>
                <c:pt idx="819">
                  <c:v>28249</c:v>
                </c:pt>
                <c:pt idx="820">
                  <c:v>65102</c:v>
                </c:pt>
                <c:pt idx="821">
                  <c:v>91455</c:v>
                </c:pt>
                <c:pt idx="822">
                  <c:v>64033</c:v>
                </c:pt>
                <c:pt idx="823">
                  <c:v>24017</c:v>
                </c:pt>
                <c:pt idx="824">
                  <c:v>45651</c:v>
                </c:pt>
                <c:pt idx="825">
                  <c:v>60117</c:v>
                </c:pt>
                <c:pt idx="826">
                  <c:v>96785</c:v>
                </c:pt>
                <c:pt idx="827">
                  <c:v>50649</c:v>
                </c:pt>
                <c:pt idx="828">
                  <c:v>15436</c:v>
                </c:pt>
                <c:pt idx="829">
                  <c:v>65914</c:v>
                </c:pt>
                <c:pt idx="830">
                  <c:v>36166</c:v>
                </c:pt>
                <c:pt idx="831">
                  <c:v>78692</c:v>
                </c:pt>
                <c:pt idx="832">
                  <c:v>91558</c:v>
                </c:pt>
                <c:pt idx="833">
                  <c:v>49051</c:v>
                </c:pt>
                <c:pt idx="834">
                  <c:v>66543</c:v>
                </c:pt>
                <c:pt idx="835">
                  <c:v>95701</c:v>
                </c:pt>
                <c:pt idx="836">
                  <c:v>38010</c:v>
                </c:pt>
                <c:pt idx="837">
                  <c:v>45785</c:v>
                </c:pt>
                <c:pt idx="838">
                  <c:v>64305</c:v>
                </c:pt>
                <c:pt idx="839">
                  <c:v>47125</c:v>
                </c:pt>
                <c:pt idx="840">
                  <c:v>66807</c:v>
                </c:pt>
                <c:pt idx="841">
                  <c:v>53798</c:v>
                </c:pt>
                <c:pt idx="842">
                  <c:v>39771</c:v>
                </c:pt>
                <c:pt idx="843">
                  <c:v>31704</c:v>
                </c:pt>
                <c:pt idx="844">
                  <c:v>62165</c:v>
                </c:pt>
                <c:pt idx="845">
                  <c:v>65163</c:v>
                </c:pt>
                <c:pt idx="846">
                  <c:v>29324</c:v>
                </c:pt>
                <c:pt idx="847">
                  <c:v>60646</c:v>
                </c:pt>
                <c:pt idx="848">
                  <c:v>91668</c:v>
                </c:pt>
                <c:pt idx="849">
                  <c:v>70470</c:v>
                </c:pt>
                <c:pt idx="850">
                  <c:v>49620</c:v>
                </c:pt>
                <c:pt idx="851">
                  <c:v>73173</c:v>
                </c:pt>
                <c:pt idx="852">
                  <c:v>50390</c:v>
                </c:pt>
                <c:pt idx="853">
                  <c:v>89026</c:v>
                </c:pt>
                <c:pt idx="854">
                  <c:v>81234</c:v>
                </c:pt>
                <c:pt idx="855">
                  <c:v>45456</c:v>
                </c:pt>
                <c:pt idx="856">
                  <c:v>39896</c:v>
                </c:pt>
                <c:pt idx="857">
                  <c:v>56209</c:v>
                </c:pt>
                <c:pt idx="858">
                  <c:v>48104</c:v>
                </c:pt>
                <c:pt idx="859">
                  <c:v>62372</c:v>
                </c:pt>
                <c:pt idx="860">
                  <c:v>39333</c:v>
                </c:pt>
                <c:pt idx="861">
                  <c:v>79867</c:v>
                </c:pt>
                <c:pt idx="862">
                  <c:v>95279</c:v>
                </c:pt>
                <c:pt idx="863">
                  <c:v>52605</c:v>
                </c:pt>
                <c:pt idx="864">
                  <c:v>75787</c:v>
                </c:pt>
                <c:pt idx="865">
                  <c:v>84796</c:v>
                </c:pt>
                <c:pt idx="866">
                  <c:v>38805</c:v>
                </c:pt>
                <c:pt idx="867">
                  <c:v>45963</c:v>
                </c:pt>
                <c:pt idx="868">
                  <c:v>27579</c:v>
                </c:pt>
                <c:pt idx="869">
                  <c:v>90333</c:v>
                </c:pt>
                <c:pt idx="870">
                  <c:v>32386</c:v>
                </c:pt>
                <c:pt idx="871">
                  <c:v>14026</c:v>
                </c:pt>
                <c:pt idx="872">
                  <c:v>19291</c:v>
                </c:pt>
                <c:pt idx="873">
                  <c:v>77541</c:v>
                </c:pt>
                <c:pt idx="874">
                  <c:v>99587</c:v>
                </c:pt>
                <c:pt idx="875">
                  <c:v>31439</c:v>
                </c:pt>
                <c:pt idx="876">
                  <c:v>42133</c:v>
                </c:pt>
                <c:pt idx="877">
                  <c:v>44755</c:v>
                </c:pt>
                <c:pt idx="878">
                  <c:v>85828</c:v>
                </c:pt>
                <c:pt idx="879">
                  <c:v>42114</c:v>
                </c:pt>
                <c:pt idx="880">
                  <c:v>59161</c:v>
                </c:pt>
                <c:pt idx="881">
                  <c:v>43113</c:v>
                </c:pt>
                <c:pt idx="882">
                  <c:v>19801</c:v>
                </c:pt>
                <c:pt idx="883">
                  <c:v>99100</c:v>
                </c:pt>
                <c:pt idx="884">
                  <c:v>65884</c:v>
                </c:pt>
                <c:pt idx="885">
                  <c:v>54308</c:v>
                </c:pt>
                <c:pt idx="886">
                  <c:v>65747</c:v>
                </c:pt>
                <c:pt idx="887">
                  <c:v>29500</c:v>
                </c:pt>
                <c:pt idx="888">
                  <c:v>41826</c:v>
                </c:pt>
                <c:pt idx="889">
                  <c:v>85615</c:v>
                </c:pt>
                <c:pt idx="890">
                  <c:v>70557</c:v>
                </c:pt>
                <c:pt idx="891">
                  <c:v>95815</c:v>
                </c:pt>
                <c:pt idx="892">
                  <c:v>87262</c:v>
                </c:pt>
                <c:pt idx="893">
                  <c:v>83658</c:v>
                </c:pt>
                <c:pt idx="894">
                  <c:v>81087</c:v>
                </c:pt>
                <c:pt idx="895">
                  <c:v>90172</c:v>
                </c:pt>
                <c:pt idx="896">
                  <c:v>89905</c:v>
                </c:pt>
                <c:pt idx="897">
                  <c:v>76914</c:v>
                </c:pt>
                <c:pt idx="898">
                  <c:v>97931</c:v>
                </c:pt>
                <c:pt idx="899">
                  <c:v>33944</c:v>
                </c:pt>
                <c:pt idx="900">
                  <c:v>12857</c:v>
                </c:pt>
                <c:pt idx="901">
                  <c:v>31425</c:v>
                </c:pt>
                <c:pt idx="902">
                  <c:v>47737</c:v>
                </c:pt>
                <c:pt idx="903">
                  <c:v>54370</c:v>
                </c:pt>
                <c:pt idx="904">
                  <c:v>30972</c:v>
                </c:pt>
                <c:pt idx="905">
                  <c:v>95939</c:v>
                </c:pt>
                <c:pt idx="906">
                  <c:v>65658</c:v>
                </c:pt>
                <c:pt idx="907">
                  <c:v>56393</c:v>
                </c:pt>
                <c:pt idx="908">
                  <c:v>19853</c:v>
                </c:pt>
                <c:pt idx="909">
                  <c:v>88897</c:v>
                </c:pt>
                <c:pt idx="910">
                  <c:v>82340</c:v>
                </c:pt>
                <c:pt idx="911">
                  <c:v>84119</c:v>
                </c:pt>
                <c:pt idx="912">
                  <c:v>56333</c:v>
                </c:pt>
                <c:pt idx="913">
                  <c:v>63170</c:v>
                </c:pt>
                <c:pt idx="914">
                  <c:v>46323</c:v>
                </c:pt>
                <c:pt idx="915">
                  <c:v>25888</c:v>
                </c:pt>
                <c:pt idx="916">
                  <c:v>93367</c:v>
                </c:pt>
                <c:pt idx="917">
                  <c:v>63331</c:v>
                </c:pt>
                <c:pt idx="918">
                  <c:v>16400</c:v>
                </c:pt>
                <c:pt idx="919">
                  <c:v>54046</c:v>
                </c:pt>
                <c:pt idx="920">
                  <c:v>47922</c:v>
                </c:pt>
                <c:pt idx="921">
                  <c:v>32747</c:v>
                </c:pt>
                <c:pt idx="922">
                  <c:v>29791</c:v>
                </c:pt>
                <c:pt idx="923">
                  <c:v>71231</c:v>
                </c:pt>
                <c:pt idx="924">
                  <c:v>57799</c:v>
                </c:pt>
                <c:pt idx="925">
                  <c:v>89922</c:v>
                </c:pt>
                <c:pt idx="926">
                  <c:v>58351</c:v>
                </c:pt>
                <c:pt idx="927">
                  <c:v>49144</c:v>
                </c:pt>
                <c:pt idx="928">
                  <c:v>44735</c:v>
                </c:pt>
                <c:pt idx="929">
                  <c:v>48818</c:v>
                </c:pt>
                <c:pt idx="930">
                  <c:v>73875</c:v>
                </c:pt>
                <c:pt idx="931">
                  <c:v>88792</c:v>
                </c:pt>
                <c:pt idx="932">
                  <c:v>95437</c:v>
                </c:pt>
                <c:pt idx="933">
                  <c:v>16461</c:v>
                </c:pt>
                <c:pt idx="934">
                  <c:v>47343</c:v>
                </c:pt>
                <c:pt idx="935">
                  <c:v>12386</c:v>
                </c:pt>
                <c:pt idx="936">
                  <c:v>91444</c:v>
                </c:pt>
                <c:pt idx="937">
                  <c:v>89445</c:v>
                </c:pt>
                <c:pt idx="938">
                  <c:v>24720</c:v>
                </c:pt>
                <c:pt idx="939">
                  <c:v>76245</c:v>
                </c:pt>
                <c:pt idx="940">
                  <c:v>53193</c:v>
                </c:pt>
                <c:pt idx="941">
                  <c:v>81174</c:v>
                </c:pt>
                <c:pt idx="942">
                  <c:v>62085</c:v>
                </c:pt>
                <c:pt idx="943">
                  <c:v>63488</c:v>
                </c:pt>
                <c:pt idx="944">
                  <c:v>25099</c:v>
                </c:pt>
                <c:pt idx="945">
                  <c:v>45860</c:v>
                </c:pt>
                <c:pt idx="946">
                  <c:v>59677</c:v>
                </c:pt>
                <c:pt idx="947">
                  <c:v>85517</c:v>
                </c:pt>
                <c:pt idx="948">
                  <c:v>38418</c:v>
                </c:pt>
                <c:pt idx="949">
                  <c:v>95501</c:v>
                </c:pt>
                <c:pt idx="950">
                  <c:v>21940</c:v>
                </c:pt>
                <c:pt idx="951">
                  <c:v>88869</c:v>
                </c:pt>
                <c:pt idx="952">
                  <c:v>15733</c:v>
                </c:pt>
                <c:pt idx="953">
                  <c:v>28860</c:v>
                </c:pt>
                <c:pt idx="954">
                  <c:v>65805</c:v>
                </c:pt>
                <c:pt idx="955">
                  <c:v>92611</c:v>
                </c:pt>
                <c:pt idx="956">
                  <c:v>73443</c:v>
                </c:pt>
                <c:pt idx="957">
                  <c:v>68225</c:v>
                </c:pt>
                <c:pt idx="958">
                  <c:v>59098</c:v>
                </c:pt>
                <c:pt idx="959">
                  <c:v>94473</c:v>
                </c:pt>
                <c:pt idx="960">
                  <c:v>45560</c:v>
                </c:pt>
                <c:pt idx="961">
                  <c:v>14714</c:v>
                </c:pt>
                <c:pt idx="962">
                  <c:v>72384</c:v>
                </c:pt>
                <c:pt idx="963">
                  <c:v>16713</c:v>
                </c:pt>
                <c:pt idx="964">
                  <c:v>59990</c:v>
                </c:pt>
                <c:pt idx="965">
                  <c:v>10894</c:v>
                </c:pt>
                <c:pt idx="966">
                  <c:v>32150</c:v>
                </c:pt>
                <c:pt idx="967">
                  <c:v>91101</c:v>
                </c:pt>
                <c:pt idx="968">
                  <c:v>87562</c:v>
                </c:pt>
                <c:pt idx="969">
                  <c:v>86572</c:v>
                </c:pt>
                <c:pt idx="970">
                  <c:v>15065</c:v>
                </c:pt>
                <c:pt idx="971">
                  <c:v>83303</c:v>
                </c:pt>
                <c:pt idx="972">
                  <c:v>96607</c:v>
                </c:pt>
                <c:pt idx="973">
                  <c:v>36622</c:v>
                </c:pt>
                <c:pt idx="974">
                  <c:v>52276</c:v>
                </c:pt>
                <c:pt idx="975">
                  <c:v>99240</c:v>
                </c:pt>
                <c:pt idx="976">
                  <c:v>46404</c:v>
                </c:pt>
                <c:pt idx="977">
                  <c:v>62733</c:v>
                </c:pt>
                <c:pt idx="978">
                  <c:v>67070</c:v>
                </c:pt>
                <c:pt idx="979">
                  <c:v>36323</c:v>
                </c:pt>
                <c:pt idx="980">
                  <c:v>14422</c:v>
                </c:pt>
                <c:pt idx="981">
                  <c:v>76755</c:v>
                </c:pt>
                <c:pt idx="982">
                  <c:v>76212</c:v>
                </c:pt>
                <c:pt idx="983">
                  <c:v>68464</c:v>
                </c:pt>
                <c:pt idx="984">
                  <c:v>69048</c:v>
                </c:pt>
                <c:pt idx="985">
                  <c:v>78830</c:v>
                </c:pt>
                <c:pt idx="986">
                  <c:v>92884</c:v>
                </c:pt>
                <c:pt idx="987">
                  <c:v>73029</c:v>
                </c:pt>
                <c:pt idx="988">
                  <c:v>73783</c:v>
                </c:pt>
                <c:pt idx="989">
                  <c:v>20321</c:v>
                </c:pt>
                <c:pt idx="990">
                  <c:v>23224</c:v>
                </c:pt>
                <c:pt idx="991">
                  <c:v>16276</c:v>
                </c:pt>
                <c:pt idx="992">
                  <c:v>10461</c:v>
                </c:pt>
                <c:pt idx="993">
                  <c:v>17913</c:v>
                </c:pt>
                <c:pt idx="994">
                  <c:v>28947</c:v>
                </c:pt>
                <c:pt idx="995">
                  <c:v>23436</c:v>
                </c:pt>
                <c:pt idx="996">
                  <c:v>18265</c:v>
                </c:pt>
                <c:pt idx="997">
                  <c:v>72046</c:v>
                </c:pt>
                <c:pt idx="998">
                  <c:v>61316</c:v>
                </c:pt>
                <c:pt idx="999">
                  <c:v>70861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0D-44F9-BD8A-D351B6DC49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Input2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Sheet1!$A$2:$A$1001</c:f>
              <c:numCache>
                <c:formatCode>General</c:formatCode>
                <c:ptCount val="1000"/>
              </c:numCache>
            </c:numRef>
          </c:cat>
          <c:val>
            <c:numRef>
              <c:f>Sheet1!$C$2:$C$1001</c:f>
              <c:numCache>
                <c:formatCode>General</c:formatCode>
                <c:ptCount val="1000"/>
                <c:pt idx="0">
                  <c:v>55634</c:v>
                </c:pt>
                <c:pt idx="1">
                  <c:v>75018</c:v>
                </c:pt>
                <c:pt idx="2">
                  <c:v>95501</c:v>
                </c:pt>
                <c:pt idx="3">
                  <c:v>55714</c:v>
                </c:pt>
                <c:pt idx="4">
                  <c:v>78366</c:v>
                </c:pt>
                <c:pt idx="5">
                  <c:v>62509</c:v>
                </c:pt>
                <c:pt idx="6">
                  <c:v>15990</c:v>
                </c:pt>
                <c:pt idx="7">
                  <c:v>96324</c:v>
                </c:pt>
                <c:pt idx="8">
                  <c:v>57910</c:v>
                </c:pt>
                <c:pt idx="9">
                  <c:v>14717</c:v>
                </c:pt>
                <c:pt idx="10">
                  <c:v>92495</c:v>
                </c:pt>
                <c:pt idx="11">
                  <c:v>95004</c:v>
                </c:pt>
                <c:pt idx="12">
                  <c:v>83538</c:v>
                </c:pt>
                <c:pt idx="13">
                  <c:v>63476</c:v>
                </c:pt>
                <c:pt idx="14">
                  <c:v>61559</c:v>
                </c:pt>
                <c:pt idx="15">
                  <c:v>87324</c:v>
                </c:pt>
                <c:pt idx="16">
                  <c:v>31948</c:v>
                </c:pt>
                <c:pt idx="17">
                  <c:v>18349</c:v>
                </c:pt>
                <c:pt idx="18">
                  <c:v>70973</c:v>
                </c:pt>
                <c:pt idx="19">
                  <c:v>47466</c:v>
                </c:pt>
                <c:pt idx="20">
                  <c:v>14717</c:v>
                </c:pt>
                <c:pt idx="21">
                  <c:v>96393</c:v>
                </c:pt>
                <c:pt idx="22">
                  <c:v>13914</c:v>
                </c:pt>
                <c:pt idx="23">
                  <c:v>95954</c:v>
                </c:pt>
                <c:pt idx="24">
                  <c:v>14239</c:v>
                </c:pt>
                <c:pt idx="25">
                  <c:v>34634</c:v>
                </c:pt>
                <c:pt idx="26">
                  <c:v>14607</c:v>
                </c:pt>
                <c:pt idx="27">
                  <c:v>78200</c:v>
                </c:pt>
                <c:pt idx="28">
                  <c:v>23855</c:v>
                </c:pt>
                <c:pt idx="29">
                  <c:v>80316</c:v>
                </c:pt>
                <c:pt idx="30">
                  <c:v>19452</c:v>
                </c:pt>
                <c:pt idx="31">
                  <c:v>49491</c:v>
                </c:pt>
                <c:pt idx="32">
                  <c:v>87593</c:v>
                </c:pt>
                <c:pt idx="33">
                  <c:v>96160</c:v>
                </c:pt>
                <c:pt idx="34">
                  <c:v>52582</c:v>
                </c:pt>
                <c:pt idx="35">
                  <c:v>49491</c:v>
                </c:pt>
                <c:pt idx="36">
                  <c:v>65164</c:v>
                </c:pt>
                <c:pt idx="37">
                  <c:v>33641</c:v>
                </c:pt>
                <c:pt idx="38">
                  <c:v>55714</c:v>
                </c:pt>
                <c:pt idx="39">
                  <c:v>95501</c:v>
                </c:pt>
                <c:pt idx="40">
                  <c:v>18884</c:v>
                </c:pt>
                <c:pt idx="41">
                  <c:v>83702</c:v>
                </c:pt>
                <c:pt idx="42">
                  <c:v>70973</c:v>
                </c:pt>
                <c:pt idx="43">
                  <c:v>52220</c:v>
                </c:pt>
                <c:pt idx="44">
                  <c:v>93149</c:v>
                </c:pt>
                <c:pt idx="45">
                  <c:v>96694</c:v>
                </c:pt>
                <c:pt idx="46">
                  <c:v>48192</c:v>
                </c:pt>
                <c:pt idx="47">
                  <c:v>15065</c:v>
                </c:pt>
                <c:pt idx="48">
                  <c:v>41889</c:v>
                </c:pt>
                <c:pt idx="49">
                  <c:v>63631</c:v>
                </c:pt>
                <c:pt idx="50">
                  <c:v>62165</c:v>
                </c:pt>
                <c:pt idx="51">
                  <c:v>62894</c:v>
                </c:pt>
                <c:pt idx="52">
                  <c:v>27053</c:v>
                </c:pt>
                <c:pt idx="53">
                  <c:v>47769</c:v>
                </c:pt>
                <c:pt idx="54">
                  <c:v>76755</c:v>
                </c:pt>
                <c:pt idx="55">
                  <c:v>80470</c:v>
                </c:pt>
                <c:pt idx="56">
                  <c:v>55714</c:v>
                </c:pt>
                <c:pt idx="57">
                  <c:v>34601</c:v>
                </c:pt>
                <c:pt idx="58">
                  <c:v>55790</c:v>
                </c:pt>
                <c:pt idx="59">
                  <c:v>78366</c:v>
                </c:pt>
                <c:pt idx="60">
                  <c:v>95501</c:v>
                </c:pt>
                <c:pt idx="61">
                  <c:v>74658</c:v>
                </c:pt>
                <c:pt idx="62">
                  <c:v>33194</c:v>
                </c:pt>
                <c:pt idx="63">
                  <c:v>12345</c:v>
                </c:pt>
                <c:pt idx="64">
                  <c:v>46593</c:v>
                </c:pt>
                <c:pt idx="65">
                  <c:v>43900</c:v>
                </c:pt>
                <c:pt idx="66">
                  <c:v>95501</c:v>
                </c:pt>
                <c:pt idx="67">
                  <c:v>31096</c:v>
                </c:pt>
                <c:pt idx="68">
                  <c:v>12550</c:v>
                </c:pt>
                <c:pt idx="69">
                  <c:v>83702</c:v>
                </c:pt>
                <c:pt idx="70">
                  <c:v>52220</c:v>
                </c:pt>
                <c:pt idx="71">
                  <c:v>39771</c:v>
                </c:pt>
                <c:pt idx="72">
                  <c:v>81388</c:v>
                </c:pt>
                <c:pt idx="73">
                  <c:v>60545</c:v>
                </c:pt>
                <c:pt idx="74">
                  <c:v>58448</c:v>
                </c:pt>
                <c:pt idx="75">
                  <c:v>91287</c:v>
                </c:pt>
                <c:pt idx="76">
                  <c:v>36836</c:v>
                </c:pt>
                <c:pt idx="77">
                  <c:v>41677</c:v>
                </c:pt>
                <c:pt idx="78">
                  <c:v>41677</c:v>
                </c:pt>
                <c:pt idx="79">
                  <c:v>95125</c:v>
                </c:pt>
                <c:pt idx="80">
                  <c:v>42384</c:v>
                </c:pt>
                <c:pt idx="81">
                  <c:v>36037</c:v>
                </c:pt>
                <c:pt idx="82">
                  <c:v>17117</c:v>
                </c:pt>
                <c:pt idx="83">
                  <c:v>26136</c:v>
                </c:pt>
                <c:pt idx="84">
                  <c:v>49087</c:v>
                </c:pt>
                <c:pt idx="85">
                  <c:v>25849</c:v>
                </c:pt>
                <c:pt idx="86">
                  <c:v>76566</c:v>
                </c:pt>
                <c:pt idx="87">
                  <c:v>84695</c:v>
                </c:pt>
                <c:pt idx="88">
                  <c:v>42384</c:v>
                </c:pt>
                <c:pt idx="89">
                  <c:v>42384</c:v>
                </c:pt>
                <c:pt idx="90">
                  <c:v>47375</c:v>
                </c:pt>
                <c:pt idx="91">
                  <c:v>14607</c:v>
                </c:pt>
                <c:pt idx="92">
                  <c:v>44442</c:v>
                </c:pt>
                <c:pt idx="93">
                  <c:v>31831</c:v>
                </c:pt>
                <c:pt idx="94">
                  <c:v>42384</c:v>
                </c:pt>
                <c:pt idx="95">
                  <c:v>90670</c:v>
                </c:pt>
                <c:pt idx="96">
                  <c:v>28575</c:v>
                </c:pt>
                <c:pt idx="97">
                  <c:v>55714</c:v>
                </c:pt>
                <c:pt idx="98">
                  <c:v>83702</c:v>
                </c:pt>
                <c:pt idx="99">
                  <c:v>99168</c:v>
                </c:pt>
                <c:pt idx="100">
                  <c:v>30972</c:v>
                </c:pt>
                <c:pt idx="101">
                  <c:v>41677</c:v>
                </c:pt>
                <c:pt idx="102">
                  <c:v>46189</c:v>
                </c:pt>
                <c:pt idx="103">
                  <c:v>65158</c:v>
                </c:pt>
                <c:pt idx="104">
                  <c:v>84691</c:v>
                </c:pt>
                <c:pt idx="105">
                  <c:v>14239</c:v>
                </c:pt>
                <c:pt idx="106">
                  <c:v>52722</c:v>
                </c:pt>
                <c:pt idx="107">
                  <c:v>52930</c:v>
                </c:pt>
                <c:pt idx="108">
                  <c:v>49491</c:v>
                </c:pt>
                <c:pt idx="109">
                  <c:v>63132</c:v>
                </c:pt>
                <c:pt idx="110">
                  <c:v>54501</c:v>
                </c:pt>
                <c:pt idx="111">
                  <c:v>26753</c:v>
                </c:pt>
                <c:pt idx="112">
                  <c:v>69512</c:v>
                </c:pt>
                <c:pt idx="113">
                  <c:v>56271</c:v>
                </c:pt>
                <c:pt idx="114">
                  <c:v>89918</c:v>
                </c:pt>
                <c:pt idx="115">
                  <c:v>27775</c:v>
                </c:pt>
                <c:pt idx="116">
                  <c:v>95501</c:v>
                </c:pt>
                <c:pt idx="117">
                  <c:v>18798</c:v>
                </c:pt>
                <c:pt idx="118">
                  <c:v>56489</c:v>
                </c:pt>
                <c:pt idx="119">
                  <c:v>52220</c:v>
                </c:pt>
                <c:pt idx="120">
                  <c:v>96289</c:v>
                </c:pt>
                <c:pt idx="121">
                  <c:v>85343</c:v>
                </c:pt>
                <c:pt idx="122">
                  <c:v>41677</c:v>
                </c:pt>
                <c:pt idx="123">
                  <c:v>45037</c:v>
                </c:pt>
                <c:pt idx="124">
                  <c:v>14717</c:v>
                </c:pt>
                <c:pt idx="125">
                  <c:v>15065</c:v>
                </c:pt>
                <c:pt idx="126">
                  <c:v>28328</c:v>
                </c:pt>
                <c:pt idx="127">
                  <c:v>49491</c:v>
                </c:pt>
                <c:pt idx="128">
                  <c:v>46189</c:v>
                </c:pt>
                <c:pt idx="129">
                  <c:v>98951</c:v>
                </c:pt>
                <c:pt idx="130">
                  <c:v>99168</c:v>
                </c:pt>
                <c:pt idx="131">
                  <c:v>33812</c:v>
                </c:pt>
                <c:pt idx="132">
                  <c:v>41468</c:v>
                </c:pt>
                <c:pt idx="133">
                  <c:v>36618</c:v>
                </c:pt>
                <c:pt idx="134">
                  <c:v>27053</c:v>
                </c:pt>
                <c:pt idx="135">
                  <c:v>53516</c:v>
                </c:pt>
                <c:pt idx="136">
                  <c:v>12345</c:v>
                </c:pt>
                <c:pt idx="137">
                  <c:v>55714</c:v>
                </c:pt>
                <c:pt idx="138">
                  <c:v>12550</c:v>
                </c:pt>
                <c:pt idx="139">
                  <c:v>61671</c:v>
                </c:pt>
                <c:pt idx="140">
                  <c:v>27121</c:v>
                </c:pt>
                <c:pt idx="141">
                  <c:v>25499</c:v>
                </c:pt>
                <c:pt idx="142">
                  <c:v>91585</c:v>
                </c:pt>
                <c:pt idx="143">
                  <c:v>86789</c:v>
                </c:pt>
                <c:pt idx="144">
                  <c:v>32719</c:v>
                </c:pt>
                <c:pt idx="145">
                  <c:v>75443</c:v>
                </c:pt>
                <c:pt idx="146">
                  <c:v>98823</c:v>
                </c:pt>
                <c:pt idx="147">
                  <c:v>56489</c:v>
                </c:pt>
                <c:pt idx="148">
                  <c:v>10534</c:v>
                </c:pt>
                <c:pt idx="149">
                  <c:v>81862</c:v>
                </c:pt>
                <c:pt idx="150">
                  <c:v>21798</c:v>
                </c:pt>
                <c:pt idx="151">
                  <c:v>53241</c:v>
                </c:pt>
                <c:pt idx="152">
                  <c:v>55541</c:v>
                </c:pt>
                <c:pt idx="153">
                  <c:v>94956</c:v>
                </c:pt>
                <c:pt idx="154">
                  <c:v>29025</c:v>
                </c:pt>
                <c:pt idx="155">
                  <c:v>18426</c:v>
                </c:pt>
                <c:pt idx="156">
                  <c:v>35540</c:v>
                </c:pt>
                <c:pt idx="157">
                  <c:v>83730</c:v>
                </c:pt>
                <c:pt idx="158">
                  <c:v>78366</c:v>
                </c:pt>
                <c:pt idx="159">
                  <c:v>15782</c:v>
                </c:pt>
                <c:pt idx="160">
                  <c:v>46189</c:v>
                </c:pt>
                <c:pt idx="161">
                  <c:v>30972</c:v>
                </c:pt>
                <c:pt idx="162">
                  <c:v>37915</c:v>
                </c:pt>
                <c:pt idx="163">
                  <c:v>56261</c:v>
                </c:pt>
                <c:pt idx="164">
                  <c:v>83702</c:v>
                </c:pt>
                <c:pt idx="165">
                  <c:v>55865</c:v>
                </c:pt>
                <c:pt idx="166">
                  <c:v>15065</c:v>
                </c:pt>
                <c:pt idx="167">
                  <c:v>14898</c:v>
                </c:pt>
                <c:pt idx="168">
                  <c:v>62031</c:v>
                </c:pt>
                <c:pt idx="169">
                  <c:v>17436</c:v>
                </c:pt>
                <c:pt idx="170">
                  <c:v>61587</c:v>
                </c:pt>
                <c:pt idx="171">
                  <c:v>99808</c:v>
                </c:pt>
                <c:pt idx="172">
                  <c:v>51695</c:v>
                </c:pt>
                <c:pt idx="173">
                  <c:v>86863</c:v>
                </c:pt>
                <c:pt idx="174">
                  <c:v>14717</c:v>
                </c:pt>
                <c:pt idx="175">
                  <c:v>49491</c:v>
                </c:pt>
                <c:pt idx="176">
                  <c:v>66208</c:v>
                </c:pt>
                <c:pt idx="177">
                  <c:v>52603</c:v>
                </c:pt>
                <c:pt idx="178">
                  <c:v>26136</c:v>
                </c:pt>
                <c:pt idx="179">
                  <c:v>78366</c:v>
                </c:pt>
                <c:pt idx="180">
                  <c:v>78366</c:v>
                </c:pt>
                <c:pt idx="181">
                  <c:v>15065</c:v>
                </c:pt>
                <c:pt idx="182">
                  <c:v>96790</c:v>
                </c:pt>
                <c:pt idx="183">
                  <c:v>20525</c:v>
                </c:pt>
                <c:pt idx="184">
                  <c:v>46189</c:v>
                </c:pt>
                <c:pt idx="185">
                  <c:v>26136</c:v>
                </c:pt>
                <c:pt idx="186">
                  <c:v>27053</c:v>
                </c:pt>
                <c:pt idx="187">
                  <c:v>79069</c:v>
                </c:pt>
                <c:pt idx="188">
                  <c:v>14239</c:v>
                </c:pt>
                <c:pt idx="189">
                  <c:v>30166</c:v>
                </c:pt>
                <c:pt idx="190">
                  <c:v>80805</c:v>
                </c:pt>
                <c:pt idx="191">
                  <c:v>52600</c:v>
                </c:pt>
                <c:pt idx="192">
                  <c:v>56489</c:v>
                </c:pt>
                <c:pt idx="193">
                  <c:v>52600</c:v>
                </c:pt>
                <c:pt idx="194">
                  <c:v>56271</c:v>
                </c:pt>
                <c:pt idx="195">
                  <c:v>72844</c:v>
                </c:pt>
                <c:pt idx="196">
                  <c:v>79185</c:v>
                </c:pt>
                <c:pt idx="197">
                  <c:v>58952</c:v>
                </c:pt>
                <c:pt idx="198">
                  <c:v>10417</c:v>
                </c:pt>
                <c:pt idx="199">
                  <c:v>39771</c:v>
                </c:pt>
                <c:pt idx="200">
                  <c:v>76755</c:v>
                </c:pt>
                <c:pt idx="201">
                  <c:v>41677</c:v>
                </c:pt>
                <c:pt idx="202">
                  <c:v>30451</c:v>
                </c:pt>
                <c:pt idx="203">
                  <c:v>27053</c:v>
                </c:pt>
                <c:pt idx="204">
                  <c:v>27542</c:v>
                </c:pt>
                <c:pt idx="205">
                  <c:v>26136</c:v>
                </c:pt>
                <c:pt idx="206">
                  <c:v>30869</c:v>
                </c:pt>
                <c:pt idx="207">
                  <c:v>52220</c:v>
                </c:pt>
                <c:pt idx="208">
                  <c:v>34601</c:v>
                </c:pt>
                <c:pt idx="209">
                  <c:v>40426</c:v>
                </c:pt>
                <c:pt idx="210">
                  <c:v>95501</c:v>
                </c:pt>
                <c:pt idx="211">
                  <c:v>56489</c:v>
                </c:pt>
                <c:pt idx="212">
                  <c:v>14607</c:v>
                </c:pt>
                <c:pt idx="213">
                  <c:v>45220</c:v>
                </c:pt>
                <c:pt idx="214">
                  <c:v>54970</c:v>
                </c:pt>
                <c:pt idx="215">
                  <c:v>47973</c:v>
                </c:pt>
                <c:pt idx="216">
                  <c:v>96819</c:v>
                </c:pt>
                <c:pt idx="217">
                  <c:v>39771</c:v>
                </c:pt>
                <c:pt idx="218">
                  <c:v>52529</c:v>
                </c:pt>
                <c:pt idx="219">
                  <c:v>67718</c:v>
                </c:pt>
                <c:pt idx="220">
                  <c:v>17626</c:v>
                </c:pt>
                <c:pt idx="221">
                  <c:v>29641</c:v>
                </c:pt>
                <c:pt idx="222">
                  <c:v>62894</c:v>
                </c:pt>
                <c:pt idx="223">
                  <c:v>68684</c:v>
                </c:pt>
                <c:pt idx="224">
                  <c:v>89330</c:v>
                </c:pt>
                <c:pt idx="225">
                  <c:v>80231</c:v>
                </c:pt>
                <c:pt idx="226">
                  <c:v>44013</c:v>
                </c:pt>
                <c:pt idx="227">
                  <c:v>27002</c:v>
                </c:pt>
                <c:pt idx="228">
                  <c:v>58758</c:v>
                </c:pt>
                <c:pt idx="229">
                  <c:v>14239</c:v>
                </c:pt>
                <c:pt idx="230">
                  <c:v>94737</c:v>
                </c:pt>
                <c:pt idx="231">
                  <c:v>64083</c:v>
                </c:pt>
                <c:pt idx="232">
                  <c:v>56489</c:v>
                </c:pt>
                <c:pt idx="233">
                  <c:v>14717</c:v>
                </c:pt>
                <c:pt idx="234">
                  <c:v>14308</c:v>
                </c:pt>
                <c:pt idx="235">
                  <c:v>50086</c:v>
                </c:pt>
                <c:pt idx="236">
                  <c:v>11695</c:v>
                </c:pt>
                <c:pt idx="237">
                  <c:v>97014</c:v>
                </c:pt>
                <c:pt idx="238">
                  <c:v>56489</c:v>
                </c:pt>
                <c:pt idx="239">
                  <c:v>14607</c:v>
                </c:pt>
                <c:pt idx="240">
                  <c:v>20651</c:v>
                </c:pt>
                <c:pt idx="241">
                  <c:v>26237</c:v>
                </c:pt>
                <c:pt idx="242">
                  <c:v>39721</c:v>
                </c:pt>
                <c:pt idx="243">
                  <c:v>12345</c:v>
                </c:pt>
                <c:pt idx="244">
                  <c:v>39855</c:v>
                </c:pt>
                <c:pt idx="245">
                  <c:v>62165</c:v>
                </c:pt>
                <c:pt idx="246">
                  <c:v>56271</c:v>
                </c:pt>
                <c:pt idx="247">
                  <c:v>70973</c:v>
                </c:pt>
                <c:pt idx="248">
                  <c:v>84946</c:v>
                </c:pt>
                <c:pt idx="249">
                  <c:v>27121</c:v>
                </c:pt>
                <c:pt idx="250">
                  <c:v>33303</c:v>
                </c:pt>
                <c:pt idx="251">
                  <c:v>89399</c:v>
                </c:pt>
                <c:pt idx="252">
                  <c:v>35446</c:v>
                </c:pt>
                <c:pt idx="253">
                  <c:v>39771</c:v>
                </c:pt>
                <c:pt idx="254">
                  <c:v>49491</c:v>
                </c:pt>
                <c:pt idx="255">
                  <c:v>16061</c:v>
                </c:pt>
                <c:pt idx="256">
                  <c:v>44972</c:v>
                </c:pt>
                <c:pt idx="257">
                  <c:v>70973</c:v>
                </c:pt>
                <c:pt idx="258">
                  <c:v>98851</c:v>
                </c:pt>
                <c:pt idx="259">
                  <c:v>21798</c:v>
                </c:pt>
                <c:pt idx="260">
                  <c:v>71876</c:v>
                </c:pt>
                <c:pt idx="261">
                  <c:v>39771</c:v>
                </c:pt>
                <c:pt idx="262">
                  <c:v>25343</c:v>
                </c:pt>
                <c:pt idx="263">
                  <c:v>26646</c:v>
                </c:pt>
                <c:pt idx="264">
                  <c:v>28328</c:v>
                </c:pt>
                <c:pt idx="265">
                  <c:v>47460</c:v>
                </c:pt>
                <c:pt idx="266">
                  <c:v>96095</c:v>
                </c:pt>
                <c:pt idx="267">
                  <c:v>95501</c:v>
                </c:pt>
                <c:pt idx="268">
                  <c:v>43102</c:v>
                </c:pt>
                <c:pt idx="269">
                  <c:v>81862</c:v>
                </c:pt>
                <c:pt idx="270">
                  <c:v>70973</c:v>
                </c:pt>
                <c:pt idx="271">
                  <c:v>10254</c:v>
                </c:pt>
                <c:pt idx="272">
                  <c:v>47079</c:v>
                </c:pt>
                <c:pt idx="273">
                  <c:v>46286</c:v>
                </c:pt>
                <c:pt idx="274">
                  <c:v>42053</c:v>
                </c:pt>
                <c:pt idx="275">
                  <c:v>66988</c:v>
                </c:pt>
                <c:pt idx="276">
                  <c:v>27121</c:v>
                </c:pt>
                <c:pt idx="277">
                  <c:v>14239</c:v>
                </c:pt>
                <c:pt idx="278">
                  <c:v>62087</c:v>
                </c:pt>
                <c:pt idx="279">
                  <c:v>42384</c:v>
                </c:pt>
                <c:pt idx="280">
                  <c:v>96303</c:v>
                </c:pt>
                <c:pt idx="281">
                  <c:v>70973</c:v>
                </c:pt>
                <c:pt idx="282">
                  <c:v>21798</c:v>
                </c:pt>
                <c:pt idx="283">
                  <c:v>52179</c:v>
                </c:pt>
                <c:pt idx="284">
                  <c:v>48291</c:v>
                </c:pt>
                <c:pt idx="285">
                  <c:v>95222</c:v>
                </c:pt>
                <c:pt idx="286">
                  <c:v>81166</c:v>
                </c:pt>
                <c:pt idx="287">
                  <c:v>78723</c:v>
                </c:pt>
                <c:pt idx="288">
                  <c:v>22884</c:v>
                </c:pt>
                <c:pt idx="289">
                  <c:v>39721</c:v>
                </c:pt>
                <c:pt idx="290">
                  <c:v>22466</c:v>
                </c:pt>
                <c:pt idx="291">
                  <c:v>98147</c:v>
                </c:pt>
                <c:pt idx="292">
                  <c:v>41677</c:v>
                </c:pt>
                <c:pt idx="293">
                  <c:v>27121</c:v>
                </c:pt>
                <c:pt idx="294">
                  <c:v>76432</c:v>
                </c:pt>
                <c:pt idx="295">
                  <c:v>52568</c:v>
                </c:pt>
                <c:pt idx="296">
                  <c:v>56271</c:v>
                </c:pt>
                <c:pt idx="297">
                  <c:v>39046</c:v>
                </c:pt>
                <c:pt idx="298">
                  <c:v>82417</c:v>
                </c:pt>
                <c:pt idx="299">
                  <c:v>85385</c:v>
                </c:pt>
                <c:pt idx="300">
                  <c:v>41819</c:v>
                </c:pt>
                <c:pt idx="301">
                  <c:v>22488</c:v>
                </c:pt>
                <c:pt idx="302">
                  <c:v>76901</c:v>
                </c:pt>
                <c:pt idx="303">
                  <c:v>16456</c:v>
                </c:pt>
                <c:pt idx="304">
                  <c:v>70973</c:v>
                </c:pt>
                <c:pt idx="305">
                  <c:v>72092</c:v>
                </c:pt>
                <c:pt idx="306">
                  <c:v>69258</c:v>
                </c:pt>
                <c:pt idx="307">
                  <c:v>15363</c:v>
                </c:pt>
                <c:pt idx="308">
                  <c:v>33440</c:v>
                </c:pt>
                <c:pt idx="309">
                  <c:v>78366</c:v>
                </c:pt>
                <c:pt idx="310">
                  <c:v>45210</c:v>
                </c:pt>
                <c:pt idx="311">
                  <c:v>95501</c:v>
                </c:pt>
                <c:pt idx="312">
                  <c:v>24684</c:v>
                </c:pt>
                <c:pt idx="313">
                  <c:v>52220</c:v>
                </c:pt>
                <c:pt idx="314">
                  <c:v>77153</c:v>
                </c:pt>
                <c:pt idx="315">
                  <c:v>65651</c:v>
                </c:pt>
                <c:pt idx="316">
                  <c:v>22660</c:v>
                </c:pt>
                <c:pt idx="317">
                  <c:v>21798</c:v>
                </c:pt>
                <c:pt idx="318">
                  <c:v>46189</c:v>
                </c:pt>
                <c:pt idx="319">
                  <c:v>39771</c:v>
                </c:pt>
                <c:pt idx="320">
                  <c:v>12550</c:v>
                </c:pt>
                <c:pt idx="321">
                  <c:v>11236</c:v>
                </c:pt>
                <c:pt idx="322">
                  <c:v>39771</c:v>
                </c:pt>
                <c:pt idx="323">
                  <c:v>28328</c:v>
                </c:pt>
                <c:pt idx="324">
                  <c:v>34601</c:v>
                </c:pt>
                <c:pt idx="325">
                  <c:v>86449</c:v>
                </c:pt>
                <c:pt idx="326">
                  <c:v>14607</c:v>
                </c:pt>
                <c:pt idx="327">
                  <c:v>78067</c:v>
                </c:pt>
                <c:pt idx="328">
                  <c:v>83702</c:v>
                </c:pt>
                <c:pt idx="329">
                  <c:v>65003</c:v>
                </c:pt>
                <c:pt idx="330">
                  <c:v>11452</c:v>
                </c:pt>
                <c:pt idx="331">
                  <c:v>36155</c:v>
                </c:pt>
                <c:pt idx="332">
                  <c:v>25782</c:v>
                </c:pt>
                <c:pt idx="333">
                  <c:v>47994</c:v>
                </c:pt>
                <c:pt idx="334">
                  <c:v>41013</c:v>
                </c:pt>
                <c:pt idx="335">
                  <c:v>20279</c:v>
                </c:pt>
                <c:pt idx="336">
                  <c:v>34534</c:v>
                </c:pt>
                <c:pt idx="337">
                  <c:v>36291</c:v>
                </c:pt>
                <c:pt idx="338">
                  <c:v>85422</c:v>
                </c:pt>
                <c:pt idx="339">
                  <c:v>52406</c:v>
                </c:pt>
                <c:pt idx="340">
                  <c:v>70431</c:v>
                </c:pt>
                <c:pt idx="341">
                  <c:v>81862</c:v>
                </c:pt>
                <c:pt idx="342">
                  <c:v>64251</c:v>
                </c:pt>
                <c:pt idx="343">
                  <c:v>10652</c:v>
                </c:pt>
                <c:pt idx="344">
                  <c:v>14607</c:v>
                </c:pt>
                <c:pt idx="345">
                  <c:v>34601</c:v>
                </c:pt>
                <c:pt idx="346">
                  <c:v>49937</c:v>
                </c:pt>
                <c:pt idx="347">
                  <c:v>60524</c:v>
                </c:pt>
                <c:pt idx="348">
                  <c:v>52220</c:v>
                </c:pt>
                <c:pt idx="349">
                  <c:v>30972</c:v>
                </c:pt>
                <c:pt idx="350">
                  <c:v>12550</c:v>
                </c:pt>
                <c:pt idx="351">
                  <c:v>55735</c:v>
                </c:pt>
                <c:pt idx="352">
                  <c:v>34202</c:v>
                </c:pt>
                <c:pt idx="353">
                  <c:v>23203</c:v>
                </c:pt>
                <c:pt idx="354">
                  <c:v>68443</c:v>
                </c:pt>
                <c:pt idx="355">
                  <c:v>47344</c:v>
                </c:pt>
                <c:pt idx="356">
                  <c:v>99640</c:v>
                </c:pt>
                <c:pt idx="357">
                  <c:v>95501</c:v>
                </c:pt>
                <c:pt idx="358">
                  <c:v>42860</c:v>
                </c:pt>
                <c:pt idx="359">
                  <c:v>72844</c:v>
                </c:pt>
                <c:pt idx="360">
                  <c:v>78366</c:v>
                </c:pt>
                <c:pt idx="361">
                  <c:v>86108</c:v>
                </c:pt>
                <c:pt idx="362">
                  <c:v>60623</c:v>
                </c:pt>
                <c:pt idx="363">
                  <c:v>81862</c:v>
                </c:pt>
                <c:pt idx="364">
                  <c:v>44985</c:v>
                </c:pt>
                <c:pt idx="365">
                  <c:v>90447</c:v>
                </c:pt>
                <c:pt idx="366">
                  <c:v>81862</c:v>
                </c:pt>
                <c:pt idx="367">
                  <c:v>62281</c:v>
                </c:pt>
                <c:pt idx="368">
                  <c:v>94900</c:v>
                </c:pt>
                <c:pt idx="369">
                  <c:v>73969</c:v>
                </c:pt>
                <c:pt idx="370">
                  <c:v>42384</c:v>
                </c:pt>
                <c:pt idx="371">
                  <c:v>30964</c:v>
                </c:pt>
                <c:pt idx="372">
                  <c:v>28328</c:v>
                </c:pt>
                <c:pt idx="373">
                  <c:v>24873</c:v>
                </c:pt>
                <c:pt idx="374">
                  <c:v>52220</c:v>
                </c:pt>
                <c:pt idx="375">
                  <c:v>17266</c:v>
                </c:pt>
                <c:pt idx="376">
                  <c:v>74256</c:v>
                </c:pt>
                <c:pt idx="377">
                  <c:v>75269</c:v>
                </c:pt>
                <c:pt idx="378">
                  <c:v>52000</c:v>
                </c:pt>
                <c:pt idx="379">
                  <c:v>55316</c:v>
                </c:pt>
                <c:pt idx="380">
                  <c:v>33934</c:v>
                </c:pt>
                <c:pt idx="381">
                  <c:v>32349</c:v>
                </c:pt>
                <c:pt idx="382">
                  <c:v>36104</c:v>
                </c:pt>
                <c:pt idx="383">
                  <c:v>35349</c:v>
                </c:pt>
                <c:pt idx="384">
                  <c:v>58662</c:v>
                </c:pt>
                <c:pt idx="385">
                  <c:v>74304</c:v>
                </c:pt>
                <c:pt idx="386">
                  <c:v>38629</c:v>
                </c:pt>
                <c:pt idx="387">
                  <c:v>91593</c:v>
                </c:pt>
                <c:pt idx="388">
                  <c:v>36751</c:v>
                </c:pt>
                <c:pt idx="389">
                  <c:v>14607</c:v>
                </c:pt>
                <c:pt idx="390">
                  <c:v>30972</c:v>
                </c:pt>
                <c:pt idx="391">
                  <c:v>95154</c:v>
                </c:pt>
                <c:pt idx="392">
                  <c:v>52890</c:v>
                </c:pt>
                <c:pt idx="393">
                  <c:v>73820</c:v>
                </c:pt>
                <c:pt idx="394">
                  <c:v>48739</c:v>
                </c:pt>
                <c:pt idx="395">
                  <c:v>56489</c:v>
                </c:pt>
                <c:pt idx="396">
                  <c:v>14559</c:v>
                </c:pt>
                <c:pt idx="397">
                  <c:v>75319</c:v>
                </c:pt>
                <c:pt idx="398">
                  <c:v>52220</c:v>
                </c:pt>
                <c:pt idx="399">
                  <c:v>92873</c:v>
                </c:pt>
                <c:pt idx="400">
                  <c:v>21675</c:v>
                </c:pt>
                <c:pt idx="401">
                  <c:v>99240</c:v>
                </c:pt>
                <c:pt idx="402">
                  <c:v>78366</c:v>
                </c:pt>
                <c:pt idx="403">
                  <c:v>21810</c:v>
                </c:pt>
                <c:pt idx="404">
                  <c:v>28234</c:v>
                </c:pt>
                <c:pt idx="405">
                  <c:v>63254</c:v>
                </c:pt>
                <c:pt idx="406">
                  <c:v>78620</c:v>
                </c:pt>
                <c:pt idx="407">
                  <c:v>14469</c:v>
                </c:pt>
                <c:pt idx="408">
                  <c:v>42239</c:v>
                </c:pt>
                <c:pt idx="409">
                  <c:v>15446</c:v>
                </c:pt>
                <c:pt idx="410">
                  <c:v>52600</c:v>
                </c:pt>
                <c:pt idx="411">
                  <c:v>35748</c:v>
                </c:pt>
                <c:pt idx="412">
                  <c:v>76509</c:v>
                </c:pt>
                <c:pt idx="413">
                  <c:v>15436</c:v>
                </c:pt>
                <c:pt idx="414">
                  <c:v>76755</c:v>
                </c:pt>
                <c:pt idx="415">
                  <c:v>23336</c:v>
                </c:pt>
                <c:pt idx="416">
                  <c:v>12550</c:v>
                </c:pt>
                <c:pt idx="417">
                  <c:v>59480</c:v>
                </c:pt>
                <c:pt idx="418">
                  <c:v>78380</c:v>
                </c:pt>
                <c:pt idx="419">
                  <c:v>27053</c:v>
                </c:pt>
                <c:pt idx="420">
                  <c:v>57333</c:v>
                </c:pt>
                <c:pt idx="421">
                  <c:v>76094</c:v>
                </c:pt>
                <c:pt idx="422">
                  <c:v>91971</c:v>
                </c:pt>
                <c:pt idx="423">
                  <c:v>95357</c:v>
                </c:pt>
                <c:pt idx="424">
                  <c:v>81688</c:v>
                </c:pt>
                <c:pt idx="425">
                  <c:v>49007</c:v>
                </c:pt>
                <c:pt idx="426">
                  <c:v>75999</c:v>
                </c:pt>
                <c:pt idx="427">
                  <c:v>70973</c:v>
                </c:pt>
                <c:pt idx="428">
                  <c:v>66691</c:v>
                </c:pt>
                <c:pt idx="429">
                  <c:v>23385</c:v>
                </c:pt>
                <c:pt idx="430">
                  <c:v>14768</c:v>
                </c:pt>
                <c:pt idx="431">
                  <c:v>48182</c:v>
                </c:pt>
                <c:pt idx="432">
                  <c:v>90234</c:v>
                </c:pt>
                <c:pt idx="433">
                  <c:v>27775</c:v>
                </c:pt>
                <c:pt idx="434">
                  <c:v>57322</c:v>
                </c:pt>
                <c:pt idx="435">
                  <c:v>58353</c:v>
                </c:pt>
                <c:pt idx="436">
                  <c:v>14717</c:v>
                </c:pt>
                <c:pt idx="437">
                  <c:v>14239</c:v>
                </c:pt>
                <c:pt idx="438">
                  <c:v>34601</c:v>
                </c:pt>
                <c:pt idx="439">
                  <c:v>63426</c:v>
                </c:pt>
                <c:pt idx="440">
                  <c:v>83250</c:v>
                </c:pt>
                <c:pt idx="441">
                  <c:v>98026</c:v>
                </c:pt>
                <c:pt idx="442">
                  <c:v>63990</c:v>
                </c:pt>
                <c:pt idx="443">
                  <c:v>53572</c:v>
                </c:pt>
                <c:pt idx="444">
                  <c:v>25974</c:v>
                </c:pt>
                <c:pt idx="445">
                  <c:v>11925</c:v>
                </c:pt>
                <c:pt idx="446">
                  <c:v>72844</c:v>
                </c:pt>
                <c:pt idx="447">
                  <c:v>25161</c:v>
                </c:pt>
                <c:pt idx="448">
                  <c:v>73804</c:v>
                </c:pt>
                <c:pt idx="449">
                  <c:v>78366</c:v>
                </c:pt>
                <c:pt idx="450">
                  <c:v>79173</c:v>
                </c:pt>
                <c:pt idx="451">
                  <c:v>85825</c:v>
                </c:pt>
                <c:pt idx="452">
                  <c:v>15313</c:v>
                </c:pt>
                <c:pt idx="453">
                  <c:v>64946</c:v>
                </c:pt>
                <c:pt idx="454">
                  <c:v>52600</c:v>
                </c:pt>
                <c:pt idx="455">
                  <c:v>28328</c:v>
                </c:pt>
                <c:pt idx="456">
                  <c:v>70973</c:v>
                </c:pt>
                <c:pt idx="457">
                  <c:v>47478</c:v>
                </c:pt>
                <c:pt idx="458">
                  <c:v>95501</c:v>
                </c:pt>
                <c:pt idx="459">
                  <c:v>46847</c:v>
                </c:pt>
                <c:pt idx="460">
                  <c:v>30972</c:v>
                </c:pt>
                <c:pt idx="461">
                  <c:v>15065</c:v>
                </c:pt>
                <c:pt idx="462">
                  <c:v>76755</c:v>
                </c:pt>
                <c:pt idx="463">
                  <c:v>40028</c:v>
                </c:pt>
                <c:pt idx="464">
                  <c:v>81544</c:v>
                </c:pt>
                <c:pt idx="465">
                  <c:v>56271</c:v>
                </c:pt>
                <c:pt idx="466">
                  <c:v>56489</c:v>
                </c:pt>
                <c:pt idx="467">
                  <c:v>49491</c:v>
                </c:pt>
                <c:pt idx="468">
                  <c:v>42384</c:v>
                </c:pt>
                <c:pt idx="469">
                  <c:v>80995</c:v>
                </c:pt>
                <c:pt idx="470">
                  <c:v>65077</c:v>
                </c:pt>
                <c:pt idx="471">
                  <c:v>21798</c:v>
                </c:pt>
                <c:pt idx="472">
                  <c:v>52600</c:v>
                </c:pt>
                <c:pt idx="473">
                  <c:v>56086</c:v>
                </c:pt>
                <c:pt idx="474">
                  <c:v>62303</c:v>
                </c:pt>
                <c:pt idx="475">
                  <c:v>34601</c:v>
                </c:pt>
                <c:pt idx="476">
                  <c:v>27121</c:v>
                </c:pt>
                <c:pt idx="477">
                  <c:v>12345</c:v>
                </c:pt>
                <c:pt idx="478">
                  <c:v>48079</c:v>
                </c:pt>
                <c:pt idx="479">
                  <c:v>55714</c:v>
                </c:pt>
                <c:pt idx="480">
                  <c:v>56271</c:v>
                </c:pt>
                <c:pt idx="481">
                  <c:v>92370</c:v>
                </c:pt>
                <c:pt idx="482">
                  <c:v>23855</c:v>
                </c:pt>
                <c:pt idx="483">
                  <c:v>56271</c:v>
                </c:pt>
                <c:pt idx="484">
                  <c:v>33003</c:v>
                </c:pt>
                <c:pt idx="485">
                  <c:v>14239</c:v>
                </c:pt>
                <c:pt idx="486">
                  <c:v>21798</c:v>
                </c:pt>
                <c:pt idx="487">
                  <c:v>25747</c:v>
                </c:pt>
                <c:pt idx="488">
                  <c:v>60774</c:v>
                </c:pt>
                <c:pt idx="489">
                  <c:v>56489</c:v>
                </c:pt>
                <c:pt idx="490">
                  <c:v>52220</c:v>
                </c:pt>
                <c:pt idx="491">
                  <c:v>74754</c:v>
                </c:pt>
                <c:pt idx="492">
                  <c:v>14239</c:v>
                </c:pt>
                <c:pt idx="493">
                  <c:v>52600</c:v>
                </c:pt>
                <c:pt idx="494">
                  <c:v>41677</c:v>
                </c:pt>
                <c:pt idx="495">
                  <c:v>27775</c:v>
                </c:pt>
                <c:pt idx="496">
                  <c:v>20613</c:v>
                </c:pt>
                <c:pt idx="497">
                  <c:v>27053</c:v>
                </c:pt>
                <c:pt idx="498">
                  <c:v>49191</c:v>
                </c:pt>
                <c:pt idx="499">
                  <c:v>81862</c:v>
                </c:pt>
                <c:pt idx="500">
                  <c:v>80089</c:v>
                </c:pt>
                <c:pt idx="501">
                  <c:v>82040</c:v>
                </c:pt>
                <c:pt idx="502">
                  <c:v>34022</c:v>
                </c:pt>
                <c:pt idx="503">
                  <c:v>85672</c:v>
                </c:pt>
                <c:pt idx="504">
                  <c:v>14607</c:v>
                </c:pt>
                <c:pt idx="505">
                  <c:v>35936</c:v>
                </c:pt>
                <c:pt idx="506">
                  <c:v>11444</c:v>
                </c:pt>
                <c:pt idx="507">
                  <c:v>81574</c:v>
                </c:pt>
                <c:pt idx="508">
                  <c:v>55714</c:v>
                </c:pt>
                <c:pt idx="509">
                  <c:v>48397</c:v>
                </c:pt>
                <c:pt idx="510">
                  <c:v>74632</c:v>
                </c:pt>
                <c:pt idx="511">
                  <c:v>70973</c:v>
                </c:pt>
                <c:pt idx="512">
                  <c:v>29041</c:v>
                </c:pt>
                <c:pt idx="513">
                  <c:v>72844</c:v>
                </c:pt>
                <c:pt idx="514">
                  <c:v>96364</c:v>
                </c:pt>
                <c:pt idx="515">
                  <c:v>77922</c:v>
                </c:pt>
                <c:pt idx="516">
                  <c:v>35039</c:v>
                </c:pt>
                <c:pt idx="517">
                  <c:v>89711</c:v>
                </c:pt>
                <c:pt idx="518">
                  <c:v>14616</c:v>
                </c:pt>
                <c:pt idx="519">
                  <c:v>62165</c:v>
                </c:pt>
                <c:pt idx="520">
                  <c:v>65090</c:v>
                </c:pt>
                <c:pt idx="521">
                  <c:v>86139</c:v>
                </c:pt>
                <c:pt idx="522">
                  <c:v>46008</c:v>
                </c:pt>
                <c:pt idx="523">
                  <c:v>44592</c:v>
                </c:pt>
                <c:pt idx="524">
                  <c:v>62165</c:v>
                </c:pt>
                <c:pt idx="525">
                  <c:v>72080</c:v>
                </c:pt>
                <c:pt idx="526">
                  <c:v>27412</c:v>
                </c:pt>
                <c:pt idx="527">
                  <c:v>72844</c:v>
                </c:pt>
                <c:pt idx="528">
                  <c:v>42384</c:v>
                </c:pt>
                <c:pt idx="529">
                  <c:v>76147</c:v>
                </c:pt>
                <c:pt idx="530">
                  <c:v>21798</c:v>
                </c:pt>
                <c:pt idx="531">
                  <c:v>65427</c:v>
                </c:pt>
                <c:pt idx="532">
                  <c:v>99168</c:v>
                </c:pt>
                <c:pt idx="533">
                  <c:v>70973</c:v>
                </c:pt>
                <c:pt idx="534">
                  <c:v>70973</c:v>
                </c:pt>
                <c:pt idx="535">
                  <c:v>12443</c:v>
                </c:pt>
                <c:pt idx="536">
                  <c:v>51861</c:v>
                </c:pt>
                <c:pt idx="537">
                  <c:v>51073</c:v>
                </c:pt>
                <c:pt idx="538">
                  <c:v>30972</c:v>
                </c:pt>
                <c:pt idx="539">
                  <c:v>61678</c:v>
                </c:pt>
                <c:pt idx="540">
                  <c:v>91679</c:v>
                </c:pt>
                <c:pt idx="541">
                  <c:v>72844</c:v>
                </c:pt>
                <c:pt idx="542">
                  <c:v>24424</c:v>
                </c:pt>
                <c:pt idx="543">
                  <c:v>26674</c:v>
                </c:pt>
                <c:pt idx="544">
                  <c:v>70973</c:v>
                </c:pt>
                <c:pt idx="545">
                  <c:v>79932</c:v>
                </c:pt>
                <c:pt idx="546">
                  <c:v>37967</c:v>
                </c:pt>
                <c:pt idx="547">
                  <c:v>52600</c:v>
                </c:pt>
                <c:pt idx="548">
                  <c:v>99240</c:v>
                </c:pt>
                <c:pt idx="549">
                  <c:v>42384</c:v>
                </c:pt>
                <c:pt idx="550">
                  <c:v>56489</c:v>
                </c:pt>
                <c:pt idx="551">
                  <c:v>86672</c:v>
                </c:pt>
                <c:pt idx="552">
                  <c:v>62894</c:v>
                </c:pt>
                <c:pt idx="553">
                  <c:v>32030</c:v>
                </c:pt>
                <c:pt idx="554">
                  <c:v>52770</c:v>
                </c:pt>
                <c:pt idx="555">
                  <c:v>14717</c:v>
                </c:pt>
                <c:pt idx="556">
                  <c:v>11443</c:v>
                </c:pt>
                <c:pt idx="557">
                  <c:v>93881</c:v>
                </c:pt>
                <c:pt idx="558">
                  <c:v>80725</c:v>
                </c:pt>
                <c:pt idx="559">
                  <c:v>60551</c:v>
                </c:pt>
                <c:pt idx="560">
                  <c:v>49335</c:v>
                </c:pt>
                <c:pt idx="561">
                  <c:v>72639</c:v>
                </c:pt>
                <c:pt idx="562">
                  <c:v>62165</c:v>
                </c:pt>
                <c:pt idx="563">
                  <c:v>50347</c:v>
                </c:pt>
                <c:pt idx="564">
                  <c:v>39721</c:v>
                </c:pt>
                <c:pt idx="565">
                  <c:v>34601</c:v>
                </c:pt>
                <c:pt idx="566">
                  <c:v>52600</c:v>
                </c:pt>
                <c:pt idx="567">
                  <c:v>65043</c:v>
                </c:pt>
                <c:pt idx="568">
                  <c:v>78196</c:v>
                </c:pt>
                <c:pt idx="569">
                  <c:v>72844</c:v>
                </c:pt>
                <c:pt idx="570">
                  <c:v>36315</c:v>
                </c:pt>
                <c:pt idx="571">
                  <c:v>86175</c:v>
                </c:pt>
                <c:pt idx="572">
                  <c:v>43976</c:v>
                </c:pt>
                <c:pt idx="573">
                  <c:v>14239</c:v>
                </c:pt>
                <c:pt idx="574">
                  <c:v>42384</c:v>
                </c:pt>
                <c:pt idx="575">
                  <c:v>42384</c:v>
                </c:pt>
                <c:pt idx="576">
                  <c:v>92031</c:v>
                </c:pt>
                <c:pt idx="577">
                  <c:v>12345</c:v>
                </c:pt>
                <c:pt idx="578">
                  <c:v>10167</c:v>
                </c:pt>
                <c:pt idx="579">
                  <c:v>86468</c:v>
                </c:pt>
                <c:pt idx="580">
                  <c:v>60466</c:v>
                </c:pt>
                <c:pt idx="581">
                  <c:v>48514</c:v>
                </c:pt>
                <c:pt idx="582">
                  <c:v>11600</c:v>
                </c:pt>
                <c:pt idx="583">
                  <c:v>99168</c:v>
                </c:pt>
                <c:pt idx="584">
                  <c:v>49648</c:v>
                </c:pt>
                <c:pt idx="585">
                  <c:v>90046</c:v>
                </c:pt>
                <c:pt idx="586">
                  <c:v>28328</c:v>
                </c:pt>
                <c:pt idx="587">
                  <c:v>23855</c:v>
                </c:pt>
                <c:pt idx="588">
                  <c:v>15065</c:v>
                </c:pt>
                <c:pt idx="589">
                  <c:v>55320</c:v>
                </c:pt>
                <c:pt idx="590">
                  <c:v>76755</c:v>
                </c:pt>
                <c:pt idx="591">
                  <c:v>35621</c:v>
                </c:pt>
                <c:pt idx="592">
                  <c:v>56271</c:v>
                </c:pt>
                <c:pt idx="593">
                  <c:v>62908</c:v>
                </c:pt>
                <c:pt idx="594">
                  <c:v>32551</c:v>
                </c:pt>
                <c:pt idx="595">
                  <c:v>26068</c:v>
                </c:pt>
                <c:pt idx="596">
                  <c:v>49491</c:v>
                </c:pt>
                <c:pt idx="597">
                  <c:v>65599</c:v>
                </c:pt>
                <c:pt idx="598">
                  <c:v>14316</c:v>
                </c:pt>
                <c:pt idx="599">
                  <c:v>85487</c:v>
                </c:pt>
                <c:pt idx="600">
                  <c:v>54021</c:v>
                </c:pt>
                <c:pt idx="601">
                  <c:v>42384</c:v>
                </c:pt>
                <c:pt idx="602">
                  <c:v>12513</c:v>
                </c:pt>
                <c:pt idx="603">
                  <c:v>52594</c:v>
                </c:pt>
                <c:pt idx="604">
                  <c:v>19297</c:v>
                </c:pt>
                <c:pt idx="605">
                  <c:v>32234</c:v>
                </c:pt>
                <c:pt idx="606">
                  <c:v>31236</c:v>
                </c:pt>
                <c:pt idx="607">
                  <c:v>94041</c:v>
                </c:pt>
                <c:pt idx="608">
                  <c:v>21838</c:v>
                </c:pt>
                <c:pt idx="609">
                  <c:v>37352</c:v>
                </c:pt>
                <c:pt idx="610">
                  <c:v>14717</c:v>
                </c:pt>
                <c:pt idx="611">
                  <c:v>78366</c:v>
                </c:pt>
                <c:pt idx="612">
                  <c:v>96018</c:v>
                </c:pt>
                <c:pt idx="613">
                  <c:v>97837</c:v>
                </c:pt>
                <c:pt idx="614">
                  <c:v>19753</c:v>
                </c:pt>
                <c:pt idx="615">
                  <c:v>62165</c:v>
                </c:pt>
                <c:pt idx="616">
                  <c:v>70973</c:v>
                </c:pt>
                <c:pt idx="617">
                  <c:v>44001</c:v>
                </c:pt>
                <c:pt idx="618">
                  <c:v>41677</c:v>
                </c:pt>
                <c:pt idx="619">
                  <c:v>21798</c:v>
                </c:pt>
                <c:pt idx="620">
                  <c:v>64924</c:v>
                </c:pt>
                <c:pt idx="621">
                  <c:v>43682</c:v>
                </c:pt>
                <c:pt idx="622">
                  <c:v>34601</c:v>
                </c:pt>
                <c:pt idx="623">
                  <c:v>70973</c:v>
                </c:pt>
                <c:pt idx="624">
                  <c:v>34954</c:v>
                </c:pt>
                <c:pt idx="625">
                  <c:v>23030</c:v>
                </c:pt>
                <c:pt idx="626">
                  <c:v>28240</c:v>
                </c:pt>
                <c:pt idx="627">
                  <c:v>56374</c:v>
                </c:pt>
                <c:pt idx="628">
                  <c:v>95558</c:v>
                </c:pt>
                <c:pt idx="629">
                  <c:v>81033</c:v>
                </c:pt>
                <c:pt idx="630">
                  <c:v>30518</c:v>
                </c:pt>
                <c:pt idx="631">
                  <c:v>70973</c:v>
                </c:pt>
                <c:pt idx="632">
                  <c:v>62165</c:v>
                </c:pt>
                <c:pt idx="633">
                  <c:v>15065</c:v>
                </c:pt>
                <c:pt idx="634">
                  <c:v>64408</c:v>
                </c:pt>
                <c:pt idx="635">
                  <c:v>28328</c:v>
                </c:pt>
                <c:pt idx="636">
                  <c:v>34601</c:v>
                </c:pt>
                <c:pt idx="637">
                  <c:v>66708</c:v>
                </c:pt>
                <c:pt idx="638">
                  <c:v>27053</c:v>
                </c:pt>
                <c:pt idx="639">
                  <c:v>39771</c:v>
                </c:pt>
                <c:pt idx="640">
                  <c:v>34601</c:v>
                </c:pt>
                <c:pt idx="641">
                  <c:v>34601</c:v>
                </c:pt>
                <c:pt idx="642">
                  <c:v>82492</c:v>
                </c:pt>
                <c:pt idx="643">
                  <c:v>42887</c:v>
                </c:pt>
                <c:pt idx="644">
                  <c:v>74914</c:v>
                </c:pt>
                <c:pt idx="645">
                  <c:v>28817</c:v>
                </c:pt>
                <c:pt idx="646">
                  <c:v>85938</c:v>
                </c:pt>
                <c:pt idx="647">
                  <c:v>40779</c:v>
                </c:pt>
                <c:pt idx="648">
                  <c:v>78366</c:v>
                </c:pt>
                <c:pt idx="649">
                  <c:v>32921</c:v>
                </c:pt>
                <c:pt idx="650">
                  <c:v>59335</c:v>
                </c:pt>
                <c:pt idx="651">
                  <c:v>99168</c:v>
                </c:pt>
                <c:pt idx="652">
                  <c:v>12345</c:v>
                </c:pt>
                <c:pt idx="653">
                  <c:v>34718</c:v>
                </c:pt>
                <c:pt idx="654">
                  <c:v>82815</c:v>
                </c:pt>
                <c:pt idx="655">
                  <c:v>76636</c:v>
                </c:pt>
                <c:pt idx="656">
                  <c:v>30945</c:v>
                </c:pt>
                <c:pt idx="657">
                  <c:v>34601</c:v>
                </c:pt>
                <c:pt idx="658">
                  <c:v>37240</c:v>
                </c:pt>
                <c:pt idx="659">
                  <c:v>81295</c:v>
                </c:pt>
                <c:pt idx="660">
                  <c:v>33484</c:v>
                </c:pt>
                <c:pt idx="661">
                  <c:v>67805</c:v>
                </c:pt>
                <c:pt idx="662">
                  <c:v>49073</c:v>
                </c:pt>
                <c:pt idx="663">
                  <c:v>80068</c:v>
                </c:pt>
                <c:pt idx="664">
                  <c:v>18371</c:v>
                </c:pt>
                <c:pt idx="665">
                  <c:v>17145</c:v>
                </c:pt>
                <c:pt idx="666">
                  <c:v>80589</c:v>
                </c:pt>
                <c:pt idx="667">
                  <c:v>90417</c:v>
                </c:pt>
                <c:pt idx="668">
                  <c:v>94168</c:v>
                </c:pt>
                <c:pt idx="669">
                  <c:v>39721</c:v>
                </c:pt>
                <c:pt idx="670">
                  <c:v>93602</c:v>
                </c:pt>
                <c:pt idx="671">
                  <c:v>21798</c:v>
                </c:pt>
                <c:pt idx="672">
                  <c:v>46958</c:v>
                </c:pt>
                <c:pt idx="673">
                  <c:v>41677</c:v>
                </c:pt>
                <c:pt idx="674">
                  <c:v>95501</c:v>
                </c:pt>
                <c:pt idx="675">
                  <c:v>35957</c:v>
                </c:pt>
                <c:pt idx="676">
                  <c:v>37717</c:v>
                </c:pt>
                <c:pt idx="677">
                  <c:v>49491</c:v>
                </c:pt>
                <c:pt idx="678">
                  <c:v>52600</c:v>
                </c:pt>
                <c:pt idx="679">
                  <c:v>52600</c:v>
                </c:pt>
                <c:pt idx="680">
                  <c:v>89557</c:v>
                </c:pt>
                <c:pt idx="681">
                  <c:v>21798</c:v>
                </c:pt>
                <c:pt idx="682">
                  <c:v>61755</c:v>
                </c:pt>
                <c:pt idx="683">
                  <c:v>15065</c:v>
                </c:pt>
                <c:pt idx="684">
                  <c:v>26806</c:v>
                </c:pt>
                <c:pt idx="685">
                  <c:v>98399</c:v>
                </c:pt>
                <c:pt idx="686">
                  <c:v>81977</c:v>
                </c:pt>
                <c:pt idx="687">
                  <c:v>56489</c:v>
                </c:pt>
                <c:pt idx="688">
                  <c:v>65010</c:v>
                </c:pt>
                <c:pt idx="689">
                  <c:v>62507</c:v>
                </c:pt>
                <c:pt idx="690">
                  <c:v>24038</c:v>
                </c:pt>
                <c:pt idx="691">
                  <c:v>34601</c:v>
                </c:pt>
                <c:pt idx="692">
                  <c:v>34601</c:v>
                </c:pt>
                <c:pt idx="693">
                  <c:v>40279</c:v>
                </c:pt>
                <c:pt idx="694">
                  <c:v>76591</c:v>
                </c:pt>
                <c:pt idx="695">
                  <c:v>21709</c:v>
                </c:pt>
                <c:pt idx="696">
                  <c:v>52220</c:v>
                </c:pt>
                <c:pt idx="697">
                  <c:v>59302</c:v>
                </c:pt>
                <c:pt idx="698">
                  <c:v>94355</c:v>
                </c:pt>
                <c:pt idx="699">
                  <c:v>38777</c:v>
                </c:pt>
                <c:pt idx="700">
                  <c:v>75281</c:v>
                </c:pt>
                <c:pt idx="701">
                  <c:v>25359</c:v>
                </c:pt>
                <c:pt idx="702">
                  <c:v>47933</c:v>
                </c:pt>
                <c:pt idx="703">
                  <c:v>61504</c:v>
                </c:pt>
                <c:pt idx="704">
                  <c:v>28328</c:v>
                </c:pt>
                <c:pt idx="705">
                  <c:v>23895</c:v>
                </c:pt>
                <c:pt idx="706">
                  <c:v>12345</c:v>
                </c:pt>
                <c:pt idx="707">
                  <c:v>27053</c:v>
                </c:pt>
                <c:pt idx="708">
                  <c:v>49491</c:v>
                </c:pt>
                <c:pt idx="709">
                  <c:v>27053</c:v>
                </c:pt>
                <c:pt idx="710">
                  <c:v>46255</c:v>
                </c:pt>
                <c:pt idx="711">
                  <c:v>56271</c:v>
                </c:pt>
                <c:pt idx="712">
                  <c:v>96584</c:v>
                </c:pt>
                <c:pt idx="713">
                  <c:v>52220</c:v>
                </c:pt>
                <c:pt idx="714">
                  <c:v>14607</c:v>
                </c:pt>
                <c:pt idx="715">
                  <c:v>33277</c:v>
                </c:pt>
                <c:pt idx="716">
                  <c:v>75075</c:v>
                </c:pt>
                <c:pt idx="717">
                  <c:v>72844</c:v>
                </c:pt>
                <c:pt idx="718">
                  <c:v>70345</c:v>
                </c:pt>
                <c:pt idx="719">
                  <c:v>56271</c:v>
                </c:pt>
                <c:pt idx="720">
                  <c:v>23454</c:v>
                </c:pt>
                <c:pt idx="721">
                  <c:v>30972</c:v>
                </c:pt>
                <c:pt idx="722">
                  <c:v>29726</c:v>
                </c:pt>
                <c:pt idx="723">
                  <c:v>51050</c:v>
                </c:pt>
                <c:pt idx="724">
                  <c:v>21638</c:v>
                </c:pt>
                <c:pt idx="725">
                  <c:v>78721</c:v>
                </c:pt>
                <c:pt idx="726">
                  <c:v>27053</c:v>
                </c:pt>
                <c:pt idx="727">
                  <c:v>52600</c:v>
                </c:pt>
                <c:pt idx="728">
                  <c:v>55714</c:v>
                </c:pt>
                <c:pt idx="729">
                  <c:v>39018</c:v>
                </c:pt>
                <c:pt idx="730">
                  <c:v>95501</c:v>
                </c:pt>
                <c:pt idx="731">
                  <c:v>52220</c:v>
                </c:pt>
                <c:pt idx="732">
                  <c:v>43009</c:v>
                </c:pt>
                <c:pt idx="733">
                  <c:v>25161</c:v>
                </c:pt>
                <c:pt idx="734">
                  <c:v>34743</c:v>
                </c:pt>
                <c:pt idx="735">
                  <c:v>41677</c:v>
                </c:pt>
                <c:pt idx="736">
                  <c:v>42554</c:v>
                </c:pt>
                <c:pt idx="737">
                  <c:v>28328</c:v>
                </c:pt>
                <c:pt idx="738">
                  <c:v>29475</c:v>
                </c:pt>
                <c:pt idx="739">
                  <c:v>63539</c:v>
                </c:pt>
                <c:pt idx="740">
                  <c:v>66314</c:v>
                </c:pt>
                <c:pt idx="741">
                  <c:v>52220</c:v>
                </c:pt>
                <c:pt idx="742">
                  <c:v>30972</c:v>
                </c:pt>
                <c:pt idx="743">
                  <c:v>18563</c:v>
                </c:pt>
                <c:pt idx="744">
                  <c:v>51083</c:v>
                </c:pt>
                <c:pt idx="745">
                  <c:v>49491</c:v>
                </c:pt>
                <c:pt idx="746">
                  <c:v>81231</c:v>
                </c:pt>
                <c:pt idx="747">
                  <c:v>27053</c:v>
                </c:pt>
                <c:pt idx="748">
                  <c:v>77076</c:v>
                </c:pt>
                <c:pt idx="749">
                  <c:v>11025</c:v>
                </c:pt>
                <c:pt idx="750">
                  <c:v>14607</c:v>
                </c:pt>
                <c:pt idx="751">
                  <c:v>97003</c:v>
                </c:pt>
                <c:pt idx="752">
                  <c:v>95582</c:v>
                </c:pt>
                <c:pt idx="753">
                  <c:v>37280</c:v>
                </c:pt>
                <c:pt idx="754">
                  <c:v>27053</c:v>
                </c:pt>
                <c:pt idx="755">
                  <c:v>56489</c:v>
                </c:pt>
                <c:pt idx="756">
                  <c:v>95501</c:v>
                </c:pt>
                <c:pt idx="757">
                  <c:v>31922</c:v>
                </c:pt>
                <c:pt idx="758">
                  <c:v>62165</c:v>
                </c:pt>
                <c:pt idx="759">
                  <c:v>83547</c:v>
                </c:pt>
                <c:pt idx="760">
                  <c:v>64695</c:v>
                </c:pt>
                <c:pt idx="761">
                  <c:v>41677</c:v>
                </c:pt>
                <c:pt idx="762">
                  <c:v>95501</c:v>
                </c:pt>
                <c:pt idx="763">
                  <c:v>42384</c:v>
                </c:pt>
                <c:pt idx="764">
                  <c:v>28233</c:v>
                </c:pt>
                <c:pt idx="765">
                  <c:v>32491</c:v>
                </c:pt>
                <c:pt idx="766">
                  <c:v>61928</c:v>
                </c:pt>
                <c:pt idx="767">
                  <c:v>87569</c:v>
                </c:pt>
                <c:pt idx="768">
                  <c:v>21823</c:v>
                </c:pt>
                <c:pt idx="769">
                  <c:v>15065</c:v>
                </c:pt>
                <c:pt idx="770">
                  <c:v>14886</c:v>
                </c:pt>
                <c:pt idx="771">
                  <c:v>32452</c:v>
                </c:pt>
                <c:pt idx="772">
                  <c:v>27775</c:v>
                </c:pt>
                <c:pt idx="773">
                  <c:v>56489</c:v>
                </c:pt>
                <c:pt idx="774">
                  <c:v>27728</c:v>
                </c:pt>
                <c:pt idx="775">
                  <c:v>26309</c:v>
                </c:pt>
                <c:pt idx="776">
                  <c:v>53226</c:v>
                </c:pt>
                <c:pt idx="777">
                  <c:v>15776</c:v>
                </c:pt>
                <c:pt idx="778">
                  <c:v>98902</c:v>
                </c:pt>
                <c:pt idx="779">
                  <c:v>70973</c:v>
                </c:pt>
                <c:pt idx="780">
                  <c:v>87812</c:v>
                </c:pt>
                <c:pt idx="781">
                  <c:v>84461</c:v>
                </c:pt>
                <c:pt idx="782">
                  <c:v>14607</c:v>
                </c:pt>
                <c:pt idx="783">
                  <c:v>34601</c:v>
                </c:pt>
                <c:pt idx="784">
                  <c:v>83702</c:v>
                </c:pt>
                <c:pt idx="785">
                  <c:v>90585</c:v>
                </c:pt>
                <c:pt idx="786">
                  <c:v>52600</c:v>
                </c:pt>
                <c:pt idx="787">
                  <c:v>67883</c:v>
                </c:pt>
                <c:pt idx="788">
                  <c:v>78366</c:v>
                </c:pt>
                <c:pt idx="789">
                  <c:v>30972</c:v>
                </c:pt>
                <c:pt idx="790">
                  <c:v>18187</c:v>
                </c:pt>
                <c:pt idx="791">
                  <c:v>60451</c:v>
                </c:pt>
                <c:pt idx="792">
                  <c:v>28328</c:v>
                </c:pt>
                <c:pt idx="793">
                  <c:v>62894</c:v>
                </c:pt>
                <c:pt idx="794">
                  <c:v>18396</c:v>
                </c:pt>
                <c:pt idx="795">
                  <c:v>30730</c:v>
                </c:pt>
                <c:pt idx="796">
                  <c:v>52072</c:v>
                </c:pt>
                <c:pt idx="797">
                  <c:v>71619</c:v>
                </c:pt>
                <c:pt idx="798">
                  <c:v>52600</c:v>
                </c:pt>
                <c:pt idx="799">
                  <c:v>52220</c:v>
                </c:pt>
                <c:pt idx="800">
                  <c:v>41677</c:v>
                </c:pt>
                <c:pt idx="801">
                  <c:v>25161</c:v>
                </c:pt>
                <c:pt idx="802">
                  <c:v>65615</c:v>
                </c:pt>
                <c:pt idx="803">
                  <c:v>56489</c:v>
                </c:pt>
                <c:pt idx="804">
                  <c:v>70973</c:v>
                </c:pt>
                <c:pt idx="805">
                  <c:v>34601</c:v>
                </c:pt>
                <c:pt idx="806">
                  <c:v>80330</c:v>
                </c:pt>
                <c:pt idx="807">
                  <c:v>52600</c:v>
                </c:pt>
                <c:pt idx="808">
                  <c:v>96655</c:v>
                </c:pt>
                <c:pt idx="809">
                  <c:v>77648</c:v>
                </c:pt>
                <c:pt idx="810">
                  <c:v>25161</c:v>
                </c:pt>
                <c:pt idx="811">
                  <c:v>51573</c:v>
                </c:pt>
                <c:pt idx="812">
                  <c:v>94233</c:v>
                </c:pt>
                <c:pt idx="813">
                  <c:v>56271</c:v>
                </c:pt>
                <c:pt idx="814">
                  <c:v>81862</c:v>
                </c:pt>
                <c:pt idx="815">
                  <c:v>60802</c:v>
                </c:pt>
                <c:pt idx="816">
                  <c:v>54374</c:v>
                </c:pt>
                <c:pt idx="817">
                  <c:v>34741</c:v>
                </c:pt>
                <c:pt idx="818">
                  <c:v>62894</c:v>
                </c:pt>
                <c:pt idx="819">
                  <c:v>55714</c:v>
                </c:pt>
                <c:pt idx="820">
                  <c:v>52600</c:v>
                </c:pt>
                <c:pt idx="821">
                  <c:v>20887</c:v>
                </c:pt>
                <c:pt idx="822">
                  <c:v>28328</c:v>
                </c:pt>
                <c:pt idx="823">
                  <c:v>56271</c:v>
                </c:pt>
                <c:pt idx="824">
                  <c:v>14607</c:v>
                </c:pt>
                <c:pt idx="825">
                  <c:v>86054</c:v>
                </c:pt>
                <c:pt idx="826">
                  <c:v>27053</c:v>
                </c:pt>
                <c:pt idx="827">
                  <c:v>95501</c:v>
                </c:pt>
                <c:pt idx="828">
                  <c:v>22503</c:v>
                </c:pt>
                <c:pt idx="829">
                  <c:v>69007</c:v>
                </c:pt>
                <c:pt idx="830">
                  <c:v>56271</c:v>
                </c:pt>
                <c:pt idx="831">
                  <c:v>67504</c:v>
                </c:pt>
                <c:pt idx="832">
                  <c:v>15065</c:v>
                </c:pt>
                <c:pt idx="833">
                  <c:v>73240</c:v>
                </c:pt>
                <c:pt idx="834">
                  <c:v>55714</c:v>
                </c:pt>
                <c:pt idx="835">
                  <c:v>85539</c:v>
                </c:pt>
                <c:pt idx="836">
                  <c:v>18771</c:v>
                </c:pt>
                <c:pt idx="837">
                  <c:v>95501</c:v>
                </c:pt>
                <c:pt idx="838">
                  <c:v>84004</c:v>
                </c:pt>
                <c:pt idx="839">
                  <c:v>66585</c:v>
                </c:pt>
                <c:pt idx="840">
                  <c:v>64152</c:v>
                </c:pt>
                <c:pt idx="841">
                  <c:v>26097</c:v>
                </c:pt>
                <c:pt idx="842">
                  <c:v>71764</c:v>
                </c:pt>
                <c:pt idx="843">
                  <c:v>30702</c:v>
                </c:pt>
                <c:pt idx="844">
                  <c:v>37200</c:v>
                </c:pt>
                <c:pt idx="845">
                  <c:v>52600</c:v>
                </c:pt>
                <c:pt idx="846">
                  <c:v>29029</c:v>
                </c:pt>
                <c:pt idx="847">
                  <c:v>39771</c:v>
                </c:pt>
                <c:pt idx="848">
                  <c:v>65672</c:v>
                </c:pt>
                <c:pt idx="849">
                  <c:v>15065</c:v>
                </c:pt>
                <c:pt idx="850">
                  <c:v>14247</c:v>
                </c:pt>
                <c:pt idx="851">
                  <c:v>18620</c:v>
                </c:pt>
                <c:pt idx="852">
                  <c:v>36512</c:v>
                </c:pt>
                <c:pt idx="853">
                  <c:v>99202</c:v>
                </c:pt>
                <c:pt idx="854">
                  <c:v>82629</c:v>
                </c:pt>
                <c:pt idx="855">
                  <c:v>62894</c:v>
                </c:pt>
                <c:pt idx="856">
                  <c:v>27600</c:v>
                </c:pt>
                <c:pt idx="857">
                  <c:v>95501</c:v>
                </c:pt>
                <c:pt idx="858">
                  <c:v>40539</c:v>
                </c:pt>
                <c:pt idx="859">
                  <c:v>99003</c:v>
                </c:pt>
                <c:pt idx="860">
                  <c:v>56271</c:v>
                </c:pt>
                <c:pt idx="861">
                  <c:v>72035</c:v>
                </c:pt>
                <c:pt idx="862">
                  <c:v>47366</c:v>
                </c:pt>
                <c:pt idx="863">
                  <c:v>28328</c:v>
                </c:pt>
                <c:pt idx="864">
                  <c:v>88930</c:v>
                </c:pt>
                <c:pt idx="865">
                  <c:v>49491</c:v>
                </c:pt>
                <c:pt idx="866">
                  <c:v>27053</c:v>
                </c:pt>
                <c:pt idx="867">
                  <c:v>11986</c:v>
                </c:pt>
                <c:pt idx="868">
                  <c:v>34906</c:v>
                </c:pt>
                <c:pt idx="869">
                  <c:v>76755</c:v>
                </c:pt>
                <c:pt idx="870">
                  <c:v>99055</c:v>
                </c:pt>
                <c:pt idx="871">
                  <c:v>43550</c:v>
                </c:pt>
                <c:pt idx="872">
                  <c:v>72844</c:v>
                </c:pt>
                <c:pt idx="873">
                  <c:v>70973</c:v>
                </c:pt>
                <c:pt idx="874">
                  <c:v>55340</c:v>
                </c:pt>
                <c:pt idx="875">
                  <c:v>95942</c:v>
                </c:pt>
                <c:pt idx="876">
                  <c:v>16863</c:v>
                </c:pt>
                <c:pt idx="877">
                  <c:v>99168</c:v>
                </c:pt>
                <c:pt idx="878">
                  <c:v>46189</c:v>
                </c:pt>
                <c:pt idx="879">
                  <c:v>40119</c:v>
                </c:pt>
                <c:pt idx="880">
                  <c:v>91883</c:v>
                </c:pt>
                <c:pt idx="881">
                  <c:v>52600</c:v>
                </c:pt>
                <c:pt idx="882">
                  <c:v>59337</c:v>
                </c:pt>
                <c:pt idx="883">
                  <c:v>42384</c:v>
                </c:pt>
                <c:pt idx="884">
                  <c:v>14239</c:v>
                </c:pt>
                <c:pt idx="885">
                  <c:v>26731</c:v>
                </c:pt>
                <c:pt idx="886">
                  <c:v>22856</c:v>
                </c:pt>
                <c:pt idx="887">
                  <c:v>78366</c:v>
                </c:pt>
                <c:pt idx="888">
                  <c:v>25161</c:v>
                </c:pt>
                <c:pt idx="889">
                  <c:v>62894</c:v>
                </c:pt>
                <c:pt idx="890">
                  <c:v>28328</c:v>
                </c:pt>
                <c:pt idx="891">
                  <c:v>45495</c:v>
                </c:pt>
                <c:pt idx="892">
                  <c:v>70230</c:v>
                </c:pt>
                <c:pt idx="893">
                  <c:v>88861</c:v>
                </c:pt>
                <c:pt idx="894">
                  <c:v>95501</c:v>
                </c:pt>
                <c:pt idx="895">
                  <c:v>15065</c:v>
                </c:pt>
                <c:pt idx="896">
                  <c:v>83702</c:v>
                </c:pt>
                <c:pt idx="897">
                  <c:v>99725</c:v>
                </c:pt>
                <c:pt idx="898">
                  <c:v>27736</c:v>
                </c:pt>
                <c:pt idx="899">
                  <c:v>78366</c:v>
                </c:pt>
                <c:pt idx="900">
                  <c:v>13437</c:v>
                </c:pt>
                <c:pt idx="901">
                  <c:v>18052</c:v>
                </c:pt>
                <c:pt idx="902">
                  <c:v>52600</c:v>
                </c:pt>
                <c:pt idx="903">
                  <c:v>88914</c:v>
                </c:pt>
                <c:pt idx="904">
                  <c:v>52220</c:v>
                </c:pt>
                <c:pt idx="905">
                  <c:v>93458</c:v>
                </c:pt>
                <c:pt idx="906">
                  <c:v>14144</c:v>
                </c:pt>
                <c:pt idx="907">
                  <c:v>13271</c:v>
                </c:pt>
                <c:pt idx="908">
                  <c:v>65648</c:v>
                </c:pt>
                <c:pt idx="909">
                  <c:v>76222</c:v>
                </c:pt>
                <c:pt idx="910">
                  <c:v>34601</c:v>
                </c:pt>
                <c:pt idx="911">
                  <c:v>49301</c:v>
                </c:pt>
                <c:pt idx="912">
                  <c:v>76755</c:v>
                </c:pt>
                <c:pt idx="913">
                  <c:v>41677</c:v>
                </c:pt>
                <c:pt idx="914">
                  <c:v>41823</c:v>
                </c:pt>
                <c:pt idx="915">
                  <c:v>46298</c:v>
                </c:pt>
                <c:pt idx="916">
                  <c:v>11280</c:v>
                </c:pt>
                <c:pt idx="917">
                  <c:v>44705</c:v>
                </c:pt>
                <c:pt idx="918">
                  <c:v>60268</c:v>
                </c:pt>
                <c:pt idx="919">
                  <c:v>56271</c:v>
                </c:pt>
                <c:pt idx="920">
                  <c:v>97212</c:v>
                </c:pt>
                <c:pt idx="921">
                  <c:v>76755</c:v>
                </c:pt>
                <c:pt idx="922">
                  <c:v>21741</c:v>
                </c:pt>
                <c:pt idx="923">
                  <c:v>42384</c:v>
                </c:pt>
                <c:pt idx="924">
                  <c:v>52220</c:v>
                </c:pt>
                <c:pt idx="925">
                  <c:v>16019</c:v>
                </c:pt>
                <c:pt idx="926">
                  <c:v>15436</c:v>
                </c:pt>
                <c:pt idx="927">
                  <c:v>46189</c:v>
                </c:pt>
                <c:pt idx="928">
                  <c:v>27121</c:v>
                </c:pt>
                <c:pt idx="929">
                  <c:v>49491</c:v>
                </c:pt>
                <c:pt idx="930">
                  <c:v>56271</c:v>
                </c:pt>
                <c:pt idx="931">
                  <c:v>56489</c:v>
                </c:pt>
                <c:pt idx="932">
                  <c:v>24568</c:v>
                </c:pt>
                <c:pt idx="933">
                  <c:v>39771</c:v>
                </c:pt>
                <c:pt idx="934">
                  <c:v>31753</c:v>
                </c:pt>
                <c:pt idx="935">
                  <c:v>76932</c:v>
                </c:pt>
                <c:pt idx="936">
                  <c:v>37078</c:v>
                </c:pt>
                <c:pt idx="937">
                  <c:v>12345</c:v>
                </c:pt>
                <c:pt idx="938">
                  <c:v>27053</c:v>
                </c:pt>
                <c:pt idx="939">
                  <c:v>67447</c:v>
                </c:pt>
                <c:pt idx="940">
                  <c:v>52600</c:v>
                </c:pt>
                <c:pt idx="941">
                  <c:v>78366</c:v>
                </c:pt>
                <c:pt idx="942">
                  <c:v>31757</c:v>
                </c:pt>
                <c:pt idx="943">
                  <c:v>42384</c:v>
                </c:pt>
                <c:pt idx="944">
                  <c:v>34473</c:v>
                </c:pt>
                <c:pt idx="945">
                  <c:v>46189</c:v>
                </c:pt>
                <c:pt idx="946">
                  <c:v>27053</c:v>
                </c:pt>
                <c:pt idx="947">
                  <c:v>52654</c:v>
                </c:pt>
                <c:pt idx="948">
                  <c:v>98942</c:v>
                </c:pt>
                <c:pt idx="949">
                  <c:v>24726</c:v>
                </c:pt>
                <c:pt idx="950">
                  <c:v>98584</c:v>
                </c:pt>
                <c:pt idx="951">
                  <c:v>11941</c:v>
                </c:pt>
                <c:pt idx="952">
                  <c:v>45484</c:v>
                </c:pt>
                <c:pt idx="953">
                  <c:v>21798</c:v>
                </c:pt>
                <c:pt idx="954">
                  <c:v>78366</c:v>
                </c:pt>
                <c:pt idx="955">
                  <c:v>30972</c:v>
                </c:pt>
                <c:pt idx="956">
                  <c:v>30972</c:v>
                </c:pt>
                <c:pt idx="957">
                  <c:v>77281</c:v>
                </c:pt>
                <c:pt idx="958">
                  <c:v>74187</c:v>
                </c:pt>
                <c:pt idx="959">
                  <c:v>49491</c:v>
                </c:pt>
                <c:pt idx="960">
                  <c:v>34601</c:v>
                </c:pt>
                <c:pt idx="961">
                  <c:v>47592</c:v>
                </c:pt>
                <c:pt idx="962">
                  <c:v>41677</c:v>
                </c:pt>
                <c:pt idx="963">
                  <c:v>14239</c:v>
                </c:pt>
                <c:pt idx="964">
                  <c:v>69119</c:v>
                </c:pt>
                <c:pt idx="965">
                  <c:v>76150</c:v>
                </c:pt>
                <c:pt idx="966">
                  <c:v>12345</c:v>
                </c:pt>
                <c:pt idx="967">
                  <c:v>92795</c:v>
                </c:pt>
                <c:pt idx="968">
                  <c:v>14607</c:v>
                </c:pt>
                <c:pt idx="969">
                  <c:v>57058</c:v>
                </c:pt>
                <c:pt idx="970">
                  <c:v>19835</c:v>
                </c:pt>
                <c:pt idx="971">
                  <c:v>56887</c:v>
                </c:pt>
                <c:pt idx="972">
                  <c:v>49491</c:v>
                </c:pt>
                <c:pt idx="973">
                  <c:v>76755</c:v>
                </c:pt>
                <c:pt idx="974">
                  <c:v>25566</c:v>
                </c:pt>
                <c:pt idx="975">
                  <c:v>99330</c:v>
                </c:pt>
                <c:pt idx="976">
                  <c:v>52220</c:v>
                </c:pt>
                <c:pt idx="977">
                  <c:v>83417</c:v>
                </c:pt>
                <c:pt idx="978">
                  <c:v>28328</c:v>
                </c:pt>
                <c:pt idx="979">
                  <c:v>76755</c:v>
                </c:pt>
                <c:pt idx="980">
                  <c:v>29889</c:v>
                </c:pt>
                <c:pt idx="981">
                  <c:v>52600</c:v>
                </c:pt>
                <c:pt idx="982">
                  <c:v>77863</c:v>
                </c:pt>
                <c:pt idx="983">
                  <c:v>62165</c:v>
                </c:pt>
                <c:pt idx="984">
                  <c:v>21798</c:v>
                </c:pt>
                <c:pt idx="985">
                  <c:v>89470</c:v>
                </c:pt>
                <c:pt idx="986">
                  <c:v>52220</c:v>
                </c:pt>
                <c:pt idx="987">
                  <c:v>72758</c:v>
                </c:pt>
                <c:pt idx="988">
                  <c:v>30562</c:v>
                </c:pt>
                <c:pt idx="989">
                  <c:v>27053</c:v>
                </c:pt>
                <c:pt idx="990">
                  <c:v>54765</c:v>
                </c:pt>
                <c:pt idx="991">
                  <c:v>28328</c:v>
                </c:pt>
                <c:pt idx="992">
                  <c:v>36193</c:v>
                </c:pt>
                <c:pt idx="993">
                  <c:v>18463</c:v>
                </c:pt>
                <c:pt idx="994">
                  <c:v>27143</c:v>
                </c:pt>
                <c:pt idx="995">
                  <c:v>56489</c:v>
                </c:pt>
                <c:pt idx="996">
                  <c:v>42384</c:v>
                </c:pt>
                <c:pt idx="997">
                  <c:v>30416</c:v>
                </c:pt>
                <c:pt idx="998">
                  <c:v>42384</c:v>
                </c:pt>
                <c:pt idx="999">
                  <c:v>52220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0D-44F9-BD8A-D351B6DC49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CountofInput1InInput2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Sheet1!$A$2:$A$1001</c:f>
              <c:numCache>
                <c:formatCode>General</c:formatCode>
                <c:ptCount val="1000"/>
              </c:numCache>
            </c:numRef>
          </c:cat>
          <c:val>
            <c:numRef>
              <c:f>Sheet1!$D$2:$D$1001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9</c:v>
                </c:pt>
                <c:pt idx="27">
                  <c:v>0</c:v>
                </c:pt>
                <c:pt idx="28">
                  <c:v>12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7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4</c:v>
                </c:pt>
                <c:pt idx="65">
                  <c:v>0</c:v>
                </c:pt>
                <c:pt idx="66">
                  <c:v>0</c:v>
                </c:pt>
                <c:pt idx="67">
                  <c:v>6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5</c:v>
                </c:pt>
                <c:pt idx="73">
                  <c:v>0</c:v>
                </c:pt>
                <c:pt idx="74">
                  <c:v>0</c:v>
                </c:pt>
                <c:pt idx="75">
                  <c:v>20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18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11</c:v>
                </c:pt>
                <c:pt idx="190">
                  <c:v>0</c:v>
                </c:pt>
                <c:pt idx="191">
                  <c:v>15</c:v>
                </c:pt>
                <c:pt idx="192">
                  <c:v>13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8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17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4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8</c:v>
                </c:pt>
                <c:pt idx="294">
                  <c:v>3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19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1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14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16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9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6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16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15</c:v>
                </c:pt>
                <c:pt idx="553">
                  <c:v>19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7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7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5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10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18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4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2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10</c:v>
                </c:pt>
                <c:pt idx="843">
                  <c:v>0</c:v>
                </c:pt>
                <c:pt idx="844">
                  <c:v>9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11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18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12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2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10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0D-44F9-BD8A-D351B6DC49B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SimilarityScore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Sheet1!$A$2:$A$1001</c:f>
              <c:numCache>
                <c:formatCode>General</c:formatCode>
                <c:ptCount val="1000"/>
              </c:numCache>
            </c:numRef>
          </c:cat>
          <c:val>
            <c:numRef>
              <c:f>Sheet1!$E$2:$E$1001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1253856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111105</c:v>
                </c:pt>
                <c:pt idx="27">
                  <c:v>0</c:v>
                </c:pt>
                <c:pt idx="28">
                  <c:v>261576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573034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111100</c:v>
                </c:pt>
                <c:pt idx="65">
                  <c:v>0</c:v>
                </c:pt>
                <c:pt idx="66">
                  <c:v>0</c:v>
                </c:pt>
                <c:pt idx="67">
                  <c:v>162726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125805</c:v>
                </c:pt>
                <c:pt idx="73">
                  <c:v>0</c:v>
                </c:pt>
                <c:pt idx="74">
                  <c:v>0</c:v>
                </c:pt>
                <c:pt idx="75">
                  <c:v>1052000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622818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156629</c:v>
                </c:pt>
                <c:pt idx="190">
                  <c:v>0</c:v>
                </c:pt>
                <c:pt idx="191">
                  <c:v>742365</c:v>
                </c:pt>
                <c:pt idx="192">
                  <c:v>189891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369512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459901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104544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117736</c:v>
                </c:pt>
                <c:pt idx="294">
                  <c:v>71565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1348487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26097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583478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903824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655596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595008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900336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424920</c:v>
                </c:pt>
                <c:pt idx="553">
                  <c:v>992180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440258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585914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62750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557140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762912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158884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30872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397710</c:v>
                </c:pt>
                <c:pt idx="843">
                  <c:v>0</c:v>
                </c:pt>
                <c:pt idx="844">
                  <c:v>559485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340692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1719018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180780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198480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767550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0D-44F9-BD8A-D351B6DC49B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Sheet1!$A$2:$A$1001</c:f>
              <c:numCache>
                <c:formatCode>General</c:formatCode>
                <c:ptCount val="1000"/>
              </c:numCache>
            </c:numRef>
          </c:cat>
          <c:val>
            <c:numRef>
              <c:f>Sheet1!$F$2:$F$1001</c:f>
              <c:numCache>
                <c:formatCode>General</c:formatCode>
                <c:ptCount val="1000"/>
                <c:pt idx="0">
                  <c:v>19678534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60D-44F9-BD8A-D351B6DC4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0533919"/>
        <c:axId val="1870543039"/>
      </c:lineChart>
      <c:catAx>
        <c:axId val="187053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543039"/>
        <c:crosses val="autoZero"/>
        <c:auto val="1"/>
        <c:lblAlgn val="ctr"/>
        <c:lblOffset val="100"/>
        <c:noMultiLvlLbl val="0"/>
      </c:catAx>
      <c:valAx>
        <c:axId val="187054303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53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0782-DFF8-0A93-1F85-DE9842648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06A4B-C848-BB5F-532F-CF3B9CB33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D315-F967-B1FE-9533-62BF9D01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6AF-71D5-4D32-AFC3-B0E1D3B3F14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4927-DB5D-14B4-B530-5B08D616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9F7C5-261F-1EDD-32F5-CF5AECE1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E135-5066-4AB6-AC5D-A0E95D2A4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7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5263-CBBC-5489-C753-A3BC8B7F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E98C2-7F6B-2ECE-04FC-81B8980F3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DB50-D964-1FAA-99B1-9E3CCE3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6AF-71D5-4D32-AFC3-B0E1D3B3F14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0559-78BA-B56C-3FA9-E3CCDD8D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116B-1A98-4895-08C9-5049F97A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E135-5066-4AB6-AC5D-A0E95D2A4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87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6DEF0-65E4-D9DF-8983-3865DFF71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E275D-4A8C-9BAF-B194-54A9BA637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8BC0-37B3-991D-39CC-0CAD5E25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6AF-71D5-4D32-AFC3-B0E1D3B3F14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7D3A-04F3-A50F-F7E0-8E462BA8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80A9-2E9C-0FEB-5E90-ADD556F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E135-5066-4AB6-AC5D-A0E95D2A4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3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CB74-5641-BAB3-D3B9-55C86341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AC96-6BE0-1502-D6EB-49E6E4E07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1DE4-3181-C235-BF1A-EF0293B1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6AF-71D5-4D32-AFC3-B0E1D3B3F14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7786-BEFA-9E15-9038-F20E5C0F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5B306-C6D9-7676-B413-A84969A3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E135-5066-4AB6-AC5D-A0E95D2A4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72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446F-2E34-B23B-D4E0-A562C565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6A287-B690-000E-6830-594A9FE48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CD1E-0856-792E-4EBA-7DBE2F98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6AF-71D5-4D32-AFC3-B0E1D3B3F14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BB58-3680-0E83-6C7B-8D662B73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FFBD6-5503-0BB4-A4B3-8DA71405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E135-5066-4AB6-AC5D-A0E95D2A4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255E-1BA7-2FA2-99F6-8DF36484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EF31-F805-6B51-8154-25EB283FF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058D0-2F72-3284-7F7A-AD873C674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C2DA8-C44E-16B6-57C0-75F277C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6AF-71D5-4D32-AFC3-B0E1D3B3F14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8EC11-05FE-CD12-3025-05E8EFB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E640C-CFED-889E-9796-31D86465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E135-5066-4AB6-AC5D-A0E95D2A4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8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8EC2-3B31-2B57-F224-7F43DA79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6A5D0-95BD-F83D-54B4-761D42ADC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F0B97-0593-92B6-2BDF-4B90C99C1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C6AED-206A-8EB4-3F79-53CF24AAA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03258-5B6B-E616-B220-073A6173D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07899-1049-7BF9-754E-6C6C0B92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6AF-71D5-4D32-AFC3-B0E1D3B3F14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37196-8AF8-E4DE-3820-D6BC4BD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6F07A-7356-D3E6-CA21-61FFEC37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E135-5066-4AB6-AC5D-A0E95D2A4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09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11BE-B44E-C442-C612-7EAD8A9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ECD3C-82D6-F416-2E76-C4E57BC0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6AF-71D5-4D32-AFC3-B0E1D3B3F14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341E7-7259-4814-78DC-06DBD456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B6E6A-E866-D1D9-0713-7F8ED0BC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E135-5066-4AB6-AC5D-A0E95D2A4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74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8E2C0-95F2-527F-A51B-D67C2EA6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6AF-71D5-4D32-AFC3-B0E1D3B3F14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246C8-3B62-E963-0AAE-50A700F2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E8ED7-F5FB-60AE-6BF9-4F572B0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E135-5066-4AB6-AC5D-A0E95D2A4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2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15E3-8736-5C07-F470-4F1DF37C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4B84-20AE-85B7-535A-5858FC92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35422-A279-278A-9FD4-2EB8C4F83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14740-6EDD-1E2C-811A-AD0DEBD4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6AF-71D5-4D32-AFC3-B0E1D3B3F14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39F8D-BDF9-E894-0706-4EDFD297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88A95-B83B-115D-CA1B-B5EF682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E135-5066-4AB6-AC5D-A0E95D2A4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7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D14C-67FE-A7BF-1155-7E3E86E9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2C825-E1CF-B88B-49A9-3C99173C6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58133-9586-BC62-E968-3339F61F5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813AE-14A1-901E-2B0C-050E5614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6AF-71D5-4D32-AFC3-B0E1D3B3F14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1A565-4AE4-084E-B732-21002F8B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22727-8322-43B6-BAE5-CCB93FD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E135-5066-4AB6-AC5D-A0E95D2A4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89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A6B50-7E68-7184-4CDD-3441F92A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DBBC5-BF18-94C2-DB42-F75963C8B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E84A-BB95-AA19-CBCC-25395C274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BF76AF-71D5-4D32-AFC3-B0E1D3B3F14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62C4-945A-5494-B5CE-CF1FC01B5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3733-5FDB-20DF-83CA-09F1B82B7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DBE135-5066-4AB6-AC5D-A0E95D2A40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0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DD68-8D86-4067-FAC9-3C732D082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AOC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20AD4-E6BF-C22B-B6A0-075444C84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7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889A-1645-6810-1482-C9189B58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1- yeah idk why </a:t>
            </a:r>
            <a:r>
              <a:rPr lang="en-GB" dirty="0" err="1"/>
              <a:t>i</a:t>
            </a:r>
            <a:r>
              <a:rPr lang="en-GB" dirty="0"/>
              <a:t> did it like this either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2A54F4-E8B4-F7A2-FCA2-180C4B261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146349"/>
              </p:ext>
            </p:extLst>
          </p:nvPr>
        </p:nvGraphicFramePr>
        <p:xfrm>
          <a:off x="623596" y="1492898"/>
          <a:ext cx="6607628" cy="4394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C135F0F-D763-22F7-1EE1-FC5EB105C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717693"/>
              </p:ext>
            </p:extLst>
          </p:nvPr>
        </p:nvGraphicFramePr>
        <p:xfrm>
          <a:off x="7371184" y="1492899"/>
          <a:ext cx="4593770" cy="4394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673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5767-9391-2652-C1D3-1115865B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2- displayed logarithmically because why not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69D587CD-BB5A-CEAD-32FE-A8C0EF7D4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3982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060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AOC day 1</vt:lpstr>
      <vt:lpstr>Part 1- yeah idk why i did it like this either</vt:lpstr>
      <vt:lpstr>Part 2- displayed logarithmically because why not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AOC day 1</dc:title>
  <dc:creator>Wu, Alex [MOEN/CT/GRO]</dc:creator>
  <cp:lastModifiedBy>Wu, Alex [MOEN/CT/GRO]</cp:lastModifiedBy>
  <cp:revision>3</cp:revision>
  <dcterms:created xsi:type="dcterms:W3CDTF">2024-12-04T09:28:36Z</dcterms:created>
  <dcterms:modified xsi:type="dcterms:W3CDTF">2024-12-04T11:46:16Z</dcterms:modified>
</cp:coreProperties>
</file>