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00E37A-DA02-4251-B2F6-601C35875D54}" v="4" dt="2024-12-10T09:48:43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1F-42CE-BE70-75B70D670C89}"/>
            </c:ext>
          </c:extLst>
        </c:ser>
        <c:ser>
          <c:idx val="1"/>
          <c:order val="1"/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Sheet1!$C$4:$C$6</c:f>
              <c:numCache>
                <c:formatCode>General</c:formatCode>
                <c:ptCount val="3"/>
                <c:pt idx="0">
                  <c:v>589</c:v>
                </c:pt>
                <c:pt idx="1">
                  <c:v>854</c:v>
                </c:pt>
                <c:pt idx="2">
                  <c:v>503006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1F-42CE-BE70-75B70D670C89}"/>
            </c:ext>
          </c:extLst>
        </c:ser>
        <c:ser>
          <c:idx val="2"/>
          <c:order val="2"/>
          <c:spPr>
            <a:solidFill>
              <a:schemeClr val="accent3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Sheet1!$D$4:$D$6</c:f>
              <c:numCache>
                <c:formatCode>General</c:formatCode>
                <c:ptCount val="3"/>
                <c:pt idx="0">
                  <c:v>517</c:v>
                </c:pt>
                <c:pt idx="1">
                  <c:v>928</c:v>
                </c:pt>
                <c:pt idx="2">
                  <c:v>479776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C1F-42CE-BE70-75B70D670C89}"/>
            </c:ext>
          </c:extLst>
        </c:ser>
        <c:ser>
          <c:idx val="3"/>
          <c:order val="3"/>
          <c:spPr>
            <a:solidFill>
              <a:schemeClr val="accent4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Sheet1!$E$4:$E$6</c:f>
              <c:numCache>
                <c:formatCode>General</c:formatCode>
                <c:ptCount val="3"/>
                <c:pt idx="0">
                  <c:v>82</c:v>
                </c:pt>
                <c:pt idx="1">
                  <c:v>659</c:v>
                </c:pt>
                <c:pt idx="2">
                  <c:v>54038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1F-42CE-BE70-75B70D670C89}"/>
            </c:ext>
          </c:extLst>
        </c:ser>
        <c:ser>
          <c:idx val="4"/>
          <c:order val="4"/>
          <c:spPr>
            <a:solidFill>
              <a:schemeClr val="accent5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Sheet1!$F$4:$F$6</c:f>
              <c:numCache>
                <c:formatCode>General</c:formatCode>
                <c:ptCount val="3"/>
                <c:pt idx="0">
                  <c:v>670</c:v>
                </c:pt>
                <c:pt idx="1">
                  <c:v>226</c:v>
                </c:pt>
                <c:pt idx="2">
                  <c:v>151420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1F-42CE-BE70-75B70D670C89}"/>
            </c:ext>
          </c:extLst>
        </c:ser>
        <c:ser>
          <c:idx val="5"/>
          <c:order val="5"/>
          <c:spPr>
            <a:solidFill>
              <a:schemeClr val="accent6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Sheet1!$G$4:$G$6</c:f>
              <c:numCache>
                <c:formatCode>General</c:formatCode>
                <c:ptCount val="3"/>
                <c:pt idx="0">
                  <c:v>244</c:v>
                </c:pt>
                <c:pt idx="1">
                  <c:v>869</c:v>
                </c:pt>
                <c:pt idx="2">
                  <c:v>212036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C1F-42CE-BE70-75B70D670C89}"/>
            </c:ext>
          </c:extLst>
        </c:ser>
        <c:ser>
          <c:idx val="6"/>
          <c:order val="6"/>
          <c:spPr>
            <a:solidFill>
              <a:schemeClr val="accent1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Sheet1!$H$4:$H$6</c:f>
              <c:numCache>
                <c:formatCode>General</c:formatCode>
                <c:ptCount val="3"/>
                <c:pt idx="0">
                  <c:v>582</c:v>
                </c:pt>
                <c:pt idx="1">
                  <c:v>125</c:v>
                </c:pt>
                <c:pt idx="2">
                  <c:v>72750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1F-42CE-BE70-75B70D670C89}"/>
            </c:ext>
          </c:extLst>
        </c:ser>
        <c:ser>
          <c:idx val="7"/>
          <c:order val="7"/>
          <c:spPr>
            <a:solidFill>
              <a:schemeClr val="accent2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Sheet1!$I$4:$I$6</c:f>
              <c:numCache>
                <c:formatCode>General</c:formatCode>
                <c:ptCount val="3"/>
                <c:pt idx="0">
                  <c:v>219</c:v>
                </c:pt>
                <c:pt idx="1">
                  <c:v>47</c:v>
                </c:pt>
                <c:pt idx="2">
                  <c:v>10293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C1F-42CE-BE70-75B70D670C89}"/>
            </c:ext>
          </c:extLst>
        </c:ser>
        <c:ser>
          <c:idx val="8"/>
          <c:order val="8"/>
          <c:spPr>
            <a:solidFill>
              <a:schemeClr val="accent3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Sheet1!$J$4:$J$6</c:f>
              <c:numCache>
                <c:formatCode>General</c:formatCode>
                <c:ptCount val="3"/>
                <c:pt idx="0">
                  <c:v>95</c:v>
                </c:pt>
                <c:pt idx="1">
                  <c:v>365</c:v>
                </c:pt>
                <c:pt idx="2">
                  <c:v>34675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1F-42CE-BE70-75B70D670C89}"/>
            </c:ext>
          </c:extLst>
        </c:ser>
        <c:ser>
          <c:idx val="9"/>
          <c:order val="9"/>
          <c:spPr>
            <a:solidFill>
              <a:schemeClr val="accent4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Sheet1!$K$4:$K$6</c:f>
              <c:numCache>
                <c:formatCode>General</c:formatCode>
                <c:ptCount val="3"/>
                <c:pt idx="0">
                  <c:v>273</c:v>
                </c:pt>
                <c:pt idx="1">
                  <c:v>775</c:v>
                </c:pt>
                <c:pt idx="2">
                  <c:v>211575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C1F-42CE-BE70-75B70D670C89}"/>
            </c:ext>
          </c:extLst>
        </c:ser>
        <c:ser>
          <c:idx val="10"/>
          <c:order val="10"/>
          <c:spPr>
            <a:solidFill>
              <a:schemeClr val="accent5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Sheet1!$L$4:$L$6</c:f>
              <c:numCache>
                <c:formatCode>General</c:formatCode>
                <c:ptCount val="3"/>
                <c:pt idx="0">
                  <c:v>955</c:v>
                </c:pt>
                <c:pt idx="1">
                  <c:v>698</c:v>
                </c:pt>
                <c:pt idx="2">
                  <c:v>666590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C1F-42CE-BE70-75B70D670C89}"/>
            </c:ext>
          </c:extLst>
        </c:ser>
        <c:ser>
          <c:idx val="11"/>
          <c:order val="11"/>
          <c:spPr>
            <a:solidFill>
              <a:schemeClr val="accent6">
                <a:lumMod val="6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Sheet1!$M$4:$M$6</c:f>
              <c:numCache>
                <c:formatCode>General</c:formatCode>
                <c:ptCount val="3"/>
                <c:pt idx="0">
                  <c:v>79</c:v>
                </c:pt>
                <c:pt idx="1">
                  <c:v>369</c:v>
                </c:pt>
                <c:pt idx="2">
                  <c:v>29151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C1F-42CE-BE70-75B70D670C89}"/>
            </c:ext>
          </c:extLst>
        </c:ser>
        <c:ser>
          <c:idx val="12"/>
          <c:order val="12"/>
          <c:spPr>
            <a:solidFill>
              <a:schemeClr val="accent1">
                <a:lumMod val="80000"/>
                <a:lumOff val="2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Sheet1!$N$4:$N$6</c:f>
              <c:numCache>
                <c:formatCode>General</c:formatCode>
                <c:ptCount val="3"/>
                <c:pt idx="0">
                  <c:v>994</c:v>
                </c:pt>
                <c:pt idx="1">
                  <c:v>313</c:v>
                </c:pt>
                <c:pt idx="2">
                  <c:v>311122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C1F-42CE-BE70-75B70D670C89}"/>
            </c:ext>
          </c:extLst>
        </c:ser>
        <c:ser>
          <c:idx val="13"/>
          <c:order val="13"/>
          <c:spPr>
            <a:solidFill>
              <a:schemeClr val="accent2">
                <a:lumMod val="80000"/>
                <a:lumOff val="2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Sheet1!$O$4:$O$6</c:f>
              <c:numCache>
                <c:formatCode>General</c:formatCode>
                <c:ptCount val="3"/>
                <c:pt idx="0">
                  <c:v>603</c:v>
                </c:pt>
                <c:pt idx="1">
                  <c:v>3</c:v>
                </c:pt>
                <c:pt idx="2">
                  <c:v>1809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C1F-42CE-BE70-75B70D670C89}"/>
            </c:ext>
          </c:extLst>
        </c:ser>
        <c:ser>
          <c:idx val="14"/>
          <c:order val="14"/>
          <c:spPr>
            <a:solidFill>
              <a:schemeClr val="accent3">
                <a:lumMod val="80000"/>
                <a:lumOff val="2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Sheet1!$P$4:$P$6</c:f>
              <c:numCache>
                <c:formatCode>General</c:formatCode>
                <c:ptCount val="3"/>
                <c:pt idx="0">
                  <c:v>729</c:v>
                </c:pt>
                <c:pt idx="1">
                  <c:v>217</c:v>
                </c:pt>
                <c:pt idx="2">
                  <c:v>158193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C1F-42CE-BE70-75B70D670C89}"/>
            </c:ext>
          </c:extLst>
        </c:ser>
        <c:ser>
          <c:idx val="15"/>
          <c:order val="15"/>
          <c:spPr>
            <a:solidFill>
              <a:schemeClr val="accent4">
                <a:lumMod val="80000"/>
                <a:lumOff val="2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Sheet1!$Q$4:$Q$6</c:f>
              <c:numCache>
                <c:formatCode>General</c:formatCode>
                <c:ptCount val="3"/>
                <c:pt idx="0">
                  <c:v>561</c:v>
                </c:pt>
                <c:pt idx="1">
                  <c:v>454</c:v>
                </c:pt>
                <c:pt idx="2">
                  <c:v>254694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C1F-42CE-BE70-75B70D670C89}"/>
            </c:ext>
          </c:extLst>
        </c:ser>
        <c:ser>
          <c:idx val="16"/>
          <c:order val="16"/>
          <c:spPr>
            <a:solidFill>
              <a:schemeClr val="accent5">
                <a:lumMod val="80000"/>
                <a:lumOff val="2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Sheet1!$R$4:$R$6</c:f>
              <c:numCache>
                <c:formatCode>General</c:formatCode>
                <c:ptCount val="3"/>
                <c:pt idx="0">
                  <c:v>588</c:v>
                </c:pt>
                <c:pt idx="1">
                  <c:v>577</c:v>
                </c:pt>
                <c:pt idx="2">
                  <c:v>339276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1C1F-42CE-BE70-75B70D670C89}"/>
            </c:ext>
          </c:extLst>
        </c:ser>
        <c:ser>
          <c:idx val="17"/>
          <c:order val="17"/>
          <c:spPr>
            <a:solidFill>
              <a:schemeClr val="accent6">
                <a:lumMod val="80000"/>
                <a:lumOff val="2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Sheet1!$S$4:$S$6</c:f>
              <c:numCache>
                <c:formatCode>General</c:formatCode>
                <c:ptCount val="3"/>
                <c:pt idx="0">
                  <c:v>705</c:v>
                </c:pt>
                <c:pt idx="1">
                  <c:v>583</c:v>
                </c:pt>
                <c:pt idx="2">
                  <c:v>411015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C1F-42CE-BE70-75B70D670C89}"/>
            </c:ext>
          </c:extLst>
        </c:ser>
        <c:ser>
          <c:idx val="18"/>
          <c:order val="18"/>
          <c:spPr>
            <a:solidFill>
              <a:schemeClr val="accent1">
                <a:lumMod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Sheet1!$T$4:$T$6</c:f>
              <c:numCache>
                <c:formatCode>General</c:formatCode>
                <c:ptCount val="3"/>
                <c:pt idx="0">
                  <c:v>418</c:v>
                </c:pt>
                <c:pt idx="1">
                  <c:v>129</c:v>
                </c:pt>
                <c:pt idx="2">
                  <c:v>53922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C1F-42CE-BE70-75B70D670C89}"/>
            </c:ext>
          </c:extLst>
        </c:ser>
        <c:ser>
          <c:idx val="19"/>
          <c:order val="19"/>
          <c:spPr>
            <a:solidFill>
              <a:schemeClr val="accent2">
                <a:lumMod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Sheet1!$U$4:$U$6</c:f>
              <c:numCache>
                <c:formatCode>General</c:formatCode>
                <c:ptCount val="3"/>
                <c:pt idx="0">
                  <c:v>449</c:v>
                </c:pt>
                <c:pt idx="1">
                  <c:v>366</c:v>
                </c:pt>
                <c:pt idx="2">
                  <c:v>164334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1C1F-42CE-BE70-75B70D670C89}"/>
            </c:ext>
          </c:extLst>
        </c:ser>
        <c:ser>
          <c:idx val="20"/>
          <c:order val="20"/>
          <c:spPr>
            <a:solidFill>
              <a:schemeClr val="accent3">
                <a:lumMod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Sheet1!$V$4:$V$6</c:f>
              <c:numCache>
                <c:formatCode>General</c:formatCode>
                <c:ptCount val="3"/>
                <c:pt idx="0">
                  <c:v>842</c:v>
                </c:pt>
                <c:pt idx="1">
                  <c:v>848</c:v>
                </c:pt>
                <c:pt idx="2">
                  <c:v>714016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C1F-42CE-BE70-75B70D670C89}"/>
            </c:ext>
          </c:extLst>
        </c:ser>
        <c:ser>
          <c:idx val="21"/>
          <c:order val="21"/>
          <c:spPr>
            <a:solidFill>
              <a:schemeClr val="accent4">
                <a:lumMod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Sheet1!$W$4:$W$6</c:f>
              <c:numCache>
                <c:formatCode>General</c:formatCode>
                <c:ptCount val="3"/>
                <c:pt idx="0">
                  <c:v>775</c:v>
                </c:pt>
                <c:pt idx="1">
                  <c:v>104</c:v>
                </c:pt>
                <c:pt idx="2">
                  <c:v>80600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1C1F-42CE-BE70-75B70D670C89}"/>
            </c:ext>
          </c:extLst>
        </c:ser>
        <c:ser>
          <c:idx val="22"/>
          <c:order val="22"/>
          <c:spPr>
            <a:solidFill>
              <a:schemeClr val="accent5">
                <a:lumMod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Sheet1!$X$4:$X$6</c:f>
              <c:numCache>
                <c:formatCode>General</c:formatCode>
                <c:ptCount val="3"/>
                <c:pt idx="0">
                  <c:v>425</c:v>
                </c:pt>
                <c:pt idx="1">
                  <c:v>243</c:v>
                </c:pt>
                <c:pt idx="2">
                  <c:v>103275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1C1F-42CE-BE70-75B70D670C89}"/>
            </c:ext>
          </c:extLst>
        </c:ser>
        <c:ser>
          <c:idx val="23"/>
          <c:order val="23"/>
          <c:spPr>
            <a:solidFill>
              <a:schemeClr val="accent6">
                <a:lumMod val="8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Sheet1!$Y$4:$Y$6</c:f>
              <c:numCache>
                <c:formatCode>General</c:formatCode>
                <c:ptCount val="3"/>
                <c:pt idx="0">
                  <c:v>842</c:v>
                </c:pt>
                <c:pt idx="1">
                  <c:v>148</c:v>
                </c:pt>
                <c:pt idx="2">
                  <c:v>124616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7-1C1F-42CE-BE70-75B70D670C89}"/>
            </c:ext>
          </c:extLst>
        </c:ser>
        <c:ser>
          <c:idx val="24"/>
          <c:order val="24"/>
          <c:spPr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Sheet1!$Z$4:$Z$6</c:f>
              <c:numCache>
                <c:formatCode>General</c:formatCode>
                <c:ptCount val="3"/>
                <c:pt idx="0">
                  <c:v>197</c:v>
                </c:pt>
                <c:pt idx="1">
                  <c:v>181</c:v>
                </c:pt>
                <c:pt idx="2">
                  <c:v>35657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1C1F-42CE-BE70-75B70D670C89}"/>
            </c:ext>
          </c:extLst>
        </c:ser>
        <c:ser>
          <c:idx val="25"/>
          <c:order val="25"/>
          <c:spPr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Sheet1!$AA$4:$AA$6</c:f>
              <c:numCache>
                <c:formatCode>General</c:formatCode>
                <c:ptCount val="3"/>
                <c:pt idx="0">
                  <c:v>254</c:v>
                </c:pt>
                <c:pt idx="1">
                  <c:v>640</c:v>
                </c:pt>
                <c:pt idx="2">
                  <c:v>162560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1C1F-42CE-BE70-75B70D670C89}"/>
            </c:ext>
          </c:extLst>
        </c:ser>
        <c:ser>
          <c:idx val="26"/>
          <c:order val="26"/>
          <c:spPr>
            <a:solidFill>
              <a:schemeClr val="accent3">
                <a:lumMod val="60000"/>
                <a:lumOff val="4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Sheet1!$AB$4:$AB$6</c:f>
              <c:numCache>
                <c:formatCode>General</c:formatCode>
                <c:ptCount val="3"/>
                <c:pt idx="0">
                  <c:v>948</c:v>
                </c:pt>
                <c:pt idx="1">
                  <c:v>873</c:v>
                </c:pt>
                <c:pt idx="2">
                  <c:v>827604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C1F-42CE-BE70-75B70D670C89}"/>
            </c:ext>
          </c:extLst>
        </c:ser>
        <c:ser>
          <c:idx val="27"/>
          <c:order val="27"/>
          <c:spPr>
            <a:solidFill>
              <a:schemeClr val="accent4">
                <a:lumMod val="60000"/>
                <a:lumOff val="4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Sheet1!$AC$4:$AC$6</c:f>
              <c:numCache>
                <c:formatCode>General</c:formatCode>
                <c:ptCount val="3"/>
                <c:pt idx="0">
                  <c:v>127</c:v>
                </c:pt>
                <c:pt idx="1">
                  <c:v>689</c:v>
                </c:pt>
                <c:pt idx="2">
                  <c:v>87503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1C1F-42CE-BE70-75B70D670C89}"/>
            </c:ext>
          </c:extLst>
        </c:ser>
        <c:ser>
          <c:idx val="28"/>
          <c:order val="28"/>
          <c:spPr>
            <a:solidFill>
              <a:schemeClr val="accent5">
                <a:lumMod val="60000"/>
                <a:lumOff val="4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Sheet1!$AD$4:$AD$6</c:f>
              <c:numCache>
                <c:formatCode>General</c:formatCode>
                <c:ptCount val="3"/>
                <c:pt idx="0">
                  <c:v>147</c:v>
                </c:pt>
                <c:pt idx="1">
                  <c:v>430</c:v>
                </c:pt>
                <c:pt idx="2">
                  <c:v>63210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1C1F-42CE-BE70-75B70D670C89}"/>
            </c:ext>
          </c:extLst>
        </c:ser>
        <c:ser>
          <c:idx val="29"/>
          <c:order val="29"/>
          <c:spPr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Sheet1!$AE$4:$AE$6</c:f>
              <c:numCache>
                <c:formatCode>General</c:formatCode>
                <c:ptCount val="3"/>
                <c:pt idx="0">
                  <c:v>476</c:v>
                </c:pt>
                <c:pt idx="1">
                  <c:v>718</c:v>
                </c:pt>
                <c:pt idx="2">
                  <c:v>341768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1C1F-42CE-BE70-75B70D670C89}"/>
            </c:ext>
          </c:extLst>
        </c:ser>
        <c:ser>
          <c:idx val="30"/>
          <c:order val="30"/>
          <c:spPr>
            <a:solidFill>
              <a:schemeClr val="accent1">
                <a:lumMod val="5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Sheet1!$AF$4:$AF$6</c:f>
              <c:numCache>
                <c:formatCode>General</c:formatCode>
                <c:ptCount val="3"/>
                <c:pt idx="0">
                  <c:v>96</c:v>
                </c:pt>
                <c:pt idx="1">
                  <c:v>44</c:v>
                </c:pt>
                <c:pt idx="2">
                  <c:v>4224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1C1F-42CE-BE70-75B70D670C89}"/>
            </c:ext>
          </c:extLst>
        </c:ser>
        <c:ser>
          <c:idx val="31"/>
          <c:order val="31"/>
          <c:spPr>
            <a:solidFill>
              <a:schemeClr val="accent2">
                <a:lumMod val="5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Sheet1!$AG$4:$AG$6</c:f>
              <c:numCache>
                <c:formatCode>General</c:formatCode>
                <c:ptCount val="3"/>
                <c:pt idx="0">
                  <c:v>179</c:v>
                </c:pt>
                <c:pt idx="1">
                  <c:v>145</c:v>
                </c:pt>
                <c:pt idx="2">
                  <c:v>25955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F-1C1F-42CE-BE70-75B70D670C89}"/>
            </c:ext>
          </c:extLst>
        </c:ser>
        <c:ser>
          <c:idx val="32"/>
          <c:order val="32"/>
          <c:spPr>
            <a:solidFill>
              <a:schemeClr val="accent3">
                <a:lumMod val="5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Sheet1!$AH$4:$AH$6</c:f>
              <c:numCache>
                <c:formatCode>General</c:formatCode>
                <c:ptCount val="3"/>
                <c:pt idx="0">
                  <c:v>174</c:v>
                </c:pt>
                <c:pt idx="1">
                  <c:v>903</c:v>
                </c:pt>
                <c:pt idx="2">
                  <c:v>157122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1C1F-42CE-BE70-75B70D670C89}"/>
            </c:ext>
          </c:extLst>
        </c:ser>
        <c:ser>
          <c:idx val="33"/>
          <c:order val="33"/>
          <c:spPr>
            <a:solidFill>
              <a:schemeClr val="accent4">
                <a:lumMod val="50000"/>
              </a:schemeClr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Sheet1!$A$4:$A$6</c:f>
              <c:strCache>
                <c:ptCount val="3"/>
                <c:pt idx="0">
                  <c:v>Value1</c:v>
                </c:pt>
                <c:pt idx="1">
                  <c:v>Value2</c:v>
                </c:pt>
                <c:pt idx="2">
                  <c:v>Product</c:v>
                </c:pt>
              </c:strCache>
            </c:strRef>
          </c:cat>
          <c:val>
            <c:numRef>
              <c:f>Sheet1!$AI$4:$AI$6</c:f>
              <c:numCache>
                <c:formatCode>General</c:formatCode>
                <c:ptCount val="3"/>
                <c:pt idx="0">
                  <c:v>13</c:v>
                </c:pt>
                <c:pt idx="1">
                  <c:v>307</c:v>
                </c:pt>
                <c:pt idx="2">
                  <c:v>3991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1C1F-42CE-BE70-75B70D670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79115999"/>
        <c:axId val="1379135679"/>
      </c:barChart>
      <c:valAx>
        <c:axId val="1379135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115999"/>
        <c:crossBetween val="between"/>
      </c:valAx>
      <c:catAx>
        <c:axId val="137911599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9135679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270E-8CD6-5E81-9E8D-8FB30AB5D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B0A4A-809F-0331-3312-58DCDDC74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E106F-4FE3-67FB-9097-986D93E82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7A775-839E-EA7F-784D-7E46A214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FA6A6-8850-1F2B-3413-C29843B4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39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CFEF1-7877-B483-D284-A0482E6D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C7707-7CBE-5755-79BB-A2AF02384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295FE-803C-5AAA-15D9-C4EE5CC6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2B6C8-BE6A-3995-323C-43BDC52C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6D9BB-2D66-803C-83E0-21FADFD3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771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ED973-49A7-0FA8-DEE6-9DB7F45E6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73FA3-6F5D-C22F-D760-2A31A0F5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330F8-A860-9EB0-FF78-DF3D7C62A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05F7-34C5-6D21-7AFC-8EB7F7B2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F64C3-6785-4432-6ED8-78C7CF2A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65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46D0C-819E-9526-B67C-DD192691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BF6D-69AB-5E0D-1986-8253DA9F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29BF1-FDC4-4E71-C965-BACC9A0D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5859E-645E-5D77-0684-AC0279BE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CED6-E2C6-0049-A4FD-BB30DDEFE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14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D2A5-1EB0-6879-3A87-5BA6E998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4C911-D8B6-7206-3A12-CBA67581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F04CA-B642-2A63-AAA8-5E8ED5D2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38E9D-2B45-5CE4-B58C-D6CDAAE1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CE6B2-5CE5-ECB4-7462-5435D822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92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C3A6-8F42-596E-4628-4A2D1CD4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20CF-4A52-924D-B654-D39D181E16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222DC-E188-4314-FFBE-8D8B20328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2DBC8-10B3-7462-ECE9-B1C25ED0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9C295-5BDF-D7A3-5C8C-824191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18F82-59F1-7901-5DFA-9685311A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94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4CD2-1ED6-10EE-7A19-63CA37CB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E84C0-1A27-1077-CCB4-888B80A48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A74BB-491E-D7DE-06B2-B81CCE049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EF799-DF4B-F1A0-0F5E-E5A46891A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BE136-EB55-7B40-D6B8-FF1A2611B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6A327-FDE7-BAC4-5BFA-D971AC8E9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2F12CF-3983-73B8-8286-17C796C4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F13C9-5BA2-4CC0-089A-6900B97E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593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7642-9A04-0E29-328E-B913E29B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08B93-D04D-ED0B-2C32-9FA7ADE1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88FCE-A58F-643A-FEBB-EB9A2333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AED97-BC34-5B86-B189-E114E94C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97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B0ACE-A8DF-5546-94CE-3B3C0CC7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68782-F8F7-0376-07EC-DCD6AAD4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9D77D-2738-B378-5CB2-E9929544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03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A1D-35AD-D8B0-25D2-91C1B0BD8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08873-CB08-285F-9FC3-6675AA58D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BE168-1773-4193-3D79-13FCCF761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5E26B-77F2-924E-9B45-BA866C8F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A7F88-8C13-C024-B051-3017476C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07EE9-F205-160E-EAD2-F372863B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66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1FC5-82B9-01C3-B9D1-76C7D8B6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41CBB-4D4B-1979-7482-A437673B4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C0087-D0C8-4289-D12B-EEFF345B5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16BB6-75E1-2ACC-B4BD-1091D481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A289C-736E-CF3E-C0DD-FF7B9715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1083-793C-FD1F-2CA1-00ED0687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82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720A3-7331-9E21-7524-204F347E8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6B276-9BCE-4CFD-5B64-C1A48CDC3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8E5D6-3BB2-CBDA-AFD3-425E00D0A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72A1D-B3B8-4EFA-B94B-838DAADB5B6B}" type="datetimeFigureOut">
              <a:rPr lang="en-GB" smtClean="0"/>
              <a:t>09/12/2024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30310-4DBC-B7B3-299B-9720A16A0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C2CC8-C564-C64C-1546-BD4FFB025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27D87-3412-421A-9454-2FC092177F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3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7938-FC28-DDF1-2B7E-61B59B5CA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AoC</a:t>
            </a:r>
            <a:r>
              <a:rPr lang="en-GB" dirty="0"/>
              <a:t> day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A6453-DFEB-100F-72F2-78DE464C6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707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8D08-651F-A721-3C58-7A8748568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1- thank you excel data </a:t>
            </a:r>
            <a:r>
              <a:rPr lang="en-GB" dirty="0" err="1"/>
              <a:t>deliminators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0519C51-04B5-A683-5BB3-5146C1F43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7103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2011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7949-64F9-7FC1-0520-2E146944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28A86-D196-0F53-EFD2-F4148BBBC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506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12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AoC day 3</vt:lpstr>
      <vt:lpstr>Part 1- thank you excel data deliminators</vt:lpstr>
      <vt:lpstr>Part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AoC day 3</dc:title>
  <dc:creator>Wu, Alex [MOEN/CT/GRO]</dc:creator>
  <cp:lastModifiedBy>Wu, Alex [MOEN/CT/GRO]</cp:lastModifiedBy>
  <cp:revision>2</cp:revision>
  <dcterms:created xsi:type="dcterms:W3CDTF">2024-12-09T13:31:05Z</dcterms:created>
  <dcterms:modified xsi:type="dcterms:W3CDTF">2024-12-10T09:52:24Z</dcterms:modified>
</cp:coreProperties>
</file>