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 don’t</a:t>
            </a:r>
            <a:r>
              <a:rPr lang="en-GB" baseline="0" dirty="0"/>
              <a:t> even know anymore but the answer’s somewhere</a:t>
            </a:r>
            <a:endParaRPr lang="en-GB" dirty="0"/>
          </a:p>
        </c:rich>
      </c:tx>
      <c:layout>
        <c:manualLayout>
          <c:xMode val="edge"/>
          <c:yMode val="edge"/>
          <c:x val="0.10448771059428964"/>
          <c:y val="2.19430753676760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Difference3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Sheet1!$A$2:$A$1001</c:f>
              <c:numCache>
                <c:formatCode>General</c:formatCode>
                <c:ptCount val="1000"/>
                <c:pt idx="0">
                  <c:v>6</c:v>
                </c:pt>
                <c:pt idx="1">
                  <c:v>31</c:v>
                </c:pt>
                <c:pt idx="2">
                  <c:v>5</c:v>
                </c:pt>
                <c:pt idx="3">
                  <c:v>7</c:v>
                </c:pt>
                <c:pt idx="4">
                  <c:v>58</c:v>
                </c:pt>
                <c:pt idx="5">
                  <c:v>59</c:v>
                </c:pt>
                <c:pt idx="6">
                  <c:v>68</c:v>
                </c:pt>
                <c:pt idx="7">
                  <c:v>17</c:v>
                </c:pt>
                <c:pt idx="8">
                  <c:v>56</c:v>
                </c:pt>
                <c:pt idx="9">
                  <c:v>10</c:v>
                </c:pt>
                <c:pt idx="10">
                  <c:v>87</c:v>
                </c:pt>
                <c:pt idx="11">
                  <c:v>40</c:v>
                </c:pt>
                <c:pt idx="12">
                  <c:v>72</c:v>
                </c:pt>
                <c:pt idx="13">
                  <c:v>77</c:v>
                </c:pt>
                <c:pt idx="14">
                  <c:v>43</c:v>
                </c:pt>
                <c:pt idx="15">
                  <c:v>50</c:v>
                </c:pt>
                <c:pt idx="16">
                  <c:v>44</c:v>
                </c:pt>
                <c:pt idx="17">
                  <c:v>46</c:v>
                </c:pt>
                <c:pt idx="18">
                  <c:v>12</c:v>
                </c:pt>
                <c:pt idx="19">
                  <c:v>82</c:v>
                </c:pt>
                <c:pt idx="20">
                  <c:v>18</c:v>
                </c:pt>
                <c:pt idx="21">
                  <c:v>68</c:v>
                </c:pt>
                <c:pt idx="22">
                  <c:v>7</c:v>
                </c:pt>
                <c:pt idx="23">
                  <c:v>30</c:v>
                </c:pt>
                <c:pt idx="24">
                  <c:v>24</c:v>
                </c:pt>
                <c:pt idx="25">
                  <c:v>34</c:v>
                </c:pt>
                <c:pt idx="26">
                  <c:v>4</c:v>
                </c:pt>
                <c:pt idx="27">
                  <c:v>18</c:v>
                </c:pt>
                <c:pt idx="28">
                  <c:v>29</c:v>
                </c:pt>
                <c:pt idx="29">
                  <c:v>61</c:v>
                </c:pt>
                <c:pt idx="30">
                  <c:v>65</c:v>
                </c:pt>
                <c:pt idx="31">
                  <c:v>13</c:v>
                </c:pt>
                <c:pt idx="32">
                  <c:v>25</c:v>
                </c:pt>
                <c:pt idx="33">
                  <c:v>58</c:v>
                </c:pt>
                <c:pt idx="34">
                  <c:v>24</c:v>
                </c:pt>
                <c:pt idx="35">
                  <c:v>25</c:v>
                </c:pt>
                <c:pt idx="36">
                  <c:v>10</c:v>
                </c:pt>
                <c:pt idx="37">
                  <c:v>64</c:v>
                </c:pt>
                <c:pt idx="38">
                  <c:v>72</c:v>
                </c:pt>
                <c:pt idx="39">
                  <c:v>89</c:v>
                </c:pt>
                <c:pt idx="40">
                  <c:v>89</c:v>
                </c:pt>
                <c:pt idx="41">
                  <c:v>87</c:v>
                </c:pt>
                <c:pt idx="42">
                  <c:v>77</c:v>
                </c:pt>
                <c:pt idx="43">
                  <c:v>42</c:v>
                </c:pt>
                <c:pt idx="44">
                  <c:v>79</c:v>
                </c:pt>
                <c:pt idx="45">
                  <c:v>58</c:v>
                </c:pt>
                <c:pt idx="46">
                  <c:v>42</c:v>
                </c:pt>
                <c:pt idx="47">
                  <c:v>55</c:v>
                </c:pt>
                <c:pt idx="48">
                  <c:v>46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4</c:v>
                </c:pt>
                <c:pt idx="75">
                  <c:v>13</c:v>
                </c:pt>
                <c:pt idx="76">
                  <c:v>64</c:v>
                </c:pt>
                <c:pt idx="77">
                  <c:v>80</c:v>
                </c:pt>
                <c:pt idx="78">
                  <c:v>71</c:v>
                </c:pt>
                <c:pt idx="79">
                  <c:v>34</c:v>
                </c:pt>
                <c:pt idx="80">
                  <c:v>2</c:v>
                </c:pt>
                <c:pt idx="81">
                  <c:v>25</c:v>
                </c:pt>
                <c:pt idx="82">
                  <c:v>64</c:v>
                </c:pt>
                <c:pt idx="83">
                  <c:v>19</c:v>
                </c:pt>
                <c:pt idx="84">
                  <c:v>65</c:v>
                </c:pt>
                <c:pt idx="85">
                  <c:v>84</c:v>
                </c:pt>
                <c:pt idx="86">
                  <c:v>86</c:v>
                </c:pt>
                <c:pt idx="87">
                  <c:v>30</c:v>
                </c:pt>
                <c:pt idx="88">
                  <c:v>69</c:v>
                </c:pt>
                <c:pt idx="89">
                  <c:v>79</c:v>
                </c:pt>
                <c:pt idx="90">
                  <c:v>4</c:v>
                </c:pt>
                <c:pt idx="91">
                  <c:v>19</c:v>
                </c:pt>
                <c:pt idx="92">
                  <c:v>23</c:v>
                </c:pt>
                <c:pt idx="93">
                  <c:v>10</c:v>
                </c:pt>
                <c:pt idx="94">
                  <c:v>26</c:v>
                </c:pt>
                <c:pt idx="95">
                  <c:v>61</c:v>
                </c:pt>
                <c:pt idx="96">
                  <c:v>35</c:v>
                </c:pt>
                <c:pt idx="97">
                  <c:v>35</c:v>
                </c:pt>
                <c:pt idx="98">
                  <c:v>57</c:v>
                </c:pt>
                <c:pt idx="99">
                  <c:v>80</c:v>
                </c:pt>
                <c:pt idx="100">
                  <c:v>59</c:v>
                </c:pt>
                <c:pt idx="101">
                  <c:v>33</c:v>
                </c:pt>
                <c:pt idx="102">
                  <c:v>55</c:v>
                </c:pt>
                <c:pt idx="103">
                  <c:v>41</c:v>
                </c:pt>
                <c:pt idx="104">
                  <c:v>43</c:v>
                </c:pt>
                <c:pt idx="105">
                  <c:v>89</c:v>
                </c:pt>
                <c:pt idx="106">
                  <c:v>11</c:v>
                </c:pt>
                <c:pt idx="107">
                  <c:v>54</c:v>
                </c:pt>
                <c:pt idx="108">
                  <c:v>28</c:v>
                </c:pt>
                <c:pt idx="109">
                  <c:v>47</c:v>
                </c:pt>
                <c:pt idx="110">
                  <c:v>77</c:v>
                </c:pt>
                <c:pt idx="111">
                  <c:v>21</c:v>
                </c:pt>
                <c:pt idx="112">
                  <c:v>50</c:v>
                </c:pt>
                <c:pt idx="113">
                  <c:v>10</c:v>
                </c:pt>
                <c:pt idx="114">
                  <c:v>8</c:v>
                </c:pt>
                <c:pt idx="115">
                  <c:v>31</c:v>
                </c:pt>
                <c:pt idx="116">
                  <c:v>58</c:v>
                </c:pt>
                <c:pt idx="117">
                  <c:v>26</c:v>
                </c:pt>
                <c:pt idx="118">
                  <c:v>61</c:v>
                </c:pt>
                <c:pt idx="119">
                  <c:v>21</c:v>
                </c:pt>
                <c:pt idx="120">
                  <c:v>30</c:v>
                </c:pt>
                <c:pt idx="121">
                  <c:v>2</c:v>
                </c:pt>
                <c:pt idx="122">
                  <c:v>39</c:v>
                </c:pt>
                <c:pt idx="123">
                  <c:v>64</c:v>
                </c:pt>
                <c:pt idx="124">
                  <c:v>76</c:v>
                </c:pt>
                <c:pt idx="125">
                  <c:v>54</c:v>
                </c:pt>
                <c:pt idx="126">
                  <c:v>87</c:v>
                </c:pt>
                <c:pt idx="127">
                  <c:v>62</c:v>
                </c:pt>
                <c:pt idx="128">
                  <c:v>94</c:v>
                </c:pt>
                <c:pt idx="129">
                  <c:v>71</c:v>
                </c:pt>
                <c:pt idx="130">
                  <c:v>50</c:v>
                </c:pt>
                <c:pt idx="131">
                  <c:v>35</c:v>
                </c:pt>
                <c:pt idx="132">
                  <c:v>20</c:v>
                </c:pt>
                <c:pt idx="133">
                  <c:v>95</c:v>
                </c:pt>
                <c:pt idx="134">
                  <c:v>50</c:v>
                </c:pt>
                <c:pt idx="135">
                  <c:v>59</c:v>
                </c:pt>
                <c:pt idx="136">
                  <c:v>54</c:v>
                </c:pt>
                <c:pt idx="137">
                  <c:v>93</c:v>
                </c:pt>
                <c:pt idx="138">
                  <c:v>20</c:v>
                </c:pt>
                <c:pt idx="139">
                  <c:v>90</c:v>
                </c:pt>
                <c:pt idx="140">
                  <c:v>43</c:v>
                </c:pt>
                <c:pt idx="141">
                  <c:v>97</c:v>
                </c:pt>
                <c:pt idx="142">
                  <c:v>15</c:v>
                </c:pt>
                <c:pt idx="143">
                  <c:v>88</c:v>
                </c:pt>
                <c:pt idx="144">
                  <c:v>64</c:v>
                </c:pt>
                <c:pt idx="145">
                  <c:v>12</c:v>
                </c:pt>
                <c:pt idx="146">
                  <c:v>65</c:v>
                </c:pt>
                <c:pt idx="147">
                  <c:v>44</c:v>
                </c:pt>
                <c:pt idx="148">
                  <c:v>80</c:v>
                </c:pt>
                <c:pt idx="149">
                  <c:v>78</c:v>
                </c:pt>
                <c:pt idx="150">
                  <c:v>21</c:v>
                </c:pt>
                <c:pt idx="151">
                  <c:v>72</c:v>
                </c:pt>
                <c:pt idx="152">
                  <c:v>27</c:v>
                </c:pt>
                <c:pt idx="153">
                  <c:v>48</c:v>
                </c:pt>
                <c:pt idx="154">
                  <c:v>93</c:v>
                </c:pt>
                <c:pt idx="155">
                  <c:v>14</c:v>
                </c:pt>
                <c:pt idx="156">
                  <c:v>77</c:v>
                </c:pt>
                <c:pt idx="157">
                  <c:v>57</c:v>
                </c:pt>
                <c:pt idx="158">
                  <c:v>74</c:v>
                </c:pt>
                <c:pt idx="159">
                  <c:v>20</c:v>
                </c:pt>
                <c:pt idx="160">
                  <c:v>57</c:v>
                </c:pt>
                <c:pt idx="161">
                  <c:v>41</c:v>
                </c:pt>
                <c:pt idx="162">
                  <c:v>96</c:v>
                </c:pt>
                <c:pt idx="163">
                  <c:v>56</c:v>
                </c:pt>
                <c:pt idx="164">
                  <c:v>76</c:v>
                </c:pt>
                <c:pt idx="165">
                  <c:v>82</c:v>
                </c:pt>
                <c:pt idx="166">
                  <c:v>66</c:v>
                </c:pt>
                <c:pt idx="167">
                  <c:v>46</c:v>
                </c:pt>
                <c:pt idx="168">
                  <c:v>58</c:v>
                </c:pt>
                <c:pt idx="169">
                  <c:v>64</c:v>
                </c:pt>
                <c:pt idx="170">
                  <c:v>37</c:v>
                </c:pt>
                <c:pt idx="171">
                  <c:v>43</c:v>
                </c:pt>
                <c:pt idx="172">
                  <c:v>79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15</c:v>
                </c:pt>
                <c:pt idx="199">
                  <c:v>34</c:v>
                </c:pt>
                <c:pt idx="200">
                  <c:v>29</c:v>
                </c:pt>
                <c:pt idx="201">
                  <c:v>50</c:v>
                </c:pt>
                <c:pt idx="202">
                  <c:v>52</c:v>
                </c:pt>
                <c:pt idx="203">
                  <c:v>73</c:v>
                </c:pt>
                <c:pt idx="204">
                  <c:v>45</c:v>
                </c:pt>
                <c:pt idx="205">
                  <c:v>85</c:v>
                </c:pt>
                <c:pt idx="206">
                  <c:v>38</c:v>
                </c:pt>
                <c:pt idx="207">
                  <c:v>80</c:v>
                </c:pt>
                <c:pt idx="208">
                  <c:v>48</c:v>
                </c:pt>
                <c:pt idx="209">
                  <c:v>46</c:v>
                </c:pt>
                <c:pt idx="210">
                  <c:v>61</c:v>
                </c:pt>
                <c:pt idx="211">
                  <c:v>63</c:v>
                </c:pt>
                <c:pt idx="212">
                  <c:v>31</c:v>
                </c:pt>
                <c:pt idx="213">
                  <c:v>42</c:v>
                </c:pt>
                <c:pt idx="214">
                  <c:v>37</c:v>
                </c:pt>
                <c:pt idx="215">
                  <c:v>57</c:v>
                </c:pt>
                <c:pt idx="216">
                  <c:v>24</c:v>
                </c:pt>
                <c:pt idx="217">
                  <c:v>73</c:v>
                </c:pt>
                <c:pt idx="218">
                  <c:v>74</c:v>
                </c:pt>
                <c:pt idx="219">
                  <c:v>89</c:v>
                </c:pt>
                <c:pt idx="220">
                  <c:v>54</c:v>
                </c:pt>
                <c:pt idx="221">
                  <c:v>31</c:v>
                </c:pt>
                <c:pt idx="222">
                  <c:v>35</c:v>
                </c:pt>
                <c:pt idx="223">
                  <c:v>65</c:v>
                </c:pt>
                <c:pt idx="224">
                  <c:v>36</c:v>
                </c:pt>
                <c:pt idx="225">
                  <c:v>30</c:v>
                </c:pt>
                <c:pt idx="226">
                  <c:v>27</c:v>
                </c:pt>
                <c:pt idx="227">
                  <c:v>74</c:v>
                </c:pt>
                <c:pt idx="228">
                  <c:v>12</c:v>
                </c:pt>
                <c:pt idx="229">
                  <c:v>54</c:v>
                </c:pt>
                <c:pt idx="230">
                  <c:v>24</c:v>
                </c:pt>
                <c:pt idx="231">
                  <c:v>28</c:v>
                </c:pt>
                <c:pt idx="232">
                  <c:v>61</c:v>
                </c:pt>
                <c:pt idx="233">
                  <c:v>88</c:v>
                </c:pt>
                <c:pt idx="234">
                  <c:v>93</c:v>
                </c:pt>
                <c:pt idx="235">
                  <c:v>18</c:v>
                </c:pt>
                <c:pt idx="236">
                  <c:v>87</c:v>
                </c:pt>
                <c:pt idx="237">
                  <c:v>47</c:v>
                </c:pt>
                <c:pt idx="238">
                  <c:v>96</c:v>
                </c:pt>
                <c:pt idx="239">
                  <c:v>56</c:v>
                </c:pt>
                <c:pt idx="240">
                  <c:v>82</c:v>
                </c:pt>
                <c:pt idx="241">
                  <c:v>41</c:v>
                </c:pt>
                <c:pt idx="242">
                  <c:v>77</c:v>
                </c:pt>
                <c:pt idx="243">
                  <c:v>48</c:v>
                </c:pt>
                <c:pt idx="244">
                  <c:v>80</c:v>
                </c:pt>
                <c:pt idx="245">
                  <c:v>55</c:v>
                </c:pt>
                <c:pt idx="246">
                  <c:v>81</c:v>
                </c:pt>
                <c:pt idx="247">
                  <c:v>56</c:v>
                </c:pt>
                <c:pt idx="248">
                  <c:v>55</c:v>
                </c:pt>
                <c:pt idx="249">
                  <c:v>79</c:v>
                </c:pt>
                <c:pt idx="250">
                  <c:v>62</c:v>
                </c:pt>
                <c:pt idx="251">
                  <c:v>51</c:v>
                </c:pt>
                <c:pt idx="252">
                  <c:v>42</c:v>
                </c:pt>
                <c:pt idx="253">
                  <c:v>46</c:v>
                </c:pt>
                <c:pt idx="254">
                  <c:v>79</c:v>
                </c:pt>
                <c:pt idx="255">
                  <c:v>16</c:v>
                </c:pt>
                <c:pt idx="256">
                  <c:v>32</c:v>
                </c:pt>
                <c:pt idx="257">
                  <c:v>18</c:v>
                </c:pt>
                <c:pt idx="258">
                  <c:v>5</c:v>
                </c:pt>
                <c:pt idx="259">
                  <c:v>53</c:v>
                </c:pt>
                <c:pt idx="260">
                  <c:v>83</c:v>
                </c:pt>
                <c:pt idx="261">
                  <c:v>31</c:v>
                </c:pt>
                <c:pt idx="262">
                  <c:v>11</c:v>
                </c:pt>
                <c:pt idx="263">
                  <c:v>22</c:v>
                </c:pt>
                <c:pt idx="264">
                  <c:v>57</c:v>
                </c:pt>
                <c:pt idx="265">
                  <c:v>39</c:v>
                </c:pt>
                <c:pt idx="266">
                  <c:v>37</c:v>
                </c:pt>
                <c:pt idx="267">
                  <c:v>38</c:v>
                </c:pt>
                <c:pt idx="268">
                  <c:v>59</c:v>
                </c:pt>
                <c:pt idx="269">
                  <c:v>29</c:v>
                </c:pt>
                <c:pt idx="270">
                  <c:v>74</c:v>
                </c:pt>
                <c:pt idx="271">
                  <c:v>36</c:v>
                </c:pt>
                <c:pt idx="272">
                  <c:v>38</c:v>
                </c:pt>
                <c:pt idx="273">
                  <c:v>9</c:v>
                </c:pt>
                <c:pt idx="274">
                  <c:v>49</c:v>
                </c:pt>
                <c:pt idx="275">
                  <c:v>53</c:v>
                </c:pt>
                <c:pt idx="276">
                  <c:v>50</c:v>
                </c:pt>
                <c:pt idx="277">
                  <c:v>88</c:v>
                </c:pt>
                <c:pt idx="278">
                  <c:v>82</c:v>
                </c:pt>
                <c:pt idx="279">
                  <c:v>77</c:v>
                </c:pt>
                <c:pt idx="280">
                  <c:v>18</c:v>
                </c:pt>
                <c:pt idx="281">
                  <c:v>70</c:v>
                </c:pt>
                <c:pt idx="282">
                  <c:v>10</c:v>
                </c:pt>
                <c:pt idx="283">
                  <c:v>74</c:v>
                </c:pt>
                <c:pt idx="284">
                  <c:v>44</c:v>
                </c:pt>
                <c:pt idx="285">
                  <c:v>80</c:v>
                </c:pt>
                <c:pt idx="286">
                  <c:v>62</c:v>
                </c:pt>
                <c:pt idx="287">
                  <c:v>5</c:v>
                </c:pt>
                <c:pt idx="288">
                  <c:v>79</c:v>
                </c:pt>
                <c:pt idx="289">
                  <c:v>72</c:v>
                </c:pt>
                <c:pt idx="290">
                  <c:v>11</c:v>
                </c:pt>
                <c:pt idx="291">
                  <c:v>51</c:v>
                </c:pt>
                <c:pt idx="292">
                  <c:v>65</c:v>
                </c:pt>
                <c:pt idx="293">
                  <c:v>61</c:v>
                </c:pt>
                <c:pt idx="294">
                  <c:v>41</c:v>
                </c:pt>
                <c:pt idx="295">
                  <c:v>61</c:v>
                </c:pt>
                <c:pt idx="296">
                  <c:v>10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79</c:v>
                </c:pt>
                <c:pt idx="323">
                  <c:v>80</c:v>
                </c:pt>
                <c:pt idx="324">
                  <c:v>90</c:v>
                </c:pt>
                <c:pt idx="325">
                  <c:v>71</c:v>
                </c:pt>
                <c:pt idx="326">
                  <c:v>14</c:v>
                </c:pt>
                <c:pt idx="327">
                  <c:v>42</c:v>
                </c:pt>
                <c:pt idx="328">
                  <c:v>72</c:v>
                </c:pt>
                <c:pt idx="329">
                  <c:v>34</c:v>
                </c:pt>
                <c:pt idx="330">
                  <c:v>71</c:v>
                </c:pt>
                <c:pt idx="331">
                  <c:v>34</c:v>
                </c:pt>
                <c:pt idx="332">
                  <c:v>48</c:v>
                </c:pt>
                <c:pt idx="333">
                  <c:v>66</c:v>
                </c:pt>
                <c:pt idx="334">
                  <c:v>53</c:v>
                </c:pt>
                <c:pt idx="335">
                  <c:v>52</c:v>
                </c:pt>
                <c:pt idx="336">
                  <c:v>5</c:v>
                </c:pt>
                <c:pt idx="337">
                  <c:v>32</c:v>
                </c:pt>
                <c:pt idx="338">
                  <c:v>18</c:v>
                </c:pt>
                <c:pt idx="339">
                  <c:v>21</c:v>
                </c:pt>
                <c:pt idx="340">
                  <c:v>47</c:v>
                </c:pt>
                <c:pt idx="341">
                  <c:v>70</c:v>
                </c:pt>
                <c:pt idx="342">
                  <c:v>36</c:v>
                </c:pt>
                <c:pt idx="343">
                  <c:v>59</c:v>
                </c:pt>
                <c:pt idx="344">
                  <c:v>53</c:v>
                </c:pt>
                <c:pt idx="345">
                  <c:v>33</c:v>
                </c:pt>
                <c:pt idx="346">
                  <c:v>35</c:v>
                </c:pt>
                <c:pt idx="347">
                  <c:v>32</c:v>
                </c:pt>
                <c:pt idx="348">
                  <c:v>69</c:v>
                </c:pt>
                <c:pt idx="349">
                  <c:v>11</c:v>
                </c:pt>
                <c:pt idx="350">
                  <c:v>58</c:v>
                </c:pt>
                <c:pt idx="351">
                  <c:v>37</c:v>
                </c:pt>
                <c:pt idx="352">
                  <c:v>84</c:v>
                </c:pt>
                <c:pt idx="353">
                  <c:v>62</c:v>
                </c:pt>
                <c:pt idx="354">
                  <c:v>4</c:v>
                </c:pt>
                <c:pt idx="355">
                  <c:v>60</c:v>
                </c:pt>
                <c:pt idx="356">
                  <c:v>39</c:v>
                </c:pt>
                <c:pt idx="357">
                  <c:v>6</c:v>
                </c:pt>
                <c:pt idx="358">
                  <c:v>36</c:v>
                </c:pt>
                <c:pt idx="359">
                  <c:v>6</c:v>
                </c:pt>
                <c:pt idx="360">
                  <c:v>34</c:v>
                </c:pt>
                <c:pt idx="361">
                  <c:v>78</c:v>
                </c:pt>
                <c:pt idx="362">
                  <c:v>72</c:v>
                </c:pt>
                <c:pt idx="363">
                  <c:v>51</c:v>
                </c:pt>
                <c:pt idx="364">
                  <c:v>51</c:v>
                </c:pt>
                <c:pt idx="365">
                  <c:v>19</c:v>
                </c:pt>
                <c:pt idx="366">
                  <c:v>44</c:v>
                </c:pt>
                <c:pt idx="367">
                  <c:v>45</c:v>
                </c:pt>
                <c:pt idx="368">
                  <c:v>12</c:v>
                </c:pt>
                <c:pt idx="369">
                  <c:v>35</c:v>
                </c:pt>
                <c:pt idx="370">
                  <c:v>28</c:v>
                </c:pt>
                <c:pt idx="371">
                  <c:v>31</c:v>
                </c:pt>
                <c:pt idx="372">
                  <c:v>74</c:v>
                </c:pt>
                <c:pt idx="373">
                  <c:v>78</c:v>
                </c:pt>
                <c:pt idx="374">
                  <c:v>66</c:v>
                </c:pt>
                <c:pt idx="375">
                  <c:v>54</c:v>
                </c:pt>
                <c:pt idx="376">
                  <c:v>65</c:v>
                </c:pt>
                <c:pt idx="377">
                  <c:v>15</c:v>
                </c:pt>
                <c:pt idx="378">
                  <c:v>26</c:v>
                </c:pt>
                <c:pt idx="379">
                  <c:v>31</c:v>
                </c:pt>
                <c:pt idx="380">
                  <c:v>35</c:v>
                </c:pt>
                <c:pt idx="381">
                  <c:v>12</c:v>
                </c:pt>
                <c:pt idx="382">
                  <c:v>99</c:v>
                </c:pt>
                <c:pt idx="383">
                  <c:v>99</c:v>
                </c:pt>
                <c:pt idx="384">
                  <c:v>45</c:v>
                </c:pt>
                <c:pt idx="385">
                  <c:v>50</c:v>
                </c:pt>
                <c:pt idx="386">
                  <c:v>88</c:v>
                </c:pt>
                <c:pt idx="387">
                  <c:v>28</c:v>
                </c:pt>
                <c:pt idx="388">
                  <c:v>30</c:v>
                </c:pt>
                <c:pt idx="389">
                  <c:v>43</c:v>
                </c:pt>
                <c:pt idx="390">
                  <c:v>24</c:v>
                </c:pt>
                <c:pt idx="391">
                  <c:v>40</c:v>
                </c:pt>
                <c:pt idx="392">
                  <c:v>26</c:v>
                </c:pt>
                <c:pt idx="393">
                  <c:v>35</c:v>
                </c:pt>
                <c:pt idx="394">
                  <c:v>17</c:v>
                </c:pt>
                <c:pt idx="395">
                  <c:v>43</c:v>
                </c:pt>
                <c:pt idx="396">
                  <c:v>48</c:v>
                </c:pt>
                <c:pt idx="397">
                  <c:v>30</c:v>
                </c:pt>
                <c:pt idx="398">
                  <c:v>55</c:v>
                </c:pt>
                <c:pt idx="399">
                  <c:v>47</c:v>
                </c:pt>
                <c:pt idx="400">
                  <c:v>35</c:v>
                </c:pt>
                <c:pt idx="401">
                  <c:v>47</c:v>
                </c:pt>
                <c:pt idx="402">
                  <c:v>20</c:v>
                </c:pt>
                <c:pt idx="403">
                  <c:v>64</c:v>
                </c:pt>
                <c:pt idx="404">
                  <c:v>47</c:v>
                </c:pt>
                <c:pt idx="405">
                  <c:v>32</c:v>
                </c:pt>
                <c:pt idx="406">
                  <c:v>44</c:v>
                </c:pt>
                <c:pt idx="407">
                  <c:v>24</c:v>
                </c:pt>
                <c:pt idx="408">
                  <c:v>86</c:v>
                </c:pt>
                <c:pt idx="409">
                  <c:v>12</c:v>
                </c:pt>
                <c:pt idx="410">
                  <c:v>72</c:v>
                </c:pt>
                <c:pt idx="411">
                  <c:v>97</c:v>
                </c:pt>
                <c:pt idx="412">
                  <c:v>41</c:v>
                </c:pt>
                <c:pt idx="413">
                  <c:v>11</c:v>
                </c:pt>
                <c:pt idx="414">
                  <c:v>76</c:v>
                </c:pt>
                <c:pt idx="415">
                  <c:v>14</c:v>
                </c:pt>
                <c:pt idx="416">
                  <c:v>54</c:v>
                </c:pt>
                <c:pt idx="417">
                  <c:v>51</c:v>
                </c:pt>
                <c:pt idx="418">
                  <c:v>15</c:v>
                </c:pt>
                <c:pt idx="419">
                  <c:v>87</c:v>
                </c:pt>
                <c:pt idx="420">
                  <c:v>77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55</c:v>
                </c:pt>
                <c:pt idx="447">
                  <c:v>14</c:v>
                </c:pt>
                <c:pt idx="448">
                  <c:v>33</c:v>
                </c:pt>
                <c:pt idx="449">
                  <c:v>58</c:v>
                </c:pt>
                <c:pt idx="450">
                  <c:v>17</c:v>
                </c:pt>
                <c:pt idx="451">
                  <c:v>73</c:v>
                </c:pt>
                <c:pt idx="452">
                  <c:v>35</c:v>
                </c:pt>
                <c:pt idx="453">
                  <c:v>25</c:v>
                </c:pt>
                <c:pt idx="454">
                  <c:v>72</c:v>
                </c:pt>
                <c:pt idx="455">
                  <c:v>78</c:v>
                </c:pt>
                <c:pt idx="456">
                  <c:v>86</c:v>
                </c:pt>
                <c:pt idx="457">
                  <c:v>19</c:v>
                </c:pt>
                <c:pt idx="458">
                  <c:v>86</c:v>
                </c:pt>
                <c:pt idx="459">
                  <c:v>42</c:v>
                </c:pt>
                <c:pt idx="460">
                  <c:v>47</c:v>
                </c:pt>
                <c:pt idx="461">
                  <c:v>86</c:v>
                </c:pt>
                <c:pt idx="462">
                  <c:v>62</c:v>
                </c:pt>
                <c:pt idx="463">
                  <c:v>62</c:v>
                </c:pt>
                <c:pt idx="464">
                  <c:v>20</c:v>
                </c:pt>
                <c:pt idx="465">
                  <c:v>49</c:v>
                </c:pt>
                <c:pt idx="466">
                  <c:v>51</c:v>
                </c:pt>
                <c:pt idx="467">
                  <c:v>90</c:v>
                </c:pt>
                <c:pt idx="468">
                  <c:v>25</c:v>
                </c:pt>
                <c:pt idx="469">
                  <c:v>29</c:v>
                </c:pt>
                <c:pt idx="470">
                  <c:v>62</c:v>
                </c:pt>
                <c:pt idx="471">
                  <c:v>68</c:v>
                </c:pt>
                <c:pt idx="472">
                  <c:v>47</c:v>
                </c:pt>
                <c:pt idx="473">
                  <c:v>45</c:v>
                </c:pt>
                <c:pt idx="474">
                  <c:v>84</c:v>
                </c:pt>
                <c:pt idx="475">
                  <c:v>43</c:v>
                </c:pt>
                <c:pt idx="476">
                  <c:v>25</c:v>
                </c:pt>
                <c:pt idx="477">
                  <c:v>68</c:v>
                </c:pt>
                <c:pt idx="478">
                  <c:v>54</c:v>
                </c:pt>
                <c:pt idx="479">
                  <c:v>40</c:v>
                </c:pt>
                <c:pt idx="480">
                  <c:v>77</c:v>
                </c:pt>
                <c:pt idx="481">
                  <c:v>53</c:v>
                </c:pt>
                <c:pt idx="482">
                  <c:v>80</c:v>
                </c:pt>
                <c:pt idx="483">
                  <c:v>40</c:v>
                </c:pt>
                <c:pt idx="484">
                  <c:v>22</c:v>
                </c:pt>
                <c:pt idx="485">
                  <c:v>26</c:v>
                </c:pt>
                <c:pt idx="486">
                  <c:v>55</c:v>
                </c:pt>
                <c:pt idx="487">
                  <c:v>23</c:v>
                </c:pt>
                <c:pt idx="488">
                  <c:v>25</c:v>
                </c:pt>
                <c:pt idx="489">
                  <c:v>40</c:v>
                </c:pt>
                <c:pt idx="490">
                  <c:v>93</c:v>
                </c:pt>
                <c:pt idx="491">
                  <c:v>72</c:v>
                </c:pt>
                <c:pt idx="492">
                  <c:v>64</c:v>
                </c:pt>
                <c:pt idx="493">
                  <c:v>49</c:v>
                </c:pt>
                <c:pt idx="494">
                  <c:v>63</c:v>
                </c:pt>
                <c:pt idx="495">
                  <c:v>82</c:v>
                </c:pt>
                <c:pt idx="496">
                  <c:v>58</c:v>
                </c:pt>
                <c:pt idx="497">
                  <c:v>75</c:v>
                </c:pt>
                <c:pt idx="498">
                  <c:v>23</c:v>
                </c:pt>
                <c:pt idx="499">
                  <c:v>77</c:v>
                </c:pt>
                <c:pt idx="500">
                  <c:v>47</c:v>
                </c:pt>
                <c:pt idx="501">
                  <c:v>84</c:v>
                </c:pt>
                <c:pt idx="502">
                  <c:v>82</c:v>
                </c:pt>
                <c:pt idx="503">
                  <c:v>84</c:v>
                </c:pt>
                <c:pt idx="504">
                  <c:v>76</c:v>
                </c:pt>
                <c:pt idx="505">
                  <c:v>85</c:v>
                </c:pt>
                <c:pt idx="506">
                  <c:v>87</c:v>
                </c:pt>
                <c:pt idx="507">
                  <c:v>5</c:v>
                </c:pt>
                <c:pt idx="508">
                  <c:v>7</c:v>
                </c:pt>
                <c:pt idx="509">
                  <c:v>77</c:v>
                </c:pt>
                <c:pt idx="510">
                  <c:v>73</c:v>
                </c:pt>
                <c:pt idx="511">
                  <c:v>41</c:v>
                </c:pt>
                <c:pt idx="512">
                  <c:v>46</c:v>
                </c:pt>
                <c:pt idx="513">
                  <c:v>64</c:v>
                </c:pt>
                <c:pt idx="514">
                  <c:v>52</c:v>
                </c:pt>
                <c:pt idx="515">
                  <c:v>39</c:v>
                </c:pt>
                <c:pt idx="516">
                  <c:v>59</c:v>
                </c:pt>
                <c:pt idx="517">
                  <c:v>85</c:v>
                </c:pt>
                <c:pt idx="518">
                  <c:v>61</c:v>
                </c:pt>
                <c:pt idx="519">
                  <c:v>78</c:v>
                </c:pt>
                <c:pt idx="520">
                  <c:v>8</c:v>
                </c:pt>
                <c:pt idx="521">
                  <c:v>37</c:v>
                </c:pt>
                <c:pt idx="522">
                  <c:v>46</c:v>
                </c:pt>
                <c:pt idx="523">
                  <c:v>74</c:v>
                </c:pt>
                <c:pt idx="524">
                  <c:v>86</c:v>
                </c:pt>
                <c:pt idx="525">
                  <c:v>61</c:v>
                </c:pt>
                <c:pt idx="526">
                  <c:v>9</c:v>
                </c:pt>
                <c:pt idx="527">
                  <c:v>39</c:v>
                </c:pt>
                <c:pt idx="528">
                  <c:v>2</c:v>
                </c:pt>
                <c:pt idx="529">
                  <c:v>16</c:v>
                </c:pt>
                <c:pt idx="530">
                  <c:v>33</c:v>
                </c:pt>
                <c:pt idx="531">
                  <c:v>39</c:v>
                </c:pt>
                <c:pt idx="532">
                  <c:v>61</c:v>
                </c:pt>
                <c:pt idx="533">
                  <c:v>67</c:v>
                </c:pt>
                <c:pt idx="534">
                  <c:v>69</c:v>
                </c:pt>
                <c:pt idx="535">
                  <c:v>42</c:v>
                </c:pt>
                <c:pt idx="536">
                  <c:v>64</c:v>
                </c:pt>
                <c:pt idx="537">
                  <c:v>18</c:v>
                </c:pt>
                <c:pt idx="538">
                  <c:v>37</c:v>
                </c:pt>
                <c:pt idx="539">
                  <c:v>52</c:v>
                </c:pt>
                <c:pt idx="540">
                  <c:v>51</c:v>
                </c:pt>
                <c:pt idx="541">
                  <c:v>16</c:v>
                </c:pt>
                <c:pt idx="542">
                  <c:v>20</c:v>
                </c:pt>
                <c:pt idx="543">
                  <c:v>25</c:v>
                </c:pt>
                <c:pt idx="544">
                  <c:v>40</c:v>
                </c:pt>
                <c:pt idx="545">
                  <c:v>40</c:v>
                </c:pt>
                <c:pt idx="546">
                  <c:v>72</c:v>
                </c:pt>
                <c:pt idx="547">
                  <c:v>95</c:v>
                </c:pt>
                <c:pt idx="548">
                  <c:v>76</c:v>
                </c:pt>
                <c:pt idx="549">
                  <c:v>49</c:v>
                </c:pt>
                <c:pt idx="550">
                  <c:v>50</c:v>
                </c:pt>
                <c:pt idx="551">
                  <c:v>85</c:v>
                </c:pt>
                <c:pt idx="552">
                  <c:v>21</c:v>
                </c:pt>
                <c:pt idx="553">
                  <c:v>37</c:v>
                </c:pt>
                <c:pt idx="554">
                  <c:v>18</c:v>
                </c:pt>
                <c:pt idx="555">
                  <c:v>45</c:v>
                </c:pt>
                <c:pt idx="556">
                  <c:v>2</c:v>
                </c:pt>
                <c:pt idx="557">
                  <c:v>42</c:v>
                </c:pt>
                <c:pt idx="558">
                  <c:v>28</c:v>
                </c:pt>
                <c:pt idx="559">
                  <c:v>53</c:v>
                </c:pt>
                <c:pt idx="560">
                  <c:v>18</c:v>
                </c:pt>
                <c:pt idx="561">
                  <c:v>62</c:v>
                </c:pt>
                <c:pt idx="562">
                  <c:v>30</c:v>
                </c:pt>
                <c:pt idx="563">
                  <c:v>97</c:v>
                </c:pt>
                <c:pt idx="564">
                  <c:v>32</c:v>
                </c:pt>
                <c:pt idx="565">
                  <c:v>41</c:v>
                </c:pt>
                <c:pt idx="566">
                  <c:v>25</c:v>
                </c:pt>
                <c:pt idx="567">
                  <c:v>2</c:v>
                </c:pt>
                <c:pt idx="568">
                  <c:v>26</c:v>
                </c:pt>
                <c:pt idx="569">
                  <c:v>59</c:v>
                </c:pt>
                <c:pt idx="570">
                  <c:v>62</c:v>
                </c:pt>
                <c:pt idx="571">
                  <c:v>49</c:v>
                </c:pt>
                <c:pt idx="572">
                  <c:v>44</c:v>
                </c:pt>
                <c:pt idx="573">
                  <c:v>87</c:v>
                </c:pt>
                <c:pt idx="574">
                  <c:v>7</c:v>
                </c:pt>
                <c:pt idx="575">
                  <c:v>80</c:v>
                </c:pt>
                <c:pt idx="576">
                  <c:v>5</c:v>
                </c:pt>
                <c:pt idx="577">
                  <c:v>38</c:v>
                </c:pt>
                <c:pt idx="578">
                  <c:v>74</c:v>
                </c:pt>
                <c:pt idx="579">
                  <c:v>91</c:v>
                </c:pt>
                <c:pt idx="580">
                  <c:v>24</c:v>
                </c:pt>
                <c:pt idx="581">
                  <c:v>26</c:v>
                </c:pt>
                <c:pt idx="582">
                  <c:v>86</c:v>
                </c:pt>
                <c:pt idx="583">
                  <c:v>25</c:v>
                </c:pt>
                <c:pt idx="584">
                  <c:v>80</c:v>
                </c:pt>
                <c:pt idx="585">
                  <c:v>69</c:v>
                </c:pt>
                <c:pt idx="586">
                  <c:v>18</c:v>
                </c:pt>
                <c:pt idx="587">
                  <c:v>55</c:v>
                </c:pt>
                <c:pt idx="588">
                  <c:v>37</c:v>
                </c:pt>
                <c:pt idx="589">
                  <c:v>16</c:v>
                </c:pt>
                <c:pt idx="590">
                  <c:v>58</c:v>
                </c:pt>
                <c:pt idx="591">
                  <c:v>73</c:v>
                </c:pt>
                <c:pt idx="592">
                  <c:v>21</c:v>
                </c:pt>
                <c:pt idx="593">
                  <c:v>71</c:v>
                </c:pt>
                <c:pt idx="594">
                  <c:v>37</c:v>
                </c:pt>
                <c:pt idx="595">
                  <c:v>79</c:v>
                </c:pt>
                <c:pt idx="596">
                  <c:v>46</c:v>
                </c:pt>
                <c:pt idx="597">
                  <c:v>53</c:v>
                </c:pt>
                <c:pt idx="598">
                  <c:v>20</c:v>
                </c:pt>
                <c:pt idx="599">
                  <c:v>69</c:v>
                </c:pt>
                <c:pt idx="600">
                  <c:v>50</c:v>
                </c:pt>
                <c:pt idx="601">
                  <c:v>82</c:v>
                </c:pt>
                <c:pt idx="602">
                  <c:v>71</c:v>
                </c:pt>
                <c:pt idx="603">
                  <c:v>52</c:v>
                </c:pt>
                <c:pt idx="604">
                  <c:v>86</c:v>
                </c:pt>
                <c:pt idx="605">
                  <c:v>71</c:v>
                </c:pt>
                <c:pt idx="606">
                  <c:v>13</c:v>
                </c:pt>
                <c:pt idx="607">
                  <c:v>26</c:v>
                </c:pt>
                <c:pt idx="608">
                  <c:v>38</c:v>
                </c:pt>
                <c:pt idx="609">
                  <c:v>27</c:v>
                </c:pt>
                <c:pt idx="610">
                  <c:v>34</c:v>
                </c:pt>
                <c:pt idx="611">
                  <c:v>31</c:v>
                </c:pt>
                <c:pt idx="612">
                  <c:v>98</c:v>
                </c:pt>
                <c:pt idx="613">
                  <c:v>34</c:v>
                </c:pt>
                <c:pt idx="614">
                  <c:v>77</c:v>
                </c:pt>
                <c:pt idx="615">
                  <c:v>61</c:v>
                </c:pt>
                <c:pt idx="616">
                  <c:v>64</c:v>
                </c:pt>
                <c:pt idx="617">
                  <c:v>29</c:v>
                </c:pt>
                <c:pt idx="618">
                  <c:v>43</c:v>
                </c:pt>
                <c:pt idx="619">
                  <c:v>27</c:v>
                </c:pt>
                <c:pt idx="620">
                  <c:v>51</c:v>
                </c:pt>
                <c:pt idx="621">
                  <c:v>77</c:v>
                </c:pt>
                <c:pt idx="622">
                  <c:v>46</c:v>
                </c:pt>
                <c:pt idx="623">
                  <c:v>84</c:v>
                </c:pt>
                <c:pt idx="624">
                  <c:v>63</c:v>
                </c:pt>
                <c:pt idx="625">
                  <c:v>55</c:v>
                </c:pt>
                <c:pt idx="626">
                  <c:v>82</c:v>
                </c:pt>
                <c:pt idx="627">
                  <c:v>73</c:v>
                </c:pt>
                <c:pt idx="628">
                  <c:v>47</c:v>
                </c:pt>
                <c:pt idx="629">
                  <c:v>73</c:v>
                </c:pt>
                <c:pt idx="630">
                  <c:v>90</c:v>
                </c:pt>
                <c:pt idx="631">
                  <c:v>53</c:v>
                </c:pt>
                <c:pt idx="632">
                  <c:v>51</c:v>
                </c:pt>
                <c:pt idx="633">
                  <c:v>60</c:v>
                </c:pt>
                <c:pt idx="634">
                  <c:v>25</c:v>
                </c:pt>
                <c:pt idx="635">
                  <c:v>33</c:v>
                </c:pt>
                <c:pt idx="636">
                  <c:v>68</c:v>
                </c:pt>
                <c:pt idx="637">
                  <c:v>20</c:v>
                </c:pt>
                <c:pt idx="638">
                  <c:v>12</c:v>
                </c:pt>
                <c:pt idx="639">
                  <c:v>21</c:v>
                </c:pt>
                <c:pt idx="640">
                  <c:v>86</c:v>
                </c:pt>
                <c:pt idx="641">
                  <c:v>22</c:v>
                </c:pt>
                <c:pt idx="642">
                  <c:v>30</c:v>
                </c:pt>
                <c:pt idx="643">
                  <c:v>98</c:v>
                </c:pt>
                <c:pt idx="644">
                  <c:v>6</c:v>
                </c:pt>
                <c:pt idx="645">
                  <c:v>84</c:v>
                </c:pt>
                <c:pt idx="646">
                  <c:v>39</c:v>
                </c:pt>
                <c:pt idx="647">
                  <c:v>54</c:v>
                </c:pt>
                <c:pt idx="648">
                  <c:v>9</c:v>
                </c:pt>
                <c:pt idx="649">
                  <c:v>7</c:v>
                </c:pt>
                <c:pt idx="650">
                  <c:v>27</c:v>
                </c:pt>
                <c:pt idx="651">
                  <c:v>61</c:v>
                </c:pt>
                <c:pt idx="652">
                  <c:v>21</c:v>
                </c:pt>
                <c:pt idx="653">
                  <c:v>84</c:v>
                </c:pt>
                <c:pt idx="654">
                  <c:v>66</c:v>
                </c:pt>
                <c:pt idx="655">
                  <c:v>52</c:v>
                </c:pt>
                <c:pt idx="656">
                  <c:v>68</c:v>
                </c:pt>
                <c:pt idx="657">
                  <c:v>70</c:v>
                </c:pt>
                <c:pt idx="658">
                  <c:v>55</c:v>
                </c:pt>
                <c:pt idx="659">
                  <c:v>46</c:v>
                </c:pt>
                <c:pt idx="660">
                  <c:v>64</c:v>
                </c:pt>
                <c:pt idx="661">
                  <c:v>60</c:v>
                </c:pt>
                <c:pt idx="662">
                  <c:v>6</c:v>
                </c:pt>
                <c:pt idx="663">
                  <c:v>9</c:v>
                </c:pt>
                <c:pt idx="664">
                  <c:v>11</c:v>
                </c:pt>
                <c:pt idx="665">
                  <c:v>75</c:v>
                </c:pt>
                <c:pt idx="666">
                  <c:v>55</c:v>
                </c:pt>
                <c:pt idx="667">
                  <c:v>27</c:v>
                </c:pt>
                <c:pt idx="668">
                  <c:v>61</c:v>
                </c:pt>
                <c:pt idx="669">
                  <c:v>92</c:v>
                </c:pt>
                <c:pt idx="670">
                  <c:v>35</c:v>
                </c:pt>
                <c:pt idx="671">
                  <c:v>28</c:v>
                </c:pt>
                <c:pt idx="672">
                  <c:v>38</c:v>
                </c:pt>
                <c:pt idx="673">
                  <c:v>5</c:v>
                </c:pt>
                <c:pt idx="674">
                  <c:v>48</c:v>
                </c:pt>
                <c:pt idx="675">
                  <c:v>38</c:v>
                </c:pt>
                <c:pt idx="676">
                  <c:v>69</c:v>
                </c:pt>
                <c:pt idx="677">
                  <c:v>28</c:v>
                </c:pt>
                <c:pt idx="678">
                  <c:v>25</c:v>
                </c:pt>
                <c:pt idx="679">
                  <c:v>57</c:v>
                </c:pt>
                <c:pt idx="680">
                  <c:v>42</c:v>
                </c:pt>
                <c:pt idx="681">
                  <c:v>48</c:v>
                </c:pt>
                <c:pt idx="682">
                  <c:v>71</c:v>
                </c:pt>
                <c:pt idx="683">
                  <c:v>11</c:v>
                </c:pt>
                <c:pt idx="684">
                  <c:v>59</c:v>
                </c:pt>
                <c:pt idx="685">
                  <c:v>66</c:v>
                </c:pt>
                <c:pt idx="686">
                  <c:v>34</c:v>
                </c:pt>
                <c:pt idx="687">
                  <c:v>67</c:v>
                </c:pt>
                <c:pt idx="688">
                  <c:v>1</c:v>
                </c:pt>
                <c:pt idx="689">
                  <c:v>87</c:v>
                </c:pt>
                <c:pt idx="690">
                  <c:v>48</c:v>
                </c:pt>
                <c:pt idx="691">
                  <c:v>43</c:v>
                </c:pt>
                <c:pt idx="692">
                  <c:v>35</c:v>
                </c:pt>
                <c:pt idx="693">
                  <c:v>57</c:v>
                </c:pt>
                <c:pt idx="694">
                  <c:v>52</c:v>
                </c:pt>
                <c:pt idx="695">
                  <c:v>34</c:v>
                </c:pt>
                <c:pt idx="696">
                  <c:v>75</c:v>
                </c:pt>
                <c:pt idx="697">
                  <c:v>59</c:v>
                </c:pt>
                <c:pt idx="698">
                  <c:v>23</c:v>
                </c:pt>
                <c:pt idx="699">
                  <c:v>29</c:v>
                </c:pt>
                <c:pt idx="700">
                  <c:v>50</c:v>
                </c:pt>
                <c:pt idx="701">
                  <c:v>13</c:v>
                </c:pt>
                <c:pt idx="702">
                  <c:v>70</c:v>
                </c:pt>
                <c:pt idx="703">
                  <c:v>18</c:v>
                </c:pt>
                <c:pt idx="704">
                  <c:v>21</c:v>
                </c:pt>
                <c:pt idx="705">
                  <c:v>62</c:v>
                </c:pt>
                <c:pt idx="706">
                  <c:v>13</c:v>
                </c:pt>
                <c:pt idx="707">
                  <c:v>40</c:v>
                </c:pt>
                <c:pt idx="708">
                  <c:v>47</c:v>
                </c:pt>
                <c:pt idx="709">
                  <c:v>76</c:v>
                </c:pt>
                <c:pt idx="710">
                  <c:v>39</c:v>
                </c:pt>
                <c:pt idx="711">
                  <c:v>85</c:v>
                </c:pt>
                <c:pt idx="712">
                  <c:v>35</c:v>
                </c:pt>
                <c:pt idx="713">
                  <c:v>64</c:v>
                </c:pt>
                <c:pt idx="714">
                  <c:v>82</c:v>
                </c:pt>
                <c:pt idx="715">
                  <c:v>78</c:v>
                </c:pt>
                <c:pt idx="716">
                  <c:v>40</c:v>
                </c:pt>
                <c:pt idx="717">
                  <c:v>24</c:v>
                </c:pt>
                <c:pt idx="718">
                  <c:v>14</c:v>
                </c:pt>
                <c:pt idx="719">
                  <c:v>34</c:v>
                </c:pt>
                <c:pt idx="720">
                  <c:v>97</c:v>
                </c:pt>
                <c:pt idx="721">
                  <c:v>71</c:v>
                </c:pt>
                <c:pt idx="722">
                  <c:v>54</c:v>
                </c:pt>
                <c:pt idx="723">
                  <c:v>32</c:v>
                </c:pt>
                <c:pt idx="724">
                  <c:v>41</c:v>
                </c:pt>
                <c:pt idx="725">
                  <c:v>68</c:v>
                </c:pt>
                <c:pt idx="726">
                  <c:v>73</c:v>
                </c:pt>
                <c:pt idx="727">
                  <c:v>82</c:v>
                </c:pt>
                <c:pt idx="728">
                  <c:v>38</c:v>
                </c:pt>
                <c:pt idx="729">
                  <c:v>92</c:v>
                </c:pt>
                <c:pt idx="730">
                  <c:v>61</c:v>
                </c:pt>
                <c:pt idx="731">
                  <c:v>35</c:v>
                </c:pt>
                <c:pt idx="732">
                  <c:v>14</c:v>
                </c:pt>
                <c:pt idx="733">
                  <c:v>67</c:v>
                </c:pt>
                <c:pt idx="734">
                  <c:v>29</c:v>
                </c:pt>
                <c:pt idx="735">
                  <c:v>14</c:v>
                </c:pt>
                <c:pt idx="736">
                  <c:v>22</c:v>
                </c:pt>
                <c:pt idx="737">
                  <c:v>64</c:v>
                </c:pt>
                <c:pt idx="738">
                  <c:v>66</c:v>
                </c:pt>
                <c:pt idx="739">
                  <c:v>73</c:v>
                </c:pt>
                <c:pt idx="740">
                  <c:v>12</c:v>
                </c:pt>
                <c:pt idx="741">
                  <c:v>45</c:v>
                </c:pt>
                <c:pt idx="742">
                  <c:v>45</c:v>
                </c:pt>
                <c:pt idx="743">
                  <c:v>61</c:v>
                </c:pt>
                <c:pt idx="744">
                  <c:v>61</c:v>
                </c:pt>
                <c:pt idx="745">
                  <c:v>40</c:v>
                </c:pt>
                <c:pt idx="746">
                  <c:v>75</c:v>
                </c:pt>
                <c:pt idx="747">
                  <c:v>14</c:v>
                </c:pt>
                <c:pt idx="748">
                  <c:v>13</c:v>
                </c:pt>
                <c:pt idx="749">
                  <c:v>55</c:v>
                </c:pt>
                <c:pt idx="750">
                  <c:v>64</c:v>
                </c:pt>
                <c:pt idx="751">
                  <c:v>19</c:v>
                </c:pt>
                <c:pt idx="752">
                  <c:v>99</c:v>
                </c:pt>
                <c:pt idx="753">
                  <c:v>85</c:v>
                </c:pt>
                <c:pt idx="754">
                  <c:v>16</c:v>
                </c:pt>
                <c:pt idx="755">
                  <c:v>14</c:v>
                </c:pt>
                <c:pt idx="756">
                  <c:v>83</c:v>
                </c:pt>
                <c:pt idx="757">
                  <c:v>84</c:v>
                </c:pt>
                <c:pt idx="758">
                  <c:v>20</c:v>
                </c:pt>
                <c:pt idx="759">
                  <c:v>84</c:v>
                </c:pt>
                <c:pt idx="760">
                  <c:v>32</c:v>
                </c:pt>
                <c:pt idx="761">
                  <c:v>12</c:v>
                </c:pt>
                <c:pt idx="762">
                  <c:v>56</c:v>
                </c:pt>
                <c:pt idx="763">
                  <c:v>72</c:v>
                </c:pt>
                <c:pt idx="764">
                  <c:v>33</c:v>
                </c:pt>
                <c:pt idx="765">
                  <c:v>5</c:v>
                </c:pt>
                <c:pt idx="766">
                  <c:v>40</c:v>
                </c:pt>
                <c:pt idx="767">
                  <c:v>35</c:v>
                </c:pt>
                <c:pt idx="768">
                  <c:v>32</c:v>
                </c:pt>
                <c:pt idx="769">
                  <c:v>56</c:v>
                </c:pt>
                <c:pt idx="770">
                  <c:v>55</c:v>
                </c:pt>
                <c:pt idx="771">
                  <c:v>24</c:v>
                </c:pt>
                <c:pt idx="772">
                  <c:v>97</c:v>
                </c:pt>
                <c:pt idx="773">
                  <c:v>27</c:v>
                </c:pt>
                <c:pt idx="774">
                  <c:v>17</c:v>
                </c:pt>
                <c:pt idx="775">
                  <c:v>52</c:v>
                </c:pt>
                <c:pt idx="776">
                  <c:v>5</c:v>
                </c:pt>
                <c:pt idx="777">
                  <c:v>65</c:v>
                </c:pt>
                <c:pt idx="778">
                  <c:v>72</c:v>
                </c:pt>
                <c:pt idx="779">
                  <c:v>57</c:v>
                </c:pt>
                <c:pt idx="780">
                  <c:v>86</c:v>
                </c:pt>
                <c:pt idx="781">
                  <c:v>36</c:v>
                </c:pt>
                <c:pt idx="782">
                  <c:v>21</c:v>
                </c:pt>
                <c:pt idx="783">
                  <c:v>35</c:v>
                </c:pt>
                <c:pt idx="784">
                  <c:v>73</c:v>
                </c:pt>
                <c:pt idx="785">
                  <c:v>37</c:v>
                </c:pt>
                <c:pt idx="786">
                  <c:v>69</c:v>
                </c:pt>
                <c:pt idx="787">
                  <c:v>38</c:v>
                </c:pt>
                <c:pt idx="788">
                  <c:v>60</c:v>
                </c:pt>
                <c:pt idx="789">
                  <c:v>54</c:v>
                </c:pt>
                <c:pt idx="790">
                  <c:v>86</c:v>
                </c:pt>
                <c:pt idx="791">
                  <c:v>99</c:v>
                </c:pt>
                <c:pt idx="792">
                  <c:v>47</c:v>
                </c:pt>
                <c:pt idx="793">
                  <c:v>38</c:v>
                </c:pt>
                <c:pt idx="794">
                  <c:v>86</c:v>
                </c:pt>
                <c:pt idx="795">
                  <c:v>34</c:v>
                </c:pt>
                <c:pt idx="796">
                  <c:v>43</c:v>
                </c:pt>
                <c:pt idx="797">
                  <c:v>56</c:v>
                </c:pt>
                <c:pt idx="798">
                  <c:v>62</c:v>
                </c:pt>
                <c:pt idx="799">
                  <c:v>13</c:v>
                </c:pt>
                <c:pt idx="800">
                  <c:v>78</c:v>
                </c:pt>
                <c:pt idx="801">
                  <c:v>36</c:v>
                </c:pt>
                <c:pt idx="802">
                  <c:v>36</c:v>
                </c:pt>
                <c:pt idx="803">
                  <c:v>77</c:v>
                </c:pt>
                <c:pt idx="804">
                  <c:v>20</c:v>
                </c:pt>
                <c:pt idx="805">
                  <c:v>67</c:v>
                </c:pt>
                <c:pt idx="806">
                  <c:v>52</c:v>
                </c:pt>
                <c:pt idx="807">
                  <c:v>27</c:v>
                </c:pt>
                <c:pt idx="808">
                  <c:v>17</c:v>
                </c:pt>
                <c:pt idx="809">
                  <c:v>40</c:v>
                </c:pt>
                <c:pt idx="810">
                  <c:v>11</c:v>
                </c:pt>
                <c:pt idx="811">
                  <c:v>4</c:v>
                </c:pt>
                <c:pt idx="812">
                  <c:v>94</c:v>
                </c:pt>
                <c:pt idx="813">
                  <c:v>72</c:v>
                </c:pt>
                <c:pt idx="814">
                  <c:v>26</c:v>
                </c:pt>
                <c:pt idx="815">
                  <c:v>19</c:v>
                </c:pt>
                <c:pt idx="816">
                  <c:v>79</c:v>
                </c:pt>
                <c:pt idx="817">
                  <c:v>22</c:v>
                </c:pt>
                <c:pt idx="818">
                  <c:v>89</c:v>
                </c:pt>
                <c:pt idx="819">
                  <c:v>53</c:v>
                </c:pt>
                <c:pt idx="820">
                  <c:v>88</c:v>
                </c:pt>
                <c:pt idx="821">
                  <c:v>33</c:v>
                </c:pt>
                <c:pt idx="822">
                  <c:v>37</c:v>
                </c:pt>
                <c:pt idx="823">
                  <c:v>13</c:v>
                </c:pt>
                <c:pt idx="824">
                  <c:v>25</c:v>
                </c:pt>
                <c:pt idx="825">
                  <c:v>32</c:v>
                </c:pt>
                <c:pt idx="826">
                  <c:v>26</c:v>
                </c:pt>
                <c:pt idx="827">
                  <c:v>62</c:v>
                </c:pt>
                <c:pt idx="828">
                  <c:v>37</c:v>
                </c:pt>
                <c:pt idx="829">
                  <c:v>11</c:v>
                </c:pt>
                <c:pt idx="830">
                  <c:v>87</c:v>
                </c:pt>
                <c:pt idx="831">
                  <c:v>52</c:v>
                </c:pt>
                <c:pt idx="832">
                  <c:v>83</c:v>
                </c:pt>
                <c:pt idx="833">
                  <c:v>81</c:v>
                </c:pt>
                <c:pt idx="834">
                  <c:v>80</c:v>
                </c:pt>
                <c:pt idx="835">
                  <c:v>11</c:v>
                </c:pt>
                <c:pt idx="836">
                  <c:v>42</c:v>
                </c:pt>
                <c:pt idx="837">
                  <c:v>19</c:v>
                </c:pt>
                <c:pt idx="838">
                  <c:v>89</c:v>
                </c:pt>
                <c:pt idx="839">
                  <c:v>91</c:v>
                </c:pt>
                <c:pt idx="840">
                  <c:v>85</c:v>
                </c:pt>
                <c:pt idx="841">
                  <c:v>52</c:v>
                </c:pt>
                <c:pt idx="842">
                  <c:v>2</c:v>
                </c:pt>
                <c:pt idx="843">
                  <c:v>61</c:v>
                </c:pt>
                <c:pt idx="844">
                  <c:v>29</c:v>
                </c:pt>
                <c:pt idx="845">
                  <c:v>58</c:v>
                </c:pt>
                <c:pt idx="846">
                  <c:v>83</c:v>
                </c:pt>
                <c:pt idx="847">
                  <c:v>23</c:v>
                </c:pt>
                <c:pt idx="848">
                  <c:v>41</c:v>
                </c:pt>
                <c:pt idx="849">
                  <c:v>32</c:v>
                </c:pt>
                <c:pt idx="850">
                  <c:v>72</c:v>
                </c:pt>
                <c:pt idx="851">
                  <c:v>78</c:v>
                </c:pt>
                <c:pt idx="852">
                  <c:v>87</c:v>
                </c:pt>
                <c:pt idx="853">
                  <c:v>81</c:v>
                </c:pt>
                <c:pt idx="854">
                  <c:v>26</c:v>
                </c:pt>
                <c:pt idx="855">
                  <c:v>44</c:v>
                </c:pt>
                <c:pt idx="856">
                  <c:v>63</c:v>
                </c:pt>
                <c:pt idx="857">
                  <c:v>48</c:v>
                </c:pt>
                <c:pt idx="858">
                  <c:v>95</c:v>
                </c:pt>
                <c:pt idx="859">
                  <c:v>45</c:v>
                </c:pt>
                <c:pt idx="860">
                  <c:v>36</c:v>
                </c:pt>
                <c:pt idx="861">
                  <c:v>4</c:v>
                </c:pt>
                <c:pt idx="862">
                  <c:v>20</c:v>
                </c:pt>
                <c:pt idx="863">
                  <c:v>6</c:v>
                </c:pt>
                <c:pt idx="864">
                  <c:v>52</c:v>
                </c:pt>
                <c:pt idx="865">
                  <c:v>58</c:v>
                </c:pt>
                <c:pt idx="866">
                  <c:v>89</c:v>
                </c:pt>
                <c:pt idx="867">
                  <c:v>15</c:v>
                </c:pt>
                <c:pt idx="868">
                  <c:v>30</c:v>
                </c:pt>
                <c:pt idx="869">
                  <c:v>63</c:v>
                </c:pt>
                <c:pt idx="870">
                  <c:v>62</c:v>
                </c:pt>
                <c:pt idx="871">
                  <c:v>49</c:v>
                </c:pt>
                <c:pt idx="872">
                  <c:v>91</c:v>
                </c:pt>
                <c:pt idx="873">
                  <c:v>54</c:v>
                </c:pt>
                <c:pt idx="874">
                  <c:v>89</c:v>
                </c:pt>
                <c:pt idx="875">
                  <c:v>6</c:v>
                </c:pt>
                <c:pt idx="876">
                  <c:v>91</c:v>
                </c:pt>
                <c:pt idx="877">
                  <c:v>41</c:v>
                </c:pt>
                <c:pt idx="878">
                  <c:v>40</c:v>
                </c:pt>
                <c:pt idx="879">
                  <c:v>36</c:v>
                </c:pt>
                <c:pt idx="880">
                  <c:v>53</c:v>
                </c:pt>
                <c:pt idx="881">
                  <c:v>69</c:v>
                </c:pt>
                <c:pt idx="882">
                  <c:v>59</c:v>
                </c:pt>
                <c:pt idx="883">
                  <c:v>12</c:v>
                </c:pt>
                <c:pt idx="884">
                  <c:v>94</c:v>
                </c:pt>
                <c:pt idx="885">
                  <c:v>1</c:v>
                </c:pt>
                <c:pt idx="886">
                  <c:v>44</c:v>
                </c:pt>
                <c:pt idx="887">
                  <c:v>99</c:v>
                </c:pt>
                <c:pt idx="888">
                  <c:v>7</c:v>
                </c:pt>
                <c:pt idx="889">
                  <c:v>80</c:v>
                </c:pt>
                <c:pt idx="890">
                  <c:v>79</c:v>
                </c:pt>
                <c:pt idx="891">
                  <c:v>76</c:v>
                </c:pt>
                <c:pt idx="892">
                  <c:v>81</c:v>
                </c:pt>
                <c:pt idx="893">
                  <c:v>53</c:v>
                </c:pt>
                <c:pt idx="894">
                  <c:v>75</c:v>
                </c:pt>
                <c:pt idx="895">
                  <c:v>33</c:v>
                </c:pt>
                <c:pt idx="896">
                  <c:v>36</c:v>
                </c:pt>
                <c:pt idx="897">
                  <c:v>76</c:v>
                </c:pt>
                <c:pt idx="898">
                  <c:v>72</c:v>
                </c:pt>
                <c:pt idx="899">
                  <c:v>33</c:v>
                </c:pt>
                <c:pt idx="900">
                  <c:v>53</c:v>
                </c:pt>
                <c:pt idx="901">
                  <c:v>46</c:v>
                </c:pt>
                <c:pt idx="902">
                  <c:v>16</c:v>
                </c:pt>
                <c:pt idx="903">
                  <c:v>74</c:v>
                </c:pt>
                <c:pt idx="904">
                  <c:v>29</c:v>
                </c:pt>
                <c:pt idx="905">
                  <c:v>66</c:v>
                </c:pt>
                <c:pt idx="906">
                  <c:v>32</c:v>
                </c:pt>
                <c:pt idx="907">
                  <c:v>46</c:v>
                </c:pt>
                <c:pt idx="908">
                  <c:v>59</c:v>
                </c:pt>
                <c:pt idx="909">
                  <c:v>38</c:v>
                </c:pt>
                <c:pt idx="910">
                  <c:v>45</c:v>
                </c:pt>
                <c:pt idx="911">
                  <c:v>56</c:v>
                </c:pt>
                <c:pt idx="912">
                  <c:v>2</c:v>
                </c:pt>
                <c:pt idx="913">
                  <c:v>64</c:v>
                </c:pt>
                <c:pt idx="914">
                  <c:v>46</c:v>
                </c:pt>
                <c:pt idx="915">
                  <c:v>32</c:v>
                </c:pt>
                <c:pt idx="916">
                  <c:v>97</c:v>
                </c:pt>
                <c:pt idx="917">
                  <c:v>54</c:v>
                </c:pt>
                <c:pt idx="918">
                  <c:v>20</c:v>
                </c:pt>
                <c:pt idx="919">
                  <c:v>33</c:v>
                </c:pt>
                <c:pt idx="920">
                  <c:v>15</c:v>
                </c:pt>
                <c:pt idx="921">
                  <c:v>85</c:v>
                </c:pt>
                <c:pt idx="922">
                  <c:v>61</c:v>
                </c:pt>
                <c:pt idx="923">
                  <c:v>47</c:v>
                </c:pt>
                <c:pt idx="924">
                  <c:v>29</c:v>
                </c:pt>
                <c:pt idx="925">
                  <c:v>22</c:v>
                </c:pt>
                <c:pt idx="926">
                  <c:v>65</c:v>
                </c:pt>
                <c:pt idx="927">
                  <c:v>19</c:v>
                </c:pt>
                <c:pt idx="928">
                  <c:v>25</c:v>
                </c:pt>
                <c:pt idx="929">
                  <c:v>20</c:v>
                </c:pt>
                <c:pt idx="930">
                  <c:v>35</c:v>
                </c:pt>
                <c:pt idx="931">
                  <c:v>34</c:v>
                </c:pt>
                <c:pt idx="932">
                  <c:v>15</c:v>
                </c:pt>
                <c:pt idx="933">
                  <c:v>43</c:v>
                </c:pt>
                <c:pt idx="934">
                  <c:v>84</c:v>
                </c:pt>
                <c:pt idx="935">
                  <c:v>47</c:v>
                </c:pt>
                <c:pt idx="936">
                  <c:v>22</c:v>
                </c:pt>
                <c:pt idx="937">
                  <c:v>84</c:v>
                </c:pt>
                <c:pt idx="938">
                  <c:v>51</c:v>
                </c:pt>
                <c:pt idx="939">
                  <c:v>19</c:v>
                </c:pt>
                <c:pt idx="940">
                  <c:v>60</c:v>
                </c:pt>
                <c:pt idx="941">
                  <c:v>76</c:v>
                </c:pt>
                <c:pt idx="942">
                  <c:v>18</c:v>
                </c:pt>
                <c:pt idx="943">
                  <c:v>97</c:v>
                </c:pt>
                <c:pt idx="944">
                  <c:v>46</c:v>
                </c:pt>
                <c:pt idx="945">
                  <c:v>92</c:v>
                </c:pt>
                <c:pt idx="946">
                  <c:v>80</c:v>
                </c:pt>
                <c:pt idx="947">
                  <c:v>28</c:v>
                </c:pt>
                <c:pt idx="948">
                  <c:v>44</c:v>
                </c:pt>
                <c:pt idx="949">
                  <c:v>14</c:v>
                </c:pt>
                <c:pt idx="950">
                  <c:v>99</c:v>
                </c:pt>
                <c:pt idx="951">
                  <c:v>48</c:v>
                </c:pt>
                <c:pt idx="952">
                  <c:v>86</c:v>
                </c:pt>
                <c:pt idx="953">
                  <c:v>81</c:v>
                </c:pt>
                <c:pt idx="954">
                  <c:v>62</c:v>
                </c:pt>
                <c:pt idx="955">
                  <c:v>95</c:v>
                </c:pt>
                <c:pt idx="956">
                  <c:v>40</c:v>
                </c:pt>
                <c:pt idx="957">
                  <c:v>36</c:v>
                </c:pt>
                <c:pt idx="958">
                  <c:v>71</c:v>
                </c:pt>
                <c:pt idx="959">
                  <c:v>69</c:v>
                </c:pt>
                <c:pt idx="960">
                  <c:v>71</c:v>
                </c:pt>
                <c:pt idx="961">
                  <c:v>77</c:v>
                </c:pt>
                <c:pt idx="962">
                  <c:v>14</c:v>
                </c:pt>
                <c:pt idx="963">
                  <c:v>38</c:v>
                </c:pt>
                <c:pt idx="964">
                  <c:v>71</c:v>
                </c:pt>
                <c:pt idx="965">
                  <c:v>77</c:v>
                </c:pt>
                <c:pt idx="966">
                  <c:v>23</c:v>
                </c:pt>
                <c:pt idx="967">
                  <c:v>75</c:v>
                </c:pt>
                <c:pt idx="968">
                  <c:v>64</c:v>
                </c:pt>
                <c:pt idx="969">
                  <c:v>88</c:v>
                </c:pt>
                <c:pt idx="970">
                  <c:v>48</c:v>
                </c:pt>
                <c:pt idx="971">
                  <c:v>75</c:v>
                </c:pt>
                <c:pt idx="972">
                  <c:v>34</c:v>
                </c:pt>
                <c:pt idx="973">
                  <c:v>81</c:v>
                </c:pt>
                <c:pt idx="974">
                  <c:v>62</c:v>
                </c:pt>
                <c:pt idx="975">
                  <c:v>25</c:v>
                </c:pt>
                <c:pt idx="976">
                  <c:v>50</c:v>
                </c:pt>
                <c:pt idx="977">
                  <c:v>10</c:v>
                </c:pt>
                <c:pt idx="978">
                  <c:v>50</c:v>
                </c:pt>
                <c:pt idx="979">
                  <c:v>44</c:v>
                </c:pt>
                <c:pt idx="980">
                  <c:v>76</c:v>
                </c:pt>
                <c:pt idx="981">
                  <c:v>91</c:v>
                </c:pt>
                <c:pt idx="982">
                  <c:v>81</c:v>
                </c:pt>
                <c:pt idx="983">
                  <c:v>17</c:v>
                </c:pt>
                <c:pt idx="984">
                  <c:v>24</c:v>
                </c:pt>
                <c:pt idx="985">
                  <c:v>78</c:v>
                </c:pt>
                <c:pt idx="986">
                  <c:v>61</c:v>
                </c:pt>
                <c:pt idx="987">
                  <c:v>93</c:v>
                </c:pt>
                <c:pt idx="988">
                  <c:v>23</c:v>
                </c:pt>
                <c:pt idx="989">
                  <c:v>35</c:v>
                </c:pt>
                <c:pt idx="990">
                  <c:v>81</c:v>
                </c:pt>
                <c:pt idx="991">
                  <c:v>89</c:v>
                </c:pt>
                <c:pt idx="992">
                  <c:v>37</c:v>
                </c:pt>
                <c:pt idx="993">
                  <c:v>38</c:v>
                </c:pt>
                <c:pt idx="994">
                  <c:v>38</c:v>
                </c:pt>
                <c:pt idx="995">
                  <c:v>2</c:v>
                </c:pt>
                <c:pt idx="996">
                  <c:v>23</c:v>
                </c:pt>
                <c:pt idx="997">
                  <c:v>18</c:v>
                </c:pt>
                <c:pt idx="998">
                  <c:v>51</c:v>
                </c:pt>
                <c:pt idx="999">
                  <c:v>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CC39-42E3-AFD9-5582CF783DD6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Difference4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Sheet1!$B$2:$B$1001</c:f>
              <c:numCache>
                <c:formatCode>General</c:formatCode>
                <c:ptCount val="1000"/>
                <c:pt idx="0">
                  <c:v>8</c:v>
                </c:pt>
                <c:pt idx="1">
                  <c:v>33</c:v>
                </c:pt>
                <c:pt idx="2">
                  <c:v>6</c:v>
                </c:pt>
                <c:pt idx="3">
                  <c:v>9</c:v>
                </c:pt>
                <c:pt idx="4">
                  <c:v>59</c:v>
                </c:pt>
                <c:pt idx="5">
                  <c:v>60</c:v>
                </c:pt>
                <c:pt idx="6">
                  <c:v>70</c:v>
                </c:pt>
                <c:pt idx="7">
                  <c:v>18</c:v>
                </c:pt>
                <c:pt idx="8">
                  <c:v>57</c:v>
                </c:pt>
                <c:pt idx="9">
                  <c:v>11</c:v>
                </c:pt>
                <c:pt idx="10">
                  <c:v>90</c:v>
                </c:pt>
                <c:pt idx="11">
                  <c:v>41</c:v>
                </c:pt>
                <c:pt idx="12">
                  <c:v>75</c:v>
                </c:pt>
                <c:pt idx="13">
                  <c:v>80</c:v>
                </c:pt>
                <c:pt idx="14">
                  <c:v>45</c:v>
                </c:pt>
                <c:pt idx="15">
                  <c:v>51</c:v>
                </c:pt>
                <c:pt idx="16">
                  <c:v>45</c:v>
                </c:pt>
                <c:pt idx="17">
                  <c:v>47</c:v>
                </c:pt>
                <c:pt idx="18">
                  <c:v>15</c:v>
                </c:pt>
                <c:pt idx="19">
                  <c:v>83</c:v>
                </c:pt>
                <c:pt idx="20">
                  <c:v>21</c:v>
                </c:pt>
                <c:pt idx="21">
                  <c:v>71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31</c:v>
                </c:pt>
                <c:pt idx="26">
                  <c:v>3</c:v>
                </c:pt>
                <c:pt idx="27">
                  <c:v>17</c:v>
                </c:pt>
                <c:pt idx="28">
                  <c:v>27</c:v>
                </c:pt>
                <c:pt idx="29">
                  <c:v>58</c:v>
                </c:pt>
                <c:pt idx="30">
                  <c:v>62</c:v>
                </c:pt>
                <c:pt idx="31">
                  <c:v>11</c:v>
                </c:pt>
                <c:pt idx="32">
                  <c:v>23</c:v>
                </c:pt>
                <c:pt idx="33">
                  <c:v>55</c:v>
                </c:pt>
                <c:pt idx="34">
                  <c:v>22</c:v>
                </c:pt>
                <c:pt idx="35">
                  <c:v>22</c:v>
                </c:pt>
                <c:pt idx="36">
                  <c:v>8</c:v>
                </c:pt>
                <c:pt idx="37">
                  <c:v>63</c:v>
                </c:pt>
                <c:pt idx="38">
                  <c:v>71</c:v>
                </c:pt>
                <c:pt idx="39">
                  <c:v>86</c:v>
                </c:pt>
                <c:pt idx="40">
                  <c:v>87</c:v>
                </c:pt>
                <c:pt idx="41">
                  <c:v>85</c:v>
                </c:pt>
                <c:pt idx="42">
                  <c:v>74</c:v>
                </c:pt>
                <c:pt idx="43">
                  <c:v>39</c:v>
                </c:pt>
                <c:pt idx="44">
                  <c:v>76</c:v>
                </c:pt>
                <c:pt idx="45">
                  <c:v>56</c:v>
                </c:pt>
                <c:pt idx="46">
                  <c:v>40</c:v>
                </c:pt>
                <c:pt idx="47">
                  <c:v>53</c:v>
                </c:pt>
                <c:pt idx="48">
                  <c:v>43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8</c:v>
                </c:pt>
                <c:pt idx="75">
                  <c:v>17</c:v>
                </c:pt>
                <c:pt idx="76">
                  <c:v>68</c:v>
                </c:pt>
                <c:pt idx="77">
                  <c:v>84</c:v>
                </c:pt>
                <c:pt idx="78">
                  <c:v>75</c:v>
                </c:pt>
                <c:pt idx="79">
                  <c:v>38</c:v>
                </c:pt>
                <c:pt idx="80">
                  <c:v>6</c:v>
                </c:pt>
                <c:pt idx="81">
                  <c:v>29</c:v>
                </c:pt>
                <c:pt idx="82">
                  <c:v>68</c:v>
                </c:pt>
                <c:pt idx="83">
                  <c:v>23</c:v>
                </c:pt>
                <c:pt idx="84">
                  <c:v>69</c:v>
                </c:pt>
                <c:pt idx="85">
                  <c:v>88</c:v>
                </c:pt>
                <c:pt idx="86">
                  <c:v>90</c:v>
                </c:pt>
                <c:pt idx="87">
                  <c:v>34</c:v>
                </c:pt>
                <c:pt idx="88">
                  <c:v>73</c:v>
                </c:pt>
                <c:pt idx="89">
                  <c:v>83</c:v>
                </c:pt>
                <c:pt idx="90">
                  <c:v>8</c:v>
                </c:pt>
                <c:pt idx="91">
                  <c:v>23</c:v>
                </c:pt>
                <c:pt idx="92">
                  <c:v>27</c:v>
                </c:pt>
                <c:pt idx="93">
                  <c:v>14</c:v>
                </c:pt>
                <c:pt idx="94">
                  <c:v>30</c:v>
                </c:pt>
                <c:pt idx="95">
                  <c:v>65</c:v>
                </c:pt>
                <c:pt idx="96">
                  <c:v>39</c:v>
                </c:pt>
                <c:pt idx="97">
                  <c:v>39</c:v>
                </c:pt>
                <c:pt idx="98">
                  <c:v>61</c:v>
                </c:pt>
                <c:pt idx="99">
                  <c:v>86</c:v>
                </c:pt>
                <c:pt idx="100">
                  <c:v>64</c:v>
                </c:pt>
                <c:pt idx="101">
                  <c:v>38</c:v>
                </c:pt>
                <c:pt idx="102">
                  <c:v>60</c:v>
                </c:pt>
                <c:pt idx="103">
                  <c:v>48</c:v>
                </c:pt>
                <c:pt idx="104">
                  <c:v>50</c:v>
                </c:pt>
                <c:pt idx="105">
                  <c:v>94</c:v>
                </c:pt>
                <c:pt idx="106">
                  <c:v>16</c:v>
                </c:pt>
                <c:pt idx="107">
                  <c:v>61</c:v>
                </c:pt>
                <c:pt idx="108">
                  <c:v>34</c:v>
                </c:pt>
                <c:pt idx="109">
                  <c:v>54</c:v>
                </c:pt>
                <c:pt idx="110">
                  <c:v>84</c:v>
                </c:pt>
                <c:pt idx="111">
                  <c:v>26</c:v>
                </c:pt>
                <c:pt idx="112">
                  <c:v>55</c:v>
                </c:pt>
                <c:pt idx="113">
                  <c:v>17</c:v>
                </c:pt>
                <c:pt idx="114">
                  <c:v>14</c:v>
                </c:pt>
                <c:pt idx="115">
                  <c:v>38</c:v>
                </c:pt>
                <c:pt idx="116">
                  <c:v>64</c:v>
                </c:pt>
                <c:pt idx="117">
                  <c:v>32</c:v>
                </c:pt>
                <c:pt idx="118">
                  <c:v>68</c:v>
                </c:pt>
                <c:pt idx="119">
                  <c:v>26</c:v>
                </c:pt>
                <c:pt idx="120">
                  <c:v>36</c:v>
                </c:pt>
                <c:pt idx="121">
                  <c:v>7</c:v>
                </c:pt>
                <c:pt idx="122">
                  <c:v>44</c:v>
                </c:pt>
                <c:pt idx="123">
                  <c:v>71</c:v>
                </c:pt>
                <c:pt idx="124">
                  <c:v>75</c:v>
                </c:pt>
                <c:pt idx="125">
                  <c:v>52</c:v>
                </c:pt>
                <c:pt idx="126">
                  <c:v>84</c:v>
                </c:pt>
                <c:pt idx="127">
                  <c:v>59</c:v>
                </c:pt>
                <c:pt idx="128">
                  <c:v>92</c:v>
                </c:pt>
                <c:pt idx="129">
                  <c:v>70</c:v>
                </c:pt>
                <c:pt idx="130">
                  <c:v>49</c:v>
                </c:pt>
                <c:pt idx="131">
                  <c:v>34</c:v>
                </c:pt>
                <c:pt idx="132">
                  <c:v>19</c:v>
                </c:pt>
                <c:pt idx="133">
                  <c:v>93</c:v>
                </c:pt>
                <c:pt idx="134">
                  <c:v>47</c:v>
                </c:pt>
                <c:pt idx="135">
                  <c:v>57</c:v>
                </c:pt>
                <c:pt idx="136">
                  <c:v>51</c:v>
                </c:pt>
                <c:pt idx="137">
                  <c:v>90</c:v>
                </c:pt>
                <c:pt idx="138">
                  <c:v>17</c:v>
                </c:pt>
                <c:pt idx="139">
                  <c:v>89</c:v>
                </c:pt>
                <c:pt idx="140">
                  <c:v>41</c:v>
                </c:pt>
                <c:pt idx="141">
                  <c:v>94</c:v>
                </c:pt>
                <c:pt idx="142">
                  <c:v>13</c:v>
                </c:pt>
                <c:pt idx="143">
                  <c:v>86</c:v>
                </c:pt>
                <c:pt idx="144">
                  <c:v>63</c:v>
                </c:pt>
                <c:pt idx="145">
                  <c:v>10</c:v>
                </c:pt>
                <c:pt idx="146">
                  <c:v>63</c:v>
                </c:pt>
                <c:pt idx="147">
                  <c:v>41</c:v>
                </c:pt>
                <c:pt idx="148">
                  <c:v>82</c:v>
                </c:pt>
                <c:pt idx="149">
                  <c:v>81</c:v>
                </c:pt>
                <c:pt idx="150">
                  <c:v>24</c:v>
                </c:pt>
                <c:pt idx="151">
                  <c:v>73</c:v>
                </c:pt>
                <c:pt idx="152">
                  <c:v>30</c:v>
                </c:pt>
                <c:pt idx="153">
                  <c:v>50</c:v>
                </c:pt>
                <c:pt idx="154">
                  <c:v>96</c:v>
                </c:pt>
                <c:pt idx="155">
                  <c:v>16</c:v>
                </c:pt>
                <c:pt idx="156">
                  <c:v>79</c:v>
                </c:pt>
                <c:pt idx="157">
                  <c:v>59</c:v>
                </c:pt>
                <c:pt idx="158">
                  <c:v>77</c:v>
                </c:pt>
                <c:pt idx="159">
                  <c:v>22</c:v>
                </c:pt>
                <c:pt idx="160">
                  <c:v>59</c:v>
                </c:pt>
                <c:pt idx="161">
                  <c:v>43</c:v>
                </c:pt>
                <c:pt idx="162">
                  <c:v>98</c:v>
                </c:pt>
                <c:pt idx="163">
                  <c:v>58</c:v>
                </c:pt>
                <c:pt idx="164">
                  <c:v>77</c:v>
                </c:pt>
                <c:pt idx="165">
                  <c:v>84</c:v>
                </c:pt>
                <c:pt idx="166">
                  <c:v>67</c:v>
                </c:pt>
                <c:pt idx="167">
                  <c:v>47</c:v>
                </c:pt>
                <c:pt idx="168">
                  <c:v>60</c:v>
                </c:pt>
                <c:pt idx="169">
                  <c:v>65</c:v>
                </c:pt>
                <c:pt idx="170">
                  <c:v>38</c:v>
                </c:pt>
                <c:pt idx="171">
                  <c:v>44</c:v>
                </c:pt>
                <c:pt idx="172">
                  <c:v>80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11</c:v>
                </c:pt>
                <c:pt idx="199">
                  <c:v>30</c:v>
                </c:pt>
                <c:pt idx="200">
                  <c:v>25</c:v>
                </c:pt>
                <c:pt idx="201">
                  <c:v>46</c:v>
                </c:pt>
                <c:pt idx="202">
                  <c:v>48</c:v>
                </c:pt>
                <c:pt idx="203">
                  <c:v>69</c:v>
                </c:pt>
                <c:pt idx="204">
                  <c:v>41</c:v>
                </c:pt>
                <c:pt idx="205">
                  <c:v>81</c:v>
                </c:pt>
                <c:pt idx="206">
                  <c:v>34</c:v>
                </c:pt>
                <c:pt idx="207">
                  <c:v>76</c:v>
                </c:pt>
                <c:pt idx="208">
                  <c:v>44</c:v>
                </c:pt>
                <c:pt idx="209">
                  <c:v>42</c:v>
                </c:pt>
                <c:pt idx="210">
                  <c:v>57</c:v>
                </c:pt>
                <c:pt idx="211">
                  <c:v>59</c:v>
                </c:pt>
                <c:pt idx="212">
                  <c:v>27</c:v>
                </c:pt>
                <c:pt idx="213">
                  <c:v>38</c:v>
                </c:pt>
                <c:pt idx="214">
                  <c:v>33</c:v>
                </c:pt>
                <c:pt idx="215">
                  <c:v>53</c:v>
                </c:pt>
                <c:pt idx="216">
                  <c:v>20</c:v>
                </c:pt>
                <c:pt idx="217">
                  <c:v>69</c:v>
                </c:pt>
                <c:pt idx="218">
                  <c:v>70</c:v>
                </c:pt>
                <c:pt idx="219">
                  <c:v>85</c:v>
                </c:pt>
                <c:pt idx="220">
                  <c:v>50</c:v>
                </c:pt>
                <c:pt idx="221">
                  <c:v>27</c:v>
                </c:pt>
                <c:pt idx="222">
                  <c:v>31</c:v>
                </c:pt>
                <c:pt idx="223">
                  <c:v>58</c:v>
                </c:pt>
                <c:pt idx="224">
                  <c:v>31</c:v>
                </c:pt>
                <c:pt idx="225">
                  <c:v>23</c:v>
                </c:pt>
                <c:pt idx="226">
                  <c:v>22</c:v>
                </c:pt>
                <c:pt idx="227">
                  <c:v>68</c:v>
                </c:pt>
                <c:pt idx="228">
                  <c:v>5</c:v>
                </c:pt>
                <c:pt idx="229">
                  <c:v>48</c:v>
                </c:pt>
                <c:pt idx="230">
                  <c:v>18</c:v>
                </c:pt>
                <c:pt idx="231">
                  <c:v>22</c:v>
                </c:pt>
                <c:pt idx="232">
                  <c:v>55</c:v>
                </c:pt>
                <c:pt idx="233">
                  <c:v>82</c:v>
                </c:pt>
                <c:pt idx="234">
                  <c:v>87</c:v>
                </c:pt>
                <c:pt idx="235">
                  <c:v>11</c:v>
                </c:pt>
                <c:pt idx="236">
                  <c:v>80</c:v>
                </c:pt>
                <c:pt idx="237">
                  <c:v>41</c:v>
                </c:pt>
                <c:pt idx="238">
                  <c:v>89</c:v>
                </c:pt>
                <c:pt idx="239">
                  <c:v>51</c:v>
                </c:pt>
                <c:pt idx="240">
                  <c:v>76</c:v>
                </c:pt>
                <c:pt idx="241">
                  <c:v>36</c:v>
                </c:pt>
                <c:pt idx="242">
                  <c:v>72</c:v>
                </c:pt>
                <c:pt idx="243">
                  <c:v>41</c:v>
                </c:pt>
                <c:pt idx="244">
                  <c:v>74</c:v>
                </c:pt>
                <c:pt idx="245">
                  <c:v>50</c:v>
                </c:pt>
                <c:pt idx="246">
                  <c:v>74</c:v>
                </c:pt>
                <c:pt idx="247">
                  <c:v>51</c:v>
                </c:pt>
                <c:pt idx="248">
                  <c:v>58</c:v>
                </c:pt>
                <c:pt idx="249">
                  <c:v>82</c:v>
                </c:pt>
                <c:pt idx="250">
                  <c:v>63</c:v>
                </c:pt>
                <c:pt idx="251">
                  <c:v>53</c:v>
                </c:pt>
                <c:pt idx="252">
                  <c:v>43</c:v>
                </c:pt>
                <c:pt idx="253">
                  <c:v>48</c:v>
                </c:pt>
                <c:pt idx="254">
                  <c:v>81</c:v>
                </c:pt>
                <c:pt idx="255">
                  <c:v>18</c:v>
                </c:pt>
                <c:pt idx="256">
                  <c:v>33</c:v>
                </c:pt>
                <c:pt idx="257">
                  <c:v>19</c:v>
                </c:pt>
                <c:pt idx="258">
                  <c:v>8</c:v>
                </c:pt>
                <c:pt idx="259">
                  <c:v>55</c:v>
                </c:pt>
                <c:pt idx="260">
                  <c:v>85</c:v>
                </c:pt>
                <c:pt idx="261">
                  <c:v>32</c:v>
                </c:pt>
                <c:pt idx="262">
                  <c:v>12</c:v>
                </c:pt>
                <c:pt idx="263">
                  <c:v>25</c:v>
                </c:pt>
                <c:pt idx="264">
                  <c:v>59</c:v>
                </c:pt>
                <c:pt idx="265">
                  <c:v>41</c:v>
                </c:pt>
                <c:pt idx="266">
                  <c:v>38</c:v>
                </c:pt>
                <c:pt idx="267">
                  <c:v>40</c:v>
                </c:pt>
                <c:pt idx="268">
                  <c:v>62</c:v>
                </c:pt>
                <c:pt idx="269">
                  <c:v>30</c:v>
                </c:pt>
                <c:pt idx="270">
                  <c:v>75</c:v>
                </c:pt>
                <c:pt idx="271">
                  <c:v>39</c:v>
                </c:pt>
                <c:pt idx="272">
                  <c:v>35</c:v>
                </c:pt>
                <c:pt idx="273">
                  <c:v>7</c:v>
                </c:pt>
                <c:pt idx="274">
                  <c:v>46</c:v>
                </c:pt>
                <c:pt idx="275">
                  <c:v>52</c:v>
                </c:pt>
                <c:pt idx="276">
                  <c:v>48</c:v>
                </c:pt>
                <c:pt idx="277">
                  <c:v>87</c:v>
                </c:pt>
                <c:pt idx="278">
                  <c:v>80</c:v>
                </c:pt>
                <c:pt idx="279">
                  <c:v>75</c:v>
                </c:pt>
                <c:pt idx="280">
                  <c:v>15</c:v>
                </c:pt>
                <c:pt idx="281">
                  <c:v>69</c:v>
                </c:pt>
                <c:pt idx="282">
                  <c:v>7</c:v>
                </c:pt>
                <c:pt idx="283">
                  <c:v>73</c:v>
                </c:pt>
                <c:pt idx="284">
                  <c:v>42</c:v>
                </c:pt>
                <c:pt idx="285">
                  <c:v>79</c:v>
                </c:pt>
                <c:pt idx="286">
                  <c:v>59</c:v>
                </c:pt>
                <c:pt idx="287">
                  <c:v>4</c:v>
                </c:pt>
                <c:pt idx="288">
                  <c:v>78</c:v>
                </c:pt>
                <c:pt idx="289">
                  <c:v>70</c:v>
                </c:pt>
                <c:pt idx="290">
                  <c:v>9</c:v>
                </c:pt>
                <c:pt idx="291">
                  <c:v>48</c:v>
                </c:pt>
                <c:pt idx="292">
                  <c:v>64</c:v>
                </c:pt>
                <c:pt idx="293">
                  <c:v>58</c:v>
                </c:pt>
                <c:pt idx="294">
                  <c:v>38</c:v>
                </c:pt>
                <c:pt idx="295">
                  <c:v>60</c:v>
                </c:pt>
                <c:pt idx="296">
                  <c:v>9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83</c:v>
                </c:pt>
                <c:pt idx="323">
                  <c:v>84</c:v>
                </c:pt>
                <c:pt idx="324">
                  <c:v>94</c:v>
                </c:pt>
                <c:pt idx="325">
                  <c:v>75</c:v>
                </c:pt>
                <c:pt idx="326">
                  <c:v>18</c:v>
                </c:pt>
                <c:pt idx="327">
                  <c:v>46</c:v>
                </c:pt>
                <c:pt idx="328">
                  <c:v>76</c:v>
                </c:pt>
                <c:pt idx="329">
                  <c:v>38</c:v>
                </c:pt>
                <c:pt idx="330">
                  <c:v>75</c:v>
                </c:pt>
                <c:pt idx="331">
                  <c:v>38</c:v>
                </c:pt>
                <c:pt idx="332">
                  <c:v>52</c:v>
                </c:pt>
                <c:pt idx="333">
                  <c:v>70</c:v>
                </c:pt>
                <c:pt idx="334">
                  <c:v>57</c:v>
                </c:pt>
                <c:pt idx="335">
                  <c:v>56</c:v>
                </c:pt>
                <c:pt idx="336">
                  <c:v>9</c:v>
                </c:pt>
                <c:pt idx="337">
                  <c:v>36</c:v>
                </c:pt>
                <c:pt idx="338">
                  <c:v>22</c:v>
                </c:pt>
                <c:pt idx="339">
                  <c:v>25</c:v>
                </c:pt>
                <c:pt idx="340">
                  <c:v>51</c:v>
                </c:pt>
                <c:pt idx="341">
                  <c:v>74</c:v>
                </c:pt>
                <c:pt idx="342">
                  <c:v>40</c:v>
                </c:pt>
                <c:pt idx="343">
                  <c:v>63</c:v>
                </c:pt>
                <c:pt idx="344">
                  <c:v>57</c:v>
                </c:pt>
                <c:pt idx="345">
                  <c:v>37</c:v>
                </c:pt>
                <c:pt idx="346">
                  <c:v>39</c:v>
                </c:pt>
                <c:pt idx="347">
                  <c:v>39</c:v>
                </c:pt>
                <c:pt idx="348">
                  <c:v>74</c:v>
                </c:pt>
                <c:pt idx="349">
                  <c:v>16</c:v>
                </c:pt>
                <c:pt idx="350">
                  <c:v>63</c:v>
                </c:pt>
                <c:pt idx="351">
                  <c:v>43</c:v>
                </c:pt>
                <c:pt idx="352">
                  <c:v>89</c:v>
                </c:pt>
                <c:pt idx="353">
                  <c:v>69</c:v>
                </c:pt>
                <c:pt idx="354">
                  <c:v>10</c:v>
                </c:pt>
                <c:pt idx="355">
                  <c:v>66</c:v>
                </c:pt>
                <c:pt idx="356">
                  <c:v>46</c:v>
                </c:pt>
                <c:pt idx="357">
                  <c:v>12</c:v>
                </c:pt>
                <c:pt idx="358">
                  <c:v>42</c:v>
                </c:pt>
                <c:pt idx="359">
                  <c:v>11</c:v>
                </c:pt>
                <c:pt idx="360">
                  <c:v>41</c:v>
                </c:pt>
                <c:pt idx="361">
                  <c:v>85</c:v>
                </c:pt>
                <c:pt idx="362">
                  <c:v>78</c:v>
                </c:pt>
                <c:pt idx="363">
                  <c:v>57</c:v>
                </c:pt>
                <c:pt idx="364">
                  <c:v>57</c:v>
                </c:pt>
                <c:pt idx="365">
                  <c:v>25</c:v>
                </c:pt>
                <c:pt idx="366">
                  <c:v>50</c:v>
                </c:pt>
                <c:pt idx="367">
                  <c:v>50</c:v>
                </c:pt>
                <c:pt idx="368">
                  <c:v>17</c:v>
                </c:pt>
                <c:pt idx="369">
                  <c:v>41</c:v>
                </c:pt>
                <c:pt idx="370">
                  <c:v>34</c:v>
                </c:pt>
                <c:pt idx="371">
                  <c:v>38</c:v>
                </c:pt>
                <c:pt idx="372">
                  <c:v>72</c:v>
                </c:pt>
                <c:pt idx="373">
                  <c:v>75</c:v>
                </c:pt>
                <c:pt idx="374">
                  <c:v>65</c:v>
                </c:pt>
                <c:pt idx="375">
                  <c:v>52</c:v>
                </c:pt>
                <c:pt idx="376">
                  <c:v>62</c:v>
                </c:pt>
                <c:pt idx="377">
                  <c:v>12</c:v>
                </c:pt>
                <c:pt idx="378">
                  <c:v>25</c:v>
                </c:pt>
                <c:pt idx="379">
                  <c:v>30</c:v>
                </c:pt>
                <c:pt idx="380">
                  <c:v>33</c:v>
                </c:pt>
                <c:pt idx="381">
                  <c:v>9</c:v>
                </c:pt>
                <c:pt idx="382">
                  <c:v>97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85</c:v>
                </c:pt>
                <c:pt idx="387">
                  <c:v>27</c:v>
                </c:pt>
                <c:pt idx="388">
                  <c:v>28</c:v>
                </c:pt>
                <c:pt idx="389">
                  <c:v>40</c:v>
                </c:pt>
                <c:pt idx="390">
                  <c:v>21</c:v>
                </c:pt>
                <c:pt idx="391">
                  <c:v>39</c:v>
                </c:pt>
                <c:pt idx="392">
                  <c:v>25</c:v>
                </c:pt>
                <c:pt idx="393">
                  <c:v>34</c:v>
                </c:pt>
                <c:pt idx="394">
                  <c:v>16</c:v>
                </c:pt>
                <c:pt idx="395">
                  <c:v>40</c:v>
                </c:pt>
                <c:pt idx="396">
                  <c:v>50</c:v>
                </c:pt>
                <c:pt idx="397">
                  <c:v>32</c:v>
                </c:pt>
                <c:pt idx="398">
                  <c:v>56</c:v>
                </c:pt>
                <c:pt idx="399">
                  <c:v>48</c:v>
                </c:pt>
                <c:pt idx="400">
                  <c:v>36</c:v>
                </c:pt>
                <c:pt idx="401">
                  <c:v>48</c:v>
                </c:pt>
                <c:pt idx="402">
                  <c:v>23</c:v>
                </c:pt>
                <c:pt idx="403">
                  <c:v>67</c:v>
                </c:pt>
                <c:pt idx="404">
                  <c:v>50</c:v>
                </c:pt>
                <c:pt idx="405">
                  <c:v>34</c:v>
                </c:pt>
                <c:pt idx="406">
                  <c:v>47</c:v>
                </c:pt>
                <c:pt idx="407">
                  <c:v>27</c:v>
                </c:pt>
                <c:pt idx="408">
                  <c:v>88</c:v>
                </c:pt>
                <c:pt idx="409">
                  <c:v>14</c:v>
                </c:pt>
                <c:pt idx="410">
                  <c:v>75</c:v>
                </c:pt>
                <c:pt idx="411">
                  <c:v>99</c:v>
                </c:pt>
                <c:pt idx="412">
                  <c:v>42</c:v>
                </c:pt>
                <c:pt idx="413">
                  <c:v>14</c:v>
                </c:pt>
                <c:pt idx="414">
                  <c:v>78</c:v>
                </c:pt>
                <c:pt idx="415">
                  <c:v>15</c:v>
                </c:pt>
                <c:pt idx="416">
                  <c:v>57</c:v>
                </c:pt>
                <c:pt idx="417">
                  <c:v>54</c:v>
                </c:pt>
                <c:pt idx="418">
                  <c:v>18</c:v>
                </c:pt>
                <c:pt idx="419">
                  <c:v>90</c:v>
                </c:pt>
                <c:pt idx="420">
                  <c:v>80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51</c:v>
                </c:pt>
                <c:pt idx="447">
                  <c:v>10</c:v>
                </c:pt>
                <c:pt idx="448">
                  <c:v>29</c:v>
                </c:pt>
                <c:pt idx="449">
                  <c:v>54</c:v>
                </c:pt>
                <c:pt idx="450">
                  <c:v>13</c:v>
                </c:pt>
                <c:pt idx="451">
                  <c:v>69</c:v>
                </c:pt>
                <c:pt idx="452">
                  <c:v>31</c:v>
                </c:pt>
                <c:pt idx="453">
                  <c:v>21</c:v>
                </c:pt>
                <c:pt idx="454">
                  <c:v>68</c:v>
                </c:pt>
                <c:pt idx="455">
                  <c:v>74</c:v>
                </c:pt>
                <c:pt idx="456">
                  <c:v>82</c:v>
                </c:pt>
                <c:pt idx="457">
                  <c:v>15</c:v>
                </c:pt>
                <c:pt idx="458">
                  <c:v>82</c:v>
                </c:pt>
                <c:pt idx="459">
                  <c:v>38</c:v>
                </c:pt>
                <c:pt idx="460">
                  <c:v>43</c:v>
                </c:pt>
                <c:pt idx="461">
                  <c:v>82</c:v>
                </c:pt>
                <c:pt idx="462">
                  <c:v>58</c:v>
                </c:pt>
                <c:pt idx="463">
                  <c:v>58</c:v>
                </c:pt>
                <c:pt idx="464">
                  <c:v>16</c:v>
                </c:pt>
                <c:pt idx="465">
                  <c:v>45</c:v>
                </c:pt>
                <c:pt idx="466">
                  <c:v>47</c:v>
                </c:pt>
                <c:pt idx="467">
                  <c:v>86</c:v>
                </c:pt>
                <c:pt idx="468">
                  <c:v>21</c:v>
                </c:pt>
                <c:pt idx="469">
                  <c:v>25</c:v>
                </c:pt>
                <c:pt idx="470">
                  <c:v>58</c:v>
                </c:pt>
                <c:pt idx="471">
                  <c:v>63</c:v>
                </c:pt>
                <c:pt idx="472">
                  <c:v>41</c:v>
                </c:pt>
                <c:pt idx="473">
                  <c:v>38</c:v>
                </c:pt>
                <c:pt idx="474">
                  <c:v>77</c:v>
                </c:pt>
                <c:pt idx="475">
                  <c:v>38</c:v>
                </c:pt>
                <c:pt idx="476">
                  <c:v>19</c:v>
                </c:pt>
                <c:pt idx="477">
                  <c:v>61</c:v>
                </c:pt>
                <c:pt idx="478">
                  <c:v>47</c:v>
                </c:pt>
                <c:pt idx="479">
                  <c:v>33</c:v>
                </c:pt>
                <c:pt idx="480">
                  <c:v>70</c:v>
                </c:pt>
                <c:pt idx="481">
                  <c:v>47</c:v>
                </c:pt>
                <c:pt idx="482">
                  <c:v>75</c:v>
                </c:pt>
                <c:pt idx="483">
                  <c:v>33</c:v>
                </c:pt>
                <c:pt idx="484">
                  <c:v>16</c:v>
                </c:pt>
                <c:pt idx="485">
                  <c:v>20</c:v>
                </c:pt>
                <c:pt idx="486">
                  <c:v>48</c:v>
                </c:pt>
                <c:pt idx="487">
                  <c:v>18</c:v>
                </c:pt>
                <c:pt idx="488">
                  <c:v>19</c:v>
                </c:pt>
                <c:pt idx="489">
                  <c:v>33</c:v>
                </c:pt>
                <c:pt idx="490">
                  <c:v>88</c:v>
                </c:pt>
                <c:pt idx="491">
                  <c:v>65</c:v>
                </c:pt>
                <c:pt idx="492">
                  <c:v>58</c:v>
                </c:pt>
                <c:pt idx="493">
                  <c:v>43</c:v>
                </c:pt>
                <c:pt idx="494">
                  <c:v>57</c:v>
                </c:pt>
                <c:pt idx="495">
                  <c:v>77</c:v>
                </c:pt>
                <c:pt idx="496">
                  <c:v>55</c:v>
                </c:pt>
                <c:pt idx="497">
                  <c:v>80</c:v>
                </c:pt>
                <c:pt idx="498">
                  <c:v>19</c:v>
                </c:pt>
                <c:pt idx="499">
                  <c:v>81</c:v>
                </c:pt>
                <c:pt idx="500">
                  <c:v>41</c:v>
                </c:pt>
                <c:pt idx="501">
                  <c:v>77</c:v>
                </c:pt>
                <c:pt idx="502">
                  <c:v>81</c:v>
                </c:pt>
                <c:pt idx="503">
                  <c:v>84</c:v>
                </c:pt>
                <c:pt idx="504">
                  <c:v>74</c:v>
                </c:pt>
                <c:pt idx="505">
                  <c:v>86</c:v>
                </c:pt>
                <c:pt idx="506">
                  <c:v>87</c:v>
                </c:pt>
                <c:pt idx="507">
                  <c:v>4</c:v>
                </c:pt>
                <c:pt idx="508">
                  <c:v>5</c:v>
                </c:pt>
                <c:pt idx="509">
                  <c:v>77</c:v>
                </c:pt>
                <c:pt idx="510">
                  <c:v>69</c:v>
                </c:pt>
                <c:pt idx="511">
                  <c:v>41</c:v>
                </c:pt>
                <c:pt idx="512">
                  <c:v>50</c:v>
                </c:pt>
                <c:pt idx="513">
                  <c:v>64</c:v>
                </c:pt>
                <c:pt idx="514">
                  <c:v>55</c:v>
                </c:pt>
                <c:pt idx="515">
                  <c:v>36</c:v>
                </c:pt>
                <c:pt idx="516">
                  <c:v>55</c:v>
                </c:pt>
                <c:pt idx="517">
                  <c:v>82</c:v>
                </c:pt>
                <c:pt idx="518">
                  <c:v>56</c:v>
                </c:pt>
                <c:pt idx="519">
                  <c:v>77</c:v>
                </c:pt>
                <c:pt idx="520">
                  <c:v>13</c:v>
                </c:pt>
                <c:pt idx="521">
                  <c:v>37</c:v>
                </c:pt>
                <c:pt idx="522">
                  <c:v>44</c:v>
                </c:pt>
                <c:pt idx="523">
                  <c:v>75</c:v>
                </c:pt>
                <c:pt idx="524">
                  <c:v>82</c:v>
                </c:pt>
                <c:pt idx="525">
                  <c:v>68</c:v>
                </c:pt>
                <c:pt idx="526">
                  <c:v>9</c:v>
                </c:pt>
                <c:pt idx="527">
                  <c:v>38</c:v>
                </c:pt>
                <c:pt idx="528">
                  <c:v>9</c:v>
                </c:pt>
                <c:pt idx="529">
                  <c:v>15</c:v>
                </c:pt>
                <c:pt idx="530">
                  <c:v>37</c:v>
                </c:pt>
                <c:pt idx="531">
                  <c:v>35</c:v>
                </c:pt>
                <c:pt idx="532">
                  <c:v>61</c:v>
                </c:pt>
                <c:pt idx="533">
                  <c:v>60</c:v>
                </c:pt>
                <c:pt idx="534">
                  <c:v>70</c:v>
                </c:pt>
                <c:pt idx="535">
                  <c:v>41</c:v>
                </c:pt>
                <c:pt idx="536">
                  <c:v>66</c:v>
                </c:pt>
                <c:pt idx="537">
                  <c:v>22</c:v>
                </c:pt>
                <c:pt idx="538">
                  <c:v>36</c:v>
                </c:pt>
                <c:pt idx="539">
                  <c:v>45</c:v>
                </c:pt>
                <c:pt idx="540">
                  <c:v>56</c:v>
                </c:pt>
                <c:pt idx="541">
                  <c:v>17</c:v>
                </c:pt>
                <c:pt idx="542">
                  <c:v>14</c:v>
                </c:pt>
                <c:pt idx="543">
                  <c:v>21</c:v>
                </c:pt>
                <c:pt idx="544">
                  <c:v>40</c:v>
                </c:pt>
                <c:pt idx="545">
                  <c:v>42</c:v>
                </c:pt>
                <c:pt idx="546">
                  <c:v>73</c:v>
                </c:pt>
                <c:pt idx="547">
                  <c:v>92</c:v>
                </c:pt>
                <c:pt idx="548">
                  <c:v>75</c:v>
                </c:pt>
                <c:pt idx="549">
                  <c:v>49</c:v>
                </c:pt>
                <c:pt idx="550">
                  <c:v>56</c:v>
                </c:pt>
                <c:pt idx="551">
                  <c:v>85</c:v>
                </c:pt>
                <c:pt idx="552">
                  <c:v>22</c:v>
                </c:pt>
                <c:pt idx="553">
                  <c:v>40</c:v>
                </c:pt>
                <c:pt idx="554">
                  <c:v>19</c:v>
                </c:pt>
                <c:pt idx="555">
                  <c:v>46</c:v>
                </c:pt>
                <c:pt idx="556">
                  <c:v>5</c:v>
                </c:pt>
                <c:pt idx="557">
                  <c:v>38</c:v>
                </c:pt>
                <c:pt idx="558">
                  <c:v>25</c:v>
                </c:pt>
                <c:pt idx="559">
                  <c:v>54</c:v>
                </c:pt>
                <c:pt idx="560">
                  <c:v>22</c:v>
                </c:pt>
                <c:pt idx="561">
                  <c:v>61</c:v>
                </c:pt>
                <c:pt idx="562">
                  <c:v>30</c:v>
                </c:pt>
                <c:pt idx="563">
                  <c:v>97</c:v>
                </c:pt>
                <c:pt idx="564">
                  <c:v>33</c:v>
                </c:pt>
                <c:pt idx="565">
                  <c:v>43</c:v>
                </c:pt>
                <c:pt idx="566">
                  <c:v>24</c:v>
                </c:pt>
                <c:pt idx="567">
                  <c:v>4</c:v>
                </c:pt>
                <c:pt idx="568">
                  <c:v>23</c:v>
                </c:pt>
                <c:pt idx="569">
                  <c:v>62</c:v>
                </c:pt>
                <c:pt idx="570">
                  <c:v>62</c:v>
                </c:pt>
                <c:pt idx="571">
                  <c:v>46</c:v>
                </c:pt>
                <c:pt idx="572">
                  <c:v>38</c:v>
                </c:pt>
                <c:pt idx="573">
                  <c:v>81</c:v>
                </c:pt>
                <c:pt idx="574">
                  <c:v>14</c:v>
                </c:pt>
                <c:pt idx="575">
                  <c:v>82</c:v>
                </c:pt>
                <c:pt idx="576">
                  <c:v>9</c:v>
                </c:pt>
                <c:pt idx="577">
                  <c:v>40</c:v>
                </c:pt>
                <c:pt idx="578">
                  <c:v>78</c:v>
                </c:pt>
                <c:pt idx="579">
                  <c:v>94</c:v>
                </c:pt>
                <c:pt idx="580">
                  <c:v>28</c:v>
                </c:pt>
                <c:pt idx="581">
                  <c:v>24</c:v>
                </c:pt>
                <c:pt idx="582">
                  <c:v>82</c:v>
                </c:pt>
                <c:pt idx="583">
                  <c:v>25</c:v>
                </c:pt>
                <c:pt idx="584">
                  <c:v>79</c:v>
                </c:pt>
                <c:pt idx="585">
                  <c:v>68</c:v>
                </c:pt>
                <c:pt idx="586">
                  <c:v>16</c:v>
                </c:pt>
                <c:pt idx="587">
                  <c:v>58</c:v>
                </c:pt>
                <c:pt idx="588">
                  <c:v>31</c:v>
                </c:pt>
                <c:pt idx="589">
                  <c:v>19</c:v>
                </c:pt>
                <c:pt idx="590">
                  <c:v>56</c:v>
                </c:pt>
                <c:pt idx="591">
                  <c:v>73</c:v>
                </c:pt>
                <c:pt idx="592">
                  <c:v>24</c:v>
                </c:pt>
                <c:pt idx="593">
                  <c:v>76</c:v>
                </c:pt>
                <c:pt idx="594">
                  <c:v>39</c:v>
                </c:pt>
                <c:pt idx="595">
                  <c:v>79</c:v>
                </c:pt>
                <c:pt idx="596">
                  <c:v>44</c:v>
                </c:pt>
                <c:pt idx="597">
                  <c:v>55</c:v>
                </c:pt>
                <c:pt idx="598">
                  <c:v>23</c:v>
                </c:pt>
                <c:pt idx="599">
                  <c:v>69</c:v>
                </c:pt>
                <c:pt idx="600">
                  <c:v>50</c:v>
                </c:pt>
                <c:pt idx="601">
                  <c:v>85</c:v>
                </c:pt>
                <c:pt idx="602">
                  <c:v>67</c:v>
                </c:pt>
                <c:pt idx="603">
                  <c:v>45</c:v>
                </c:pt>
                <c:pt idx="604">
                  <c:v>89</c:v>
                </c:pt>
                <c:pt idx="605">
                  <c:v>70</c:v>
                </c:pt>
                <c:pt idx="606">
                  <c:v>13</c:v>
                </c:pt>
                <c:pt idx="607">
                  <c:v>30</c:v>
                </c:pt>
                <c:pt idx="608">
                  <c:v>41</c:v>
                </c:pt>
                <c:pt idx="609">
                  <c:v>26</c:v>
                </c:pt>
                <c:pt idx="610">
                  <c:v>36</c:v>
                </c:pt>
                <c:pt idx="611">
                  <c:v>31</c:v>
                </c:pt>
                <c:pt idx="612">
                  <c:v>92</c:v>
                </c:pt>
                <c:pt idx="613">
                  <c:v>33</c:v>
                </c:pt>
                <c:pt idx="614">
                  <c:v>71</c:v>
                </c:pt>
                <c:pt idx="615">
                  <c:v>61</c:v>
                </c:pt>
                <c:pt idx="616">
                  <c:v>68</c:v>
                </c:pt>
                <c:pt idx="617">
                  <c:v>22</c:v>
                </c:pt>
                <c:pt idx="618">
                  <c:v>46</c:v>
                </c:pt>
                <c:pt idx="619">
                  <c:v>20</c:v>
                </c:pt>
                <c:pt idx="620">
                  <c:v>47</c:v>
                </c:pt>
                <c:pt idx="621">
                  <c:v>74</c:v>
                </c:pt>
                <c:pt idx="622">
                  <c:v>52</c:v>
                </c:pt>
                <c:pt idx="623">
                  <c:v>80</c:v>
                </c:pt>
                <c:pt idx="624">
                  <c:v>63</c:v>
                </c:pt>
                <c:pt idx="625">
                  <c:v>62</c:v>
                </c:pt>
                <c:pt idx="626">
                  <c:v>81</c:v>
                </c:pt>
                <c:pt idx="627">
                  <c:v>77</c:v>
                </c:pt>
                <c:pt idx="628">
                  <c:v>50</c:v>
                </c:pt>
                <c:pt idx="629">
                  <c:v>73</c:v>
                </c:pt>
                <c:pt idx="630">
                  <c:v>90</c:v>
                </c:pt>
                <c:pt idx="631">
                  <c:v>48</c:v>
                </c:pt>
                <c:pt idx="632">
                  <c:v>47</c:v>
                </c:pt>
                <c:pt idx="633">
                  <c:v>64</c:v>
                </c:pt>
                <c:pt idx="634">
                  <c:v>27</c:v>
                </c:pt>
                <c:pt idx="635">
                  <c:v>33</c:v>
                </c:pt>
                <c:pt idx="636">
                  <c:v>73</c:v>
                </c:pt>
                <c:pt idx="637">
                  <c:v>23</c:v>
                </c:pt>
                <c:pt idx="638">
                  <c:v>15</c:v>
                </c:pt>
                <c:pt idx="639">
                  <c:v>23</c:v>
                </c:pt>
                <c:pt idx="640">
                  <c:v>86</c:v>
                </c:pt>
                <c:pt idx="641">
                  <c:v>19</c:v>
                </c:pt>
                <c:pt idx="642">
                  <c:v>31</c:v>
                </c:pt>
                <c:pt idx="643">
                  <c:v>94</c:v>
                </c:pt>
                <c:pt idx="644">
                  <c:v>11</c:v>
                </c:pt>
                <c:pt idx="645">
                  <c:v>87</c:v>
                </c:pt>
                <c:pt idx="646">
                  <c:v>35</c:v>
                </c:pt>
                <c:pt idx="647">
                  <c:v>48</c:v>
                </c:pt>
                <c:pt idx="648">
                  <c:v>13</c:v>
                </c:pt>
                <c:pt idx="649">
                  <c:v>8</c:v>
                </c:pt>
                <c:pt idx="650">
                  <c:v>27</c:v>
                </c:pt>
                <c:pt idx="651">
                  <c:v>56</c:v>
                </c:pt>
                <c:pt idx="652">
                  <c:v>18</c:v>
                </c:pt>
                <c:pt idx="653">
                  <c:v>88</c:v>
                </c:pt>
                <c:pt idx="654">
                  <c:v>66</c:v>
                </c:pt>
                <c:pt idx="655">
                  <c:v>52</c:v>
                </c:pt>
                <c:pt idx="656">
                  <c:v>64</c:v>
                </c:pt>
                <c:pt idx="657">
                  <c:v>70</c:v>
                </c:pt>
                <c:pt idx="658">
                  <c:v>48</c:v>
                </c:pt>
                <c:pt idx="659">
                  <c:v>53</c:v>
                </c:pt>
                <c:pt idx="660">
                  <c:v>64</c:v>
                </c:pt>
                <c:pt idx="661">
                  <c:v>66</c:v>
                </c:pt>
                <c:pt idx="662">
                  <c:v>11</c:v>
                </c:pt>
                <c:pt idx="663">
                  <c:v>10</c:v>
                </c:pt>
                <c:pt idx="664">
                  <c:v>9</c:v>
                </c:pt>
                <c:pt idx="665">
                  <c:v>72</c:v>
                </c:pt>
                <c:pt idx="666">
                  <c:v>55</c:v>
                </c:pt>
                <c:pt idx="667">
                  <c:v>33</c:v>
                </c:pt>
                <c:pt idx="668">
                  <c:v>61</c:v>
                </c:pt>
                <c:pt idx="669">
                  <c:v>91</c:v>
                </c:pt>
                <c:pt idx="670">
                  <c:v>35</c:v>
                </c:pt>
                <c:pt idx="671">
                  <c:v>23</c:v>
                </c:pt>
                <c:pt idx="672">
                  <c:v>42</c:v>
                </c:pt>
                <c:pt idx="673">
                  <c:v>7</c:v>
                </c:pt>
                <c:pt idx="674">
                  <c:v>44</c:v>
                </c:pt>
                <c:pt idx="675">
                  <c:v>38</c:v>
                </c:pt>
                <c:pt idx="676">
                  <c:v>65</c:v>
                </c:pt>
                <c:pt idx="677">
                  <c:v>25</c:v>
                </c:pt>
                <c:pt idx="678">
                  <c:v>23</c:v>
                </c:pt>
                <c:pt idx="679">
                  <c:v>57</c:v>
                </c:pt>
                <c:pt idx="680">
                  <c:v>43</c:v>
                </c:pt>
                <c:pt idx="681">
                  <c:v>44</c:v>
                </c:pt>
                <c:pt idx="682">
                  <c:v>65</c:v>
                </c:pt>
                <c:pt idx="683">
                  <c:v>8</c:v>
                </c:pt>
                <c:pt idx="684">
                  <c:v>56</c:v>
                </c:pt>
                <c:pt idx="685">
                  <c:v>65</c:v>
                </c:pt>
                <c:pt idx="686">
                  <c:v>37</c:v>
                </c:pt>
                <c:pt idx="687">
                  <c:v>64</c:v>
                </c:pt>
                <c:pt idx="688">
                  <c:v>3</c:v>
                </c:pt>
                <c:pt idx="689">
                  <c:v>90</c:v>
                </c:pt>
                <c:pt idx="690">
                  <c:v>50</c:v>
                </c:pt>
                <c:pt idx="691">
                  <c:v>45</c:v>
                </c:pt>
                <c:pt idx="692">
                  <c:v>32</c:v>
                </c:pt>
                <c:pt idx="693">
                  <c:v>55</c:v>
                </c:pt>
                <c:pt idx="694">
                  <c:v>54</c:v>
                </c:pt>
                <c:pt idx="695">
                  <c:v>37</c:v>
                </c:pt>
                <c:pt idx="696">
                  <c:v>78</c:v>
                </c:pt>
                <c:pt idx="697">
                  <c:v>58</c:v>
                </c:pt>
                <c:pt idx="698">
                  <c:v>26</c:v>
                </c:pt>
                <c:pt idx="699">
                  <c:v>30</c:v>
                </c:pt>
                <c:pt idx="700">
                  <c:v>48</c:v>
                </c:pt>
                <c:pt idx="701">
                  <c:v>11</c:v>
                </c:pt>
                <c:pt idx="702">
                  <c:v>72</c:v>
                </c:pt>
                <c:pt idx="703">
                  <c:v>21</c:v>
                </c:pt>
                <c:pt idx="704">
                  <c:v>18</c:v>
                </c:pt>
                <c:pt idx="705">
                  <c:v>60</c:v>
                </c:pt>
                <c:pt idx="706">
                  <c:v>11</c:v>
                </c:pt>
                <c:pt idx="707">
                  <c:v>38</c:v>
                </c:pt>
                <c:pt idx="708">
                  <c:v>50</c:v>
                </c:pt>
                <c:pt idx="709">
                  <c:v>74</c:v>
                </c:pt>
                <c:pt idx="710">
                  <c:v>40</c:v>
                </c:pt>
                <c:pt idx="711">
                  <c:v>87</c:v>
                </c:pt>
                <c:pt idx="712">
                  <c:v>33</c:v>
                </c:pt>
                <c:pt idx="713">
                  <c:v>63</c:v>
                </c:pt>
                <c:pt idx="714">
                  <c:v>80</c:v>
                </c:pt>
                <c:pt idx="715">
                  <c:v>80</c:v>
                </c:pt>
                <c:pt idx="716">
                  <c:v>39</c:v>
                </c:pt>
                <c:pt idx="717">
                  <c:v>22</c:v>
                </c:pt>
                <c:pt idx="718">
                  <c:v>17</c:v>
                </c:pt>
                <c:pt idx="719">
                  <c:v>35</c:v>
                </c:pt>
                <c:pt idx="720">
                  <c:v>96</c:v>
                </c:pt>
                <c:pt idx="721">
                  <c:v>74</c:v>
                </c:pt>
                <c:pt idx="722">
                  <c:v>57</c:v>
                </c:pt>
                <c:pt idx="723">
                  <c:v>30</c:v>
                </c:pt>
                <c:pt idx="724">
                  <c:v>38</c:v>
                </c:pt>
                <c:pt idx="725">
                  <c:v>71</c:v>
                </c:pt>
                <c:pt idx="726">
                  <c:v>71</c:v>
                </c:pt>
                <c:pt idx="727">
                  <c:v>84</c:v>
                </c:pt>
                <c:pt idx="728">
                  <c:v>39</c:v>
                </c:pt>
                <c:pt idx="729">
                  <c:v>89</c:v>
                </c:pt>
                <c:pt idx="730">
                  <c:v>62</c:v>
                </c:pt>
                <c:pt idx="731">
                  <c:v>32</c:v>
                </c:pt>
                <c:pt idx="732">
                  <c:v>16</c:v>
                </c:pt>
                <c:pt idx="733">
                  <c:v>68</c:v>
                </c:pt>
                <c:pt idx="734">
                  <c:v>28</c:v>
                </c:pt>
                <c:pt idx="735">
                  <c:v>13</c:v>
                </c:pt>
                <c:pt idx="736">
                  <c:v>24</c:v>
                </c:pt>
                <c:pt idx="737">
                  <c:v>65</c:v>
                </c:pt>
                <c:pt idx="738">
                  <c:v>65</c:v>
                </c:pt>
                <c:pt idx="739">
                  <c:v>74</c:v>
                </c:pt>
                <c:pt idx="740">
                  <c:v>13</c:v>
                </c:pt>
                <c:pt idx="741">
                  <c:v>48</c:v>
                </c:pt>
                <c:pt idx="742">
                  <c:v>43</c:v>
                </c:pt>
                <c:pt idx="743">
                  <c:v>58</c:v>
                </c:pt>
                <c:pt idx="744">
                  <c:v>59</c:v>
                </c:pt>
                <c:pt idx="745">
                  <c:v>42</c:v>
                </c:pt>
                <c:pt idx="746">
                  <c:v>77</c:v>
                </c:pt>
                <c:pt idx="747">
                  <c:v>17</c:v>
                </c:pt>
                <c:pt idx="748">
                  <c:v>12</c:v>
                </c:pt>
                <c:pt idx="749">
                  <c:v>52</c:v>
                </c:pt>
                <c:pt idx="750">
                  <c:v>63</c:v>
                </c:pt>
                <c:pt idx="751">
                  <c:v>18</c:v>
                </c:pt>
                <c:pt idx="752">
                  <c:v>97</c:v>
                </c:pt>
                <c:pt idx="753">
                  <c:v>86</c:v>
                </c:pt>
                <c:pt idx="754">
                  <c:v>19</c:v>
                </c:pt>
                <c:pt idx="755">
                  <c:v>13</c:v>
                </c:pt>
                <c:pt idx="756">
                  <c:v>82</c:v>
                </c:pt>
                <c:pt idx="757">
                  <c:v>83</c:v>
                </c:pt>
                <c:pt idx="758">
                  <c:v>21</c:v>
                </c:pt>
                <c:pt idx="759">
                  <c:v>83</c:v>
                </c:pt>
                <c:pt idx="760">
                  <c:v>34</c:v>
                </c:pt>
                <c:pt idx="761">
                  <c:v>13</c:v>
                </c:pt>
                <c:pt idx="762">
                  <c:v>53</c:v>
                </c:pt>
                <c:pt idx="763">
                  <c:v>71</c:v>
                </c:pt>
                <c:pt idx="764">
                  <c:v>36</c:v>
                </c:pt>
                <c:pt idx="765">
                  <c:v>7</c:v>
                </c:pt>
                <c:pt idx="766">
                  <c:v>42</c:v>
                </c:pt>
                <c:pt idx="767">
                  <c:v>34</c:v>
                </c:pt>
                <c:pt idx="768">
                  <c:v>33</c:v>
                </c:pt>
                <c:pt idx="769">
                  <c:v>59</c:v>
                </c:pt>
                <c:pt idx="770">
                  <c:v>58</c:v>
                </c:pt>
                <c:pt idx="771">
                  <c:v>25</c:v>
                </c:pt>
                <c:pt idx="772">
                  <c:v>95</c:v>
                </c:pt>
                <c:pt idx="773">
                  <c:v>30</c:v>
                </c:pt>
                <c:pt idx="774">
                  <c:v>18</c:v>
                </c:pt>
                <c:pt idx="775">
                  <c:v>50</c:v>
                </c:pt>
                <c:pt idx="776">
                  <c:v>7</c:v>
                </c:pt>
                <c:pt idx="777">
                  <c:v>66</c:v>
                </c:pt>
                <c:pt idx="778">
                  <c:v>71</c:v>
                </c:pt>
                <c:pt idx="779">
                  <c:v>60</c:v>
                </c:pt>
                <c:pt idx="780">
                  <c:v>85</c:v>
                </c:pt>
                <c:pt idx="781">
                  <c:v>33</c:v>
                </c:pt>
                <c:pt idx="782">
                  <c:v>22</c:v>
                </c:pt>
                <c:pt idx="783">
                  <c:v>36</c:v>
                </c:pt>
                <c:pt idx="784">
                  <c:v>70</c:v>
                </c:pt>
                <c:pt idx="785">
                  <c:v>34</c:v>
                </c:pt>
                <c:pt idx="786">
                  <c:v>72</c:v>
                </c:pt>
                <c:pt idx="787">
                  <c:v>37</c:v>
                </c:pt>
                <c:pt idx="788">
                  <c:v>59</c:v>
                </c:pt>
                <c:pt idx="789">
                  <c:v>53</c:v>
                </c:pt>
                <c:pt idx="790">
                  <c:v>87</c:v>
                </c:pt>
                <c:pt idx="791">
                  <c:v>98</c:v>
                </c:pt>
                <c:pt idx="792">
                  <c:v>46</c:v>
                </c:pt>
                <c:pt idx="793">
                  <c:v>40</c:v>
                </c:pt>
                <c:pt idx="794">
                  <c:v>88</c:v>
                </c:pt>
                <c:pt idx="795">
                  <c:v>31</c:v>
                </c:pt>
                <c:pt idx="796">
                  <c:v>46</c:v>
                </c:pt>
                <c:pt idx="797">
                  <c:v>58</c:v>
                </c:pt>
                <c:pt idx="798">
                  <c:v>65</c:v>
                </c:pt>
                <c:pt idx="799">
                  <c:v>16</c:v>
                </c:pt>
                <c:pt idx="800">
                  <c:v>80</c:v>
                </c:pt>
                <c:pt idx="801">
                  <c:v>34</c:v>
                </c:pt>
                <c:pt idx="802">
                  <c:v>35</c:v>
                </c:pt>
                <c:pt idx="803">
                  <c:v>76</c:v>
                </c:pt>
                <c:pt idx="804">
                  <c:v>17</c:v>
                </c:pt>
                <c:pt idx="805">
                  <c:v>70</c:v>
                </c:pt>
                <c:pt idx="806">
                  <c:v>55</c:v>
                </c:pt>
                <c:pt idx="807">
                  <c:v>28</c:v>
                </c:pt>
                <c:pt idx="808">
                  <c:v>18</c:v>
                </c:pt>
                <c:pt idx="809">
                  <c:v>39</c:v>
                </c:pt>
                <c:pt idx="810">
                  <c:v>8</c:v>
                </c:pt>
                <c:pt idx="811">
                  <c:v>6</c:v>
                </c:pt>
                <c:pt idx="812">
                  <c:v>92</c:v>
                </c:pt>
                <c:pt idx="813">
                  <c:v>73</c:v>
                </c:pt>
                <c:pt idx="814">
                  <c:v>29</c:v>
                </c:pt>
                <c:pt idx="815">
                  <c:v>16</c:v>
                </c:pt>
                <c:pt idx="816">
                  <c:v>82</c:v>
                </c:pt>
                <c:pt idx="817">
                  <c:v>25</c:v>
                </c:pt>
                <c:pt idx="818">
                  <c:v>86</c:v>
                </c:pt>
                <c:pt idx="819">
                  <c:v>54</c:v>
                </c:pt>
                <c:pt idx="820">
                  <c:v>85</c:v>
                </c:pt>
                <c:pt idx="821">
                  <c:v>36</c:v>
                </c:pt>
                <c:pt idx="822">
                  <c:v>39</c:v>
                </c:pt>
                <c:pt idx="823">
                  <c:v>11</c:v>
                </c:pt>
                <c:pt idx="824">
                  <c:v>26</c:v>
                </c:pt>
                <c:pt idx="825">
                  <c:v>34</c:v>
                </c:pt>
                <c:pt idx="826">
                  <c:v>24</c:v>
                </c:pt>
                <c:pt idx="827">
                  <c:v>60</c:v>
                </c:pt>
                <c:pt idx="828">
                  <c:v>35</c:v>
                </c:pt>
                <c:pt idx="829">
                  <c:v>12</c:v>
                </c:pt>
                <c:pt idx="830">
                  <c:v>85</c:v>
                </c:pt>
                <c:pt idx="831">
                  <c:v>54</c:v>
                </c:pt>
                <c:pt idx="832">
                  <c:v>82</c:v>
                </c:pt>
                <c:pt idx="833">
                  <c:v>79</c:v>
                </c:pt>
                <c:pt idx="834">
                  <c:v>81</c:v>
                </c:pt>
                <c:pt idx="835">
                  <c:v>13</c:v>
                </c:pt>
                <c:pt idx="836">
                  <c:v>40</c:v>
                </c:pt>
                <c:pt idx="837">
                  <c:v>18</c:v>
                </c:pt>
                <c:pt idx="838">
                  <c:v>87</c:v>
                </c:pt>
                <c:pt idx="839">
                  <c:v>90</c:v>
                </c:pt>
                <c:pt idx="840">
                  <c:v>82</c:v>
                </c:pt>
                <c:pt idx="841">
                  <c:v>54</c:v>
                </c:pt>
                <c:pt idx="842">
                  <c:v>4</c:v>
                </c:pt>
                <c:pt idx="843">
                  <c:v>64</c:v>
                </c:pt>
                <c:pt idx="844">
                  <c:v>30</c:v>
                </c:pt>
                <c:pt idx="845">
                  <c:v>57</c:v>
                </c:pt>
                <c:pt idx="846">
                  <c:v>84</c:v>
                </c:pt>
                <c:pt idx="847">
                  <c:v>22</c:v>
                </c:pt>
                <c:pt idx="848">
                  <c:v>42</c:v>
                </c:pt>
                <c:pt idx="849">
                  <c:v>30</c:v>
                </c:pt>
                <c:pt idx="850">
                  <c:v>73</c:v>
                </c:pt>
                <c:pt idx="851">
                  <c:v>75</c:v>
                </c:pt>
                <c:pt idx="852">
                  <c:v>88</c:v>
                </c:pt>
                <c:pt idx="853">
                  <c:v>84</c:v>
                </c:pt>
                <c:pt idx="854">
                  <c:v>25</c:v>
                </c:pt>
                <c:pt idx="855">
                  <c:v>42</c:v>
                </c:pt>
                <c:pt idx="856">
                  <c:v>65</c:v>
                </c:pt>
                <c:pt idx="857">
                  <c:v>51</c:v>
                </c:pt>
                <c:pt idx="858">
                  <c:v>93</c:v>
                </c:pt>
                <c:pt idx="859">
                  <c:v>46</c:v>
                </c:pt>
                <c:pt idx="860">
                  <c:v>33</c:v>
                </c:pt>
                <c:pt idx="861">
                  <c:v>6</c:v>
                </c:pt>
                <c:pt idx="862">
                  <c:v>19</c:v>
                </c:pt>
                <c:pt idx="863">
                  <c:v>8</c:v>
                </c:pt>
                <c:pt idx="864">
                  <c:v>53</c:v>
                </c:pt>
                <c:pt idx="865">
                  <c:v>55</c:v>
                </c:pt>
                <c:pt idx="866">
                  <c:v>88</c:v>
                </c:pt>
                <c:pt idx="867">
                  <c:v>12</c:v>
                </c:pt>
                <c:pt idx="868">
                  <c:v>29</c:v>
                </c:pt>
                <c:pt idx="869">
                  <c:v>65</c:v>
                </c:pt>
                <c:pt idx="870">
                  <c:v>60</c:v>
                </c:pt>
                <c:pt idx="871">
                  <c:v>48</c:v>
                </c:pt>
                <c:pt idx="872">
                  <c:v>88</c:v>
                </c:pt>
                <c:pt idx="873">
                  <c:v>57</c:v>
                </c:pt>
                <c:pt idx="874">
                  <c:v>92</c:v>
                </c:pt>
                <c:pt idx="875">
                  <c:v>9</c:v>
                </c:pt>
                <c:pt idx="876">
                  <c:v>89</c:v>
                </c:pt>
                <c:pt idx="877">
                  <c:v>42</c:v>
                </c:pt>
                <c:pt idx="878">
                  <c:v>37</c:v>
                </c:pt>
                <c:pt idx="879">
                  <c:v>39</c:v>
                </c:pt>
                <c:pt idx="880">
                  <c:v>55</c:v>
                </c:pt>
                <c:pt idx="881">
                  <c:v>70</c:v>
                </c:pt>
                <c:pt idx="882">
                  <c:v>60</c:v>
                </c:pt>
                <c:pt idx="883">
                  <c:v>13</c:v>
                </c:pt>
                <c:pt idx="884">
                  <c:v>93</c:v>
                </c:pt>
                <c:pt idx="885">
                  <c:v>4</c:v>
                </c:pt>
                <c:pt idx="886">
                  <c:v>42</c:v>
                </c:pt>
                <c:pt idx="887">
                  <c:v>98</c:v>
                </c:pt>
                <c:pt idx="888">
                  <c:v>9</c:v>
                </c:pt>
                <c:pt idx="889">
                  <c:v>79</c:v>
                </c:pt>
                <c:pt idx="890">
                  <c:v>81</c:v>
                </c:pt>
                <c:pt idx="891">
                  <c:v>73</c:v>
                </c:pt>
                <c:pt idx="892">
                  <c:v>84</c:v>
                </c:pt>
                <c:pt idx="893">
                  <c:v>55</c:v>
                </c:pt>
                <c:pt idx="894">
                  <c:v>74</c:v>
                </c:pt>
                <c:pt idx="895">
                  <c:v>30</c:v>
                </c:pt>
                <c:pt idx="896">
                  <c:v>33</c:v>
                </c:pt>
                <c:pt idx="897">
                  <c:v>77</c:v>
                </c:pt>
                <c:pt idx="898">
                  <c:v>69</c:v>
                </c:pt>
                <c:pt idx="899">
                  <c:v>35</c:v>
                </c:pt>
                <c:pt idx="900">
                  <c:v>56</c:v>
                </c:pt>
                <c:pt idx="901">
                  <c:v>47</c:v>
                </c:pt>
                <c:pt idx="902">
                  <c:v>17</c:v>
                </c:pt>
                <c:pt idx="903">
                  <c:v>76</c:v>
                </c:pt>
                <c:pt idx="904">
                  <c:v>26</c:v>
                </c:pt>
                <c:pt idx="905">
                  <c:v>69</c:v>
                </c:pt>
                <c:pt idx="906">
                  <c:v>34</c:v>
                </c:pt>
                <c:pt idx="907">
                  <c:v>44</c:v>
                </c:pt>
                <c:pt idx="908">
                  <c:v>60</c:v>
                </c:pt>
                <c:pt idx="909">
                  <c:v>40</c:v>
                </c:pt>
                <c:pt idx="910">
                  <c:v>43</c:v>
                </c:pt>
                <c:pt idx="911">
                  <c:v>59</c:v>
                </c:pt>
                <c:pt idx="912">
                  <c:v>5</c:v>
                </c:pt>
                <c:pt idx="913">
                  <c:v>63</c:v>
                </c:pt>
                <c:pt idx="914">
                  <c:v>44</c:v>
                </c:pt>
                <c:pt idx="915">
                  <c:v>31</c:v>
                </c:pt>
                <c:pt idx="916">
                  <c:v>96</c:v>
                </c:pt>
                <c:pt idx="917">
                  <c:v>52</c:v>
                </c:pt>
                <c:pt idx="918">
                  <c:v>18</c:v>
                </c:pt>
                <c:pt idx="919">
                  <c:v>35</c:v>
                </c:pt>
                <c:pt idx="920">
                  <c:v>17</c:v>
                </c:pt>
                <c:pt idx="921">
                  <c:v>87</c:v>
                </c:pt>
                <c:pt idx="922">
                  <c:v>58</c:v>
                </c:pt>
                <c:pt idx="923">
                  <c:v>48</c:v>
                </c:pt>
                <c:pt idx="924">
                  <c:v>27</c:v>
                </c:pt>
                <c:pt idx="925">
                  <c:v>20</c:v>
                </c:pt>
                <c:pt idx="926">
                  <c:v>66</c:v>
                </c:pt>
                <c:pt idx="927">
                  <c:v>18</c:v>
                </c:pt>
                <c:pt idx="928">
                  <c:v>22</c:v>
                </c:pt>
                <c:pt idx="929">
                  <c:v>23</c:v>
                </c:pt>
                <c:pt idx="930">
                  <c:v>36</c:v>
                </c:pt>
                <c:pt idx="931">
                  <c:v>32</c:v>
                </c:pt>
                <c:pt idx="932">
                  <c:v>18</c:v>
                </c:pt>
                <c:pt idx="933">
                  <c:v>46</c:v>
                </c:pt>
                <c:pt idx="934">
                  <c:v>82</c:v>
                </c:pt>
                <c:pt idx="935">
                  <c:v>49</c:v>
                </c:pt>
                <c:pt idx="936">
                  <c:v>19</c:v>
                </c:pt>
                <c:pt idx="937">
                  <c:v>82</c:v>
                </c:pt>
                <c:pt idx="938">
                  <c:v>48</c:v>
                </c:pt>
                <c:pt idx="939">
                  <c:v>21</c:v>
                </c:pt>
                <c:pt idx="940">
                  <c:v>58</c:v>
                </c:pt>
                <c:pt idx="941">
                  <c:v>73</c:v>
                </c:pt>
                <c:pt idx="942">
                  <c:v>15</c:v>
                </c:pt>
                <c:pt idx="943">
                  <c:v>95</c:v>
                </c:pt>
                <c:pt idx="944">
                  <c:v>47</c:v>
                </c:pt>
                <c:pt idx="945">
                  <c:v>90</c:v>
                </c:pt>
                <c:pt idx="946">
                  <c:v>81</c:v>
                </c:pt>
                <c:pt idx="947">
                  <c:v>31</c:v>
                </c:pt>
                <c:pt idx="948">
                  <c:v>47</c:v>
                </c:pt>
                <c:pt idx="949">
                  <c:v>15</c:v>
                </c:pt>
                <c:pt idx="950">
                  <c:v>97</c:v>
                </c:pt>
                <c:pt idx="951">
                  <c:v>51</c:v>
                </c:pt>
                <c:pt idx="952">
                  <c:v>87</c:v>
                </c:pt>
                <c:pt idx="953">
                  <c:v>80</c:v>
                </c:pt>
                <c:pt idx="954">
                  <c:v>63</c:v>
                </c:pt>
                <c:pt idx="955">
                  <c:v>94</c:v>
                </c:pt>
                <c:pt idx="956">
                  <c:v>39</c:v>
                </c:pt>
                <c:pt idx="957">
                  <c:v>38</c:v>
                </c:pt>
                <c:pt idx="958">
                  <c:v>69</c:v>
                </c:pt>
                <c:pt idx="959">
                  <c:v>70</c:v>
                </c:pt>
                <c:pt idx="960">
                  <c:v>74</c:v>
                </c:pt>
                <c:pt idx="961">
                  <c:v>78</c:v>
                </c:pt>
                <c:pt idx="962">
                  <c:v>11</c:v>
                </c:pt>
                <c:pt idx="963">
                  <c:v>36</c:v>
                </c:pt>
                <c:pt idx="964">
                  <c:v>69</c:v>
                </c:pt>
                <c:pt idx="965">
                  <c:v>78</c:v>
                </c:pt>
                <c:pt idx="966">
                  <c:v>22</c:v>
                </c:pt>
                <c:pt idx="967">
                  <c:v>77</c:v>
                </c:pt>
                <c:pt idx="968">
                  <c:v>65</c:v>
                </c:pt>
                <c:pt idx="969">
                  <c:v>87</c:v>
                </c:pt>
                <c:pt idx="970">
                  <c:v>47</c:v>
                </c:pt>
                <c:pt idx="971">
                  <c:v>77</c:v>
                </c:pt>
                <c:pt idx="972">
                  <c:v>35</c:v>
                </c:pt>
                <c:pt idx="973">
                  <c:v>80</c:v>
                </c:pt>
                <c:pt idx="974">
                  <c:v>61</c:v>
                </c:pt>
                <c:pt idx="975">
                  <c:v>27</c:v>
                </c:pt>
                <c:pt idx="976">
                  <c:v>47</c:v>
                </c:pt>
                <c:pt idx="977">
                  <c:v>12</c:v>
                </c:pt>
                <c:pt idx="978">
                  <c:v>51</c:v>
                </c:pt>
                <c:pt idx="979">
                  <c:v>41</c:v>
                </c:pt>
                <c:pt idx="980">
                  <c:v>73</c:v>
                </c:pt>
                <c:pt idx="981">
                  <c:v>88</c:v>
                </c:pt>
                <c:pt idx="982">
                  <c:v>82</c:v>
                </c:pt>
                <c:pt idx="983">
                  <c:v>14</c:v>
                </c:pt>
                <c:pt idx="984">
                  <c:v>23</c:v>
                </c:pt>
                <c:pt idx="985">
                  <c:v>76</c:v>
                </c:pt>
                <c:pt idx="986">
                  <c:v>63</c:v>
                </c:pt>
                <c:pt idx="987">
                  <c:v>91</c:v>
                </c:pt>
                <c:pt idx="988">
                  <c:v>25</c:v>
                </c:pt>
                <c:pt idx="989">
                  <c:v>36</c:v>
                </c:pt>
                <c:pt idx="990">
                  <c:v>84</c:v>
                </c:pt>
                <c:pt idx="991">
                  <c:v>92</c:v>
                </c:pt>
                <c:pt idx="992">
                  <c:v>38</c:v>
                </c:pt>
                <c:pt idx="993">
                  <c:v>35</c:v>
                </c:pt>
                <c:pt idx="994">
                  <c:v>36</c:v>
                </c:pt>
                <c:pt idx="995">
                  <c:v>4</c:v>
                </c:pt>
                <c:pt idx="996">
                  <c:v>26</c:v>
                </c:pt>
                <c:pt idx="997">
                  <c:v>17</c:v>
                </c:pt>
                <c:pt idx="998">
                  <c:v>48</c:v>
                </c:pt>
                <c:pt idx="999">
                  <c:v>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CC39-42E3-AFD9-5582CF783DD6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Sheet1!$C$2:$C$1001</c:f>
              <c:numCache>
                <c:formatCode>General</c:formatCode>
                <c:ptCount val="1000"/>
                <c:pt idx="0">
                  <c:v>9</c:v>
                </c:pt>
                <c:pt idx="1">
                  <c:v>36</c:v>
                </c:pt>
                <c:pt idx="2">
                  <c:v>7</c:v>
                </c:pt>
                <c:pt idx="3">
                  <c:v>12</c:v>
                </c:pt>
                <c:pt idx="4">
                  <c:v>60</c:v>
                </c:pt>
                <c:pt idx="5">
                  <c:v>57</c:v>
                </c:pt>
                <c:pt idx="6">
                  <c:v>71</c:v>
                </c:pt>
                <c:pt idx="7">
                  <c:v>19</c:v>
                </c:pt>
                <c:pt idx="8">
                  <c:v>60</c:v>
                </c:pt>
                <c:pt idx="9">
                  <c:v>12</c:v>
                </c:pt>
                <c:pt idx="10">
                  <c:v>93</c:v>
                </c:pt>
                <c:pt idx="11">
                  <c:v>44</c:v>
                </c:pt>
                <c:pt idx="12">
                  <c:v>75</c:v>
                </c:pt>
                <c:pt idx="13">
                  <c:v>80</c:v>
                </c:pt>
                <c:pt idx="14">
                  <c:v>48</c:v>
                </c:pt>
                <c:pt idx="15">
                  <c:v>54</c:v>
                </c:pt>
                <c:pt idx="16">
                  <c:v>47</c:v>
                </c:pt>
                <c:pt idx="17">
                  <c:v>50</c:v>
                </c:pt>
                <c:pt idx="18">
                  <c:v>17</c:v>
                </c:pt>
                <c:pt idx="19">
                  <c:v>86</c:v>
                </c:pt>
                <c:pt idx="20">
                  <c:v>26</c:v>
                </c:pt>
                <c:pt idx="21">
                  <c:v>72</c:v>
                </c:pt>
                <c:pt idx="22">
                  <c:v>17</c:v>
                </c:pt>
                <c:pt idx="23">
                  <c:v>37</c:v>
                </c:pt>
                <c:pt idx="24">
                  <c:v>22</c:v>
                </c:pt>
                <c:pt idx="25">
                  <c:v>33</c:v>
                </c:pt>
                <c:pt idx="26">
                  <c:v>5</c:v>
                </c:pt>
                <c:pt idx="27">
                  <c:v>20</c:v>
                </c:pt>
                <c:pt idx="28">
                  <c:v>29</c:v>
                </c:pt>
                <c:pt idx="29">
                  <c:v>61</c:v>
                </c:pt>
                <c:pt idx="30">
                  <c:v>63</c:v>
                </c:pt>
                <c:pt idx="31">
                  <c:v>13</c:v>
                </c:pt>
                <c:pt idx="32">
                  <c:v>20</c:v>
                </c:pt>
                <c:pt idx="33">
                  <c:v>52</c:v>
                </c:pt>
                <c:pt idx="34">
                  <c:v>25</c:v>
                </c:pt>
                <c:pt idx="35">
                  <c:v>23</c:v>
                </c:pt>
                <c:pt idx="36">
                  <c:v>8</c:v>
                </c:pt>
                <c:pt idx="37">
                  <c:v>66</c:v>
                </c:pt>
                <c:pt idx="38">
                  <c:v>74</c:v>
                </c:pt>
                <c:pt idx="39">
                  <c:v>89</c:v>
                </c:pt>
                <c:pt idx="40">
                  <c:v>88</c:v>
                </c:pt>
                <c:pt idx="41">
                  <c:v>88</c:v>
                </c:pt>
                <c:pt idx="42">
                  <c:v>78</c:v>
                </c:pt>
                <c:pt idx="43">
                  <c:v>42</c:v>
                </c:pt>
                <c:pt idx="44">
                  <c:v>79</c:v>
                </c:pt>
                <c:pt idx="45">
                  <c:v>59</c:v>
                </c:pt>
                <c:pt idx="46">
                  <c:v>41</c:v>
                </c:pt>
                <c:pt idx="47">
                  <c:v>56</c:v>
                </c:pt>
                <c:pt idx="48">
                  <c:v>45</c:v>
                </c:pt>
                <c:pt idx="49">
                  <c:v>68</c:v>
                </c:pt>
                <c:pt idx="50">
                  <c:v>63</c:v>
                </c:pt>
                <c:pt idx="51">
                  <c:v>27</c:v>
                </c:pt>
                <c:pt idx="52">
                  <c:v>31</c:v>
                </c:pt>
                <c:pt idx="53">
                  <c:v>43</c:v>
                </c:pt>
                <c:pt idx="54">
                  <c:v>64</c:v>
                </c:pt>
                <c:pt idx="55">
                  <c:v>90</c:v>
                </c:pt>
                <c:pt idx="56">
                  <c:v>85</c:v>
                </c:pt>
                <c:pt idx="57">
                  <c:v>70</c:v>
                </c:pt>
                <c:pt idx="58">
                  <c:v>7</c:v>
                </c:pt>
                <c:pt idx="59">
                  <c:v>14</c:v>
                </c:pt>
                <c:pt idx="60">
                  <c:v>16</c:v>
                </c:pt>
                <c:pt idx="61">
                  <c:v>8</c:v>
                </c:pt>
                <c:pt idx="62">
                  <c:v>92</c:v>
                </c:pt>
                <c:pt idx="63">
                  <c:v>86</c:v>
                </c:pt>
                <c:pt idx="64">
                  <c:v>74</c:v>
                </c:pt>
                <c:pt idx="65">
                  <c:v>90</c:v>
                </c:pt>
                <c:pt idx="66">
                  <c:v>29</c:v>
                </c:pt>
                <c:pt idx="67">
                  <c:v>86</c:v>
                </c:pt>
                <c:pt idx="68">
                  <c:v>36</c:v>
                </c:pt>
                <c:pt idx="69">
                  <c:v>68</c:v>
                </c:pt>
                <c:pt idx="70">
                  <c:v>74</c:v>
                </c:pt>
                <c:pt idx="71">
                  <c:v>89</c:v>
                </c:pt>
                <c:pt idx="72">
                  <c:v>28</c:v>
                </c:pt>
                <c:pt idx="73">
                  <c:v>13</c:v>
                </c:pt>
                <c:pt idx="74">
                  <c:v>9</c:v>
                </c:pt>
                <c:pt idx="75">
                  <c:v>20</c:v>
                </c:pt>
                <c:pt idx="76">
                  <c:v>70</c:v>
                </c:pt>
                <c:pt idx="77">
                  <c:v>85</c:v>
                </c:pt>
                <c:pt idx="78">
                  <c:v>76</c:v>
                </c:pt>
                <c:pt idx="79">
                  <c:v>41</c:v>
                </c:pt>
                <c:pt idx="80">
                  <c:v>5</c:v>
                </c:pt>
                <c:pt idx="81">
                  <c:v>31</c:v>
                </c:pt>
                <c:pt idx="82">
                  <c:v>69</c:v>
                </c:pt>
                <c:pt idx="83">
                  <c:v>25</c:v>
                </c:pt>
                <c:pt idx="84">
                  <c:v>69</c:v>
                </c:pt>
                <c:pt idx="85">
                  <c:v>91</c:v>
                </c:pt>
                <c:pt idx="86">
                  <c:v>93</c:v>
                </c:pt>
                <c:pt idx="87">
                  <c:v>36</c:v>
                </c:pt>
                <c:pt idx="88">
                  <c:v>76</c:v>
                </c:pt>
                <c:pt idx="89">
                  <c:v>85</c:v>
                </c:pt>
                <c:pt idx="90">
                  <c:v>11</c:v>
                </c:pt>
                <c:pt idx="91">
                  <c:v>26</c:v>
                </c:pt>
                <c:pt idx="92">
                  <c:v>28</c:v>
                </c:pt>
                <c:pt idx="93">
                  <c:v>18</c:v>
                </c:pt>
                <c:pt idx="94">
                  <c:v>32</c:v>
                </c:pt>
                <c:pt idx="95">
                  <c:v>72</c:v>
                </c:pt>
                <c:pt idx="96">
                  <c:v>41</c:v>
                </c:pt>
                <c:pt idx="97">
                  <c:v>40</c:v>
                </c:pt>
                <c:pt idx="98">
                  <c:v>68</c:v>
                </c:pt>
                <c:pt idx="99">
                  <c:v>87</c:v>
                </c:pt>
                <c:pt idx="100">
                  <c:v>67</c:v>
                </c:pt>
                <c:pt idx="101">
                  <c:v>41</c:v>
                </c:pt>
                <c:pt idx="102">
                  <c:v>61</c:v>
                </c:pt>
                <c:pt idx="103">
                  <c:v>50</c:v>
                </c:pt>
                <c:pt idx="104">
                  <c:v>53</c:v>
                </c:pt>
                <c:pt idx="105">
                  <c:v>96</c:v>
                </c:pt>
                <c:pt idx="106">
                  <c:v>18</c:v>
                </c:pt>
                <c:pt idx="107">
                  <c:v>64</c:v>
                </c:pt>
                <c:pt idx="108">
                  <c:v>35</c:v>
                </c:pt>
                <c:pt idx="109">
                  <c:v>55</c:v>
                </c:pt>
                <c:pt idx="110">
                  <c:v>87</c:v>
                </c:pt>
                <c:pt idx="111">
                  <c:v>27</c:v>
                </c:pt>
                <c:pt idx="112">
                  <c:v>58</c:v>
                </c:pt>
                <c:pt idx="113">
                  <c:v>18</c:v>
                </c:pt>
                <c:pt idx="114">
                  <c:v>18</c:v>
                </c:pt>
                <c:pt idx="115">
                  <c:v>41</c:v>
                </c:pt>
                <c:pt idx="116">
                  <c:v>66</c:v>
                </c:pt>
                <c:pt idx="117">
                  <c:v>35</c:v>
                </c:pt>
                <c:pt idx="118">
                  <c:v>72</c:v>
                </c:pt>
                <c:pt idx="119">
                  <c:v>28</c:v>
                </c:pt>
                <c:pt idx="120">
                  <c:v>38</c:v>
                </c:pt>
                <c:pt idx="121">
                  <c:v>8</c:v>
                </c:pt>
                <c:pt idx="122">
                  <c:v>47</c:v>
                </c:pt>
                <c:pt idx="123">
                  <c:v>73</c:v>
                </c:pt>
                <c:pt idx="124">
                  <c:v>74</c:v>
                </c:pt>
                <c:pt idx="125">
                  <c:v>49</c:v>
                </c:pt>
                <c:pt idx="126">
                  <c:v>82</c:v>
                </c:pt>
                <c:pt idx="127">
                  <c:v>58</c:v>
                </c:pt>
                <c:pt idx="128">
                  <c:v>89</c:v>
                </c:pt>
                <c:pt idx="129">
                  <c:v>72</c:v>
                </c:pt>
                <c:pt idx="130">
                  <c:v>48</c:v>
                </c:pt>
                <c:pt idx="131">
                  <c:v>31</c:v>
                </c:pt>
                <c:pt idx="132">
                  <c:v>18</c:v>
                </c:pt>
                <c:pt idx="133">
                  <c:v>90</c:v>
                </c:pt>
                <c:pt idx="134">
                  <c:v>45</c:v>
                </c:pt>
                <c:pt idx="135">
                  <c:v>55</c:v>
                </c:pt>
                <c:pt idx="136">
                  <c:v>51</c:v>
                </c:pt>
                <c:pt idx="137">
                  <c:v>88</c:v>
                </c:pt>
                <c:pt idx="138">
                  <c:v>14</c:v>
                </c:pt>
                <c:pt idx="139">
                  <c:v>88</c:v>
                </c:pt>
                <c:pt idx="140">
                  <c:v>37</c:v>
                </c:pt>
                <c:pt idx="141">
                  <c:v>90</c:v>
                </c:pt>
                <c:pt idx="142">
                  <c:v>9</c:v>
                </c:pt>
                <c:pt idx="143">
                  <c:v>84</c:v>
                </c:pt>
                <c:pt idx="144">
                  <c:v>58</c:v>
                </c:pt>
                <c:pt idx="145">
                  <c:v>5</c:v>
                </c:pt>
                <c:pt idx="146">
                  <c:v>61</c:v>
                </c:pt>
                <c:pt idx="147">
                  <c:v>36</c:v>
                </c:pt>
                <c:pt idx="148">
                  <c:v>81</c:v>
                </c:pt>
                <c:pt idx="149">
                  <c:v>79</c:v>
                </c:pt>
                <c:pt idx="150">
                  <c:v>23</c:v>
                </c:pt>
                <c:pt idx="151">
                  <c:v>70</c:v>
                </c:pt>
                <c:pt idx="152">
                  <c:v>28</c:v>
                </c:pt>
                <c:pt idx="153">
                  <c:v>49</c:v>
                </c:pt>
                <c:pt idx="154">
                  <c:v>99</c:v>
                </c:pt>
                <c:pt idx="155">
                  <c:v>15</c:v>
                </c:pt>
                <c:pt idx="156">
                  <c:v>77</c:v>
                </c:pt>
                <c:pt idx="157">
                  <c:v>56</c:v>
                </c:pt>
                <c:pt idx="158">
                  <c:v>75</c:v>
                </c:pt>
                <c:pt idx="159">
                  <c:v>20</c:v>
                </c:pt>
                <c:pt idx="160">
                  <c:v>58</c:v>
                </c:pt>
                <c:pt idx="161">
                  <c:v>42</c:v>
                </c:pt>
                <c:pt idx="162">
                  <c:v>97</c:v>
                </c:pt>
                <c:pt idx="163">
                  <c:v>57</c:v>
                </c:pt>
                <c:pt idx="164">
                  <c:v>75</c:v>
                </c:pt>
                <c:pt idx="165">
                  <c:v>80</c:v>
                </c:pt>
                <c:pt idx="166">
                  <c:v>66</c:v>
                </c:pt>
                <c:pt idx="167">
                  <c:v>43</c:v>
                </c:pt>
                <c:pt idx="168">
                  <c:v>59</c:v>
                </c:pt>
                <c:pt idx="169">
                  <c:v>62</c:v>
                </c:pt>
                <c:pt idx="170">
                  <c:v>37</c:v>
                </c:pt>
                <c:pt idx="171">
                  <c:v>39</c:v>
                </c:pt>
                <c:pt idx="172">
                  <c:v>75</c:v>
                </c:pt>
                <c:pt idx="173">
                  <c:v>34</c:v>
                </c:pt>
                <c:pt idx="174">
                  <c:v>64</c:v>
                </c:pt>
                <c:pt idx="175">
                  <c:v>59</c:v>
                </c:pt>
                <c:pt idx="176">
                  <c:v>81</c:v>
                </c:pt>
                <c:pt idx="177">
                  <c:v>20</c:v>
                </c:pt>
                <c:pt idx="178">
                  <c:v>13</c:v>
                </c:pt>
                <c:pt idx="179">
                  <c:v>68</c:v>
                </c:pt>
                <c:pt idx="180">
                  <c:v>11</c:v>
                </c:pt>
                <c:pt idx="181">
                  <c:v>75</c:v>
                </c:pt>
                <c:pt idx="182">
                  <c:v>76</c:v>
                </c:pt>
                <c:pt idx="183">
                  <c:v>89</c:v>
                </c:pt>
                <c:pt idx="184">
                  <c:v>59</c:v>
                </c:pt>
                <c:pt idx="185">
                  <c:v>77</c:v>
                </c:pt>
                <c:pt idx="186">
                  <c:v>97</c:v>
                </c:pt>
                <c:pt idx="187">
                  <c:v>59</c:v>
                </c:pt>
                <c:pt idx="188">
                  <c:v>65</c:v>
                </c:pt>
                <c:pt idx="189">
                  <c:v>12</c:v>
                </c:pt>
                <c:pt idx="190">
                  <c:v>67</c:v>
                </c:pt>
                <c:pt idx="191">
                  <c:v>53</c:v>
                </c:pt>
                <c:pt idx="192">
                  <c:v>57</c:v>
                </c:pt>
                <c:pt idx="193">
                  <c:v>60</c:v>
                </c:pt>
                <c:pt idx="194">
                  <c:v>81</c:v>
                </c:pt>
                <c:pt idx="195">
                  <c:v>88</c:v>
                </c:pt>
                <c:pt idx="196">
                  <c:v>86</c:v>
                </c:pt>
                <c:pt idx="197">
                  <c:v>23</c:v>
                </c:pt>
                <c:pt idx="198">
                  <c:v>8</c:v>
                </c:pt>
                <c:pt idx="199">
                  <c:v>29</c:v>
                </c:pt>
                <c:pt idx="200">
                  <c:v>24</c:v>
                </c:pt>
                <c:pt idx="201">
                  <c:v>44</c:v>
                </c:pt>
                <c:pt idx="202">
                  <c:v>46</c:v>
                </c:pt>
                <c:pt idx="203">
                  <c:v>71</c:v>
                </c:pt>
                <c:pt idx="204">
                  <c:v>38</c:v>
                </c:pt>
                <c:pt idx="205">
                  <c:v>79</c:v>
                </c:pt>
                <c:pt idx="206">
                  <c:v>33</c:v>
                </c:pt>
                <c:pt idx="207">
                  <c:v>74</c:v>
                </c:pt>
                <c:pt idx="208">
                  <c:v>44</c:v>
                </c:pt>
                <c:pt idx="209">
                  <c:v>39</c:v>
                </c:pt>
                <c:pt idx="210">
                  <c:v>54</c:v>
                </c:pt>
                <c:pt idx="211">
                  <c:v>57</c:v>
                </c:pt>
                <c:pt idx="212">
                  <c:v>26</c:v>
                </c:pt>
                <c:pt idx="213">
                  <c:v>34</c:v>
                </c:pt>
                <c:pt idx="214">
                  <c:v>31</c:v>
                </c:pt>
                <c:pt idx="215">
                  <c:v>50</c:v>
                </c:pt>
                <c:pt idx="216">
                  <c:v>18</c:v>
                </c:pt>
                <c:pt idx="217">
                  <c:v>68</c:v>
                </c:pt>
                <c:pt idx="218">
                  <c:v>68</c:v>
                </c:pt>
                <c:pt idx="219">
                  <c:v>84</c:v>
                </c:pt>
                <c:pt idx="220">
                  <c:v>44</c:v>
                </c:pt>
                <c:pt idx="221">
                  <c:v>22</c:v>
                </c:pt>
                <c:pt idx="222">
                  <c:v>24</c:v>
                </c:pt>
                <c:pt idx="223">
                  <c:v>57</c:v>
                </c:pt>
                <c:pt idx="224">
                  <c:v>30</c:v>
                </c:pt>
                <c:pt idx="225">
                  <c:v>20</c:v>
                </c:pt>
                <c:pt idx="226">
                  <c:v>21</c:v>
                </c:pt>
                <c:pt idx="227">
                  <c:v>67</c:v>
                </c:pt>
                <c:pt idx="228">
                  <c:v>3</c:v>
                </c:pt>
                <c:pt idx="229">
                  <c:v>51</c:v>
                </c:pt>
                <c:pt idx="230">
                  <c:v>19</c:v>
                </c:pt>
                <c:pt idx="231">
                  <c:v>19</c:v>
                </c:pt>
                <c:pt idx="232">
                  <c:v>52</c:v>
                </c:pt>
                <c:pt idx="233">
                  <c:v>80</c:v>
                </c:pt>
                <c:pt idx="234">
                  <c:v>86</c:v>
                </c:pt>
                <c:pt idx="235">
                  <c:v>8</c:v>
                </c:pt>
                <c:pt idx="236">
                  <c:v>79</c:v>
                </c:pt>
                <c:pt idx="237">
                  <c:v>40</c:v>
                </c:pt>
                <c:pt idx="238">
                  <c:v>85</c:v>
                </c:pt>
                <c:pt idx="239">
                  <c:v>50</c:v>
                </c:pt>
                <c:pt idx="240">
                  <c:v>74</c:v>
                </c:pt>
                <c:pt idx="241">
                  <c:v>33</c:v>
                </c:pt>
                <c:pt idx="242">
                  <c:v>70</c:v>
                </c:pt>
                <c:pt idx="243">
                  <c:v>40</c:v>
                </c:pt>
                <c:pt idx="244">
                  <c:v>69</c:v>
                </c:pt>
                <c:pt idx="245">
                  <c:v>44</c:v>
                </c:pt>
                <c:pt idx="246">
                  <c:v>71</c:v>
                </c:pt>
                <c:pt idx="247">
                  <c:v>48</c:v>
                </c:pt>
                <c:pt idx="248">
                  <c:v>59</c:v>
                </c:pt>
                <c:pt idx="249">
                  <c:v>85</c:v>
                </c:pt>
                <c:pt idx="250">
                  <c:v>65</c:v>
                </c:pt>
                <c:pt idx="251">
                  <c:v>56</c:v>
                </c:pt>
                <c:pt idx="252">
                  <c:v>41</c:v>
                </c:pt>
                <c:pt idx="253">
                  <c:v>49</c:v>
                </c:pt>
                <c:pt idx="254">
                  <c:v>82</c:v>
                </c:pt>
                <c:pt idx="255">
                  <c:v>19</c:v>
                </c:pt>
                <c:pt idx="256">
                  <c:v>35</c:v>
                </c:pt>
                <c:pt idx="257">
                  <c:v>19</c:v>
                </c:pt>
                <c:pt idx="258">
                  <c:v>10</c:v>
                </c:pt>
                <c:pt idx="259">
                  <c:v>58</c:v>
                </c:pt>
                <c:pt idx="260">
                  <c:v>88</c:v>
                </c:pt>
                <c:pt idx="261">
                  <c:v>34</c:v>
                </c:pt>
                <c:pt idx="262">
                  <c:v>16</c:v>
                </c:pt>
                <c:pt idx="263">
                  <c:v>29</c:v>
                </c:pt>
                <c:pt idx="264">
                  <c:v>61</c:v>
                </c:pt>
                <c:pt idx="265">
                  <c:v>42</c:v>
                </c:pt>
                <c:pt idx="266">
                  <c:v>42</c:v>
                </c:pt>
                <c:pt idx="267">
                  <c:v>43</c:v>
                </c:pt>
                <c:pt idx="268">
                  <c:v>68</c:v>
                </c:pt>
                <c:pt idx="269">
                  <c:v>37</c:v>
                </c:pt>
                <c:pt idx="270">
                  <c:v>76</c:v>
                </c:pt>
                <c:pt idx="271">
                  <c:v>46</c:v>
                </c:pt>
                <c:pt idx="272">
                  <c:v>36</c:v>
                </c:pt>
                <c:pt idx="273">
                  <c:v>10</c:v>
                </c:pt>
                <c:pt idx="274">
                  <c:v>48</c:v>
                </c:pt>
                <c:pt idx="275">
                  <c:v>55</c:v>
                </c:pt>
                <c:pt idx="276">
                  <c:v>51</c:v>
                </c:pt>
                <c:pt idx="277">
                  <c:v>88</c:v>
                </c:pt>
                <c:pt idx="278">
                  <c:v>83</c:v>
                </c:pt>
                <c:pt idx="279">
                  <c:v>74</c:v>
                </c:pt>
                <c:pt idx="280">
                  <c:v>17</c:v>
                </c:pt>
                <c:pt idx="281">
                  <c:v>71</c:v>
                </c:pt>
                <c:pt idx="282">
                  <c:v>9</c:v>
                </c:pt>
                <c:pt idx="283">
                  <c:v>76</c:v>
                </c:pt>
                <c:pt idx="284">
                  <c:v>42</c:v>
                </c:pt>
                <c:pt idx="285">
                  <c:v>79</c:v>
                </c:pt>
                <c:pt idx="286">
                  <c:v>61</c:v>
                </c:pt>
                <c:pt idx="287">
                  <c:v>8</c:v>
                </c:pt>
                <c:pt idx="288">
                  <c:v>82</c:v>
                </c:pt>
                <c:pt idx="289">
                  <c:v>71</c:v>
                </c:pt>
                <c:pt idx="290">
                  <c:v>12</c:v>
                </c:pt>
                <c:pt idx="291">
                  <c:v>52</c:v>
                </c:pt>
                <c:pt idx="292">
                  <c:v>67</c:v>
                </c:pt>
                <c:pt idx="293">
                  <c:v>61</c:v>
                </c:pt>
                <c:pt idx="294">
                  <c:v>41</c:v>
                </c:pt>
                <c:pt idx="295">
                  <c:v>62</c:v>
                </c:pt>
                <c:pt idx="296">
                  <c:v>15</c:v>
                </c:pt>
                <c:pt idx="297">
                  <c:v>63</c:v>
                </c:pt>
                <c:pt idx="298">
                  <c:v>68</c:v>
                </c:pt>
                <c:pt idx="299">
                  <c:v>53</c:v>
                </c:pt>
                <c:pt idx="300">
                  <c:v>46</c:v>
                </c:pt>
                <c:pt idx="301">
                  <c:v>79</c:v>
                </c:pt>
                <c:pt idx="302">
                  <c:v>70</c:v>
                </c:pt>
                <c:pt idx="303">
                  <c:v>3</c:v>
                </c:pt>
                <c:pt idx="304">
                  <c:v>40</c:v>
                </c:pt>
                <c:pt idx="305">
                  <c:v>53</c:v>
                </c:pt>
                <c:pt idx="306">
                  <c:v>55</c:v>
                </c:pt>
                <c:pt idx="307">
                  <c:v>83</c:v>
                </c:pt>
                <c:pt idx="308">
                  <c:v>92</c:v>
                </c:pt>
                <c:pt idx="309">
                  <c:v>69</c:v>
                </c:pt>
                <c:pt idx="310">
                  <c:v>71</c:v>
                </c:pt>
                <c:pt idx="311">
                  <c:v>41</c:v>
                </c:pt>
                <c:pt idx="312">
                  <c:v>15</c:v>
                </c:pt>
                <c:pt idx="313">
                  <c:v>61</c:v>
                </c:pt>
                <c:pt idx="314">
                  <c:v>56</c:v>
                </c:pt>
                <c:pt idx="315">
                  <c:v>40</c:v>
                </c:pt>
                <c:pt idx="316">
                  <c:v>86</c:v>
                </c:pt>
                <c:pt idx="317">
                  <c:v>25</c:v>
                </c:pt>
                <c:pt idx="318">
                  <c:v>78</c:v>
                </c:pt>
                <c:pt idx="319">
                  <c:v>72</c:v>
                </c:pt>
                <c:pt idx="320">
                  <c:v>34</c:v>
                </c:pt>
                <c:pt idx="321">
                  <c:v>67</c:v>
                </c:pt>
                <c:pt idx="322">
                  <c:v>85</c:v>
                </c:pt>
                <c:pt idx="323">
                  <c:v>85</c:v>
                </c:pt>
                <c:pt idx="324">
                  <c:v>97</c:v>
                </c:pt>
                <c:pt idx="325">
                  <c:v>76</c:v>
                </c:pt>
                <c:pt idx="326">
                  <c:v>20</c:v>
                </c:pt>
                <c:pt idx="327">
                  <c:v>49</c:v>
                </c:pt>
                <c:pt idx="328">
                  <c:v>77</c:v>
                </c:pt>
                <c:pt idx="329">
                  <c:v>36</c:v>
                </c:pt>
                <c:pt idx="330">
                  <c:v>74</c:v>
                </c:pt>
                <c:pt idx="331">
                  <c:v>39</c:v>
                </c:pt>
                <c:pt idx="332">
                  <c:v>52</c:v>
                </c:pt>
                <c:pt idx="333">
                  <c:v>71</c:v>
                </c:pt>
                <c:pt idx="334">
                  <c:v>57</c:v>
                </c:pt>
                <c:pt idx="335">
                  <c:v>58</c:v>
                </c:pt>
                <c:pt idx="336">
                  <c:v>12</c:v>
                </c:pt>
                <c:pt idx="337">
                  <c:v>39</c:v>
                </c:pt>
                <c:pt idx="338">
                  <c:v>25</c:v>
                </c:pt>
                <c:pt idx="339">
                  <c:v>26</c:v>
                </c:pt>
                <c:pt idx="340">
                  <c:v>54</c:v>
                </c:pt>
                <c:pt idx="341">
                  <c:v>75</c:v>
                </c:pt>
                <c:pt idx="342">
                  <c:v>46</c:v>
                </c:pt>
                <c:pt idx="343">
                  <c:v>66</c:v>
                </c:pt>
                <c:pt idx="344">
                  <c:v>58</c:v>
                </c:pt>
                <c:pt idx="345">
                  <c:v>39</c:v>
                </c:pt>
                <c:pt idx="346">
                  <c:v>46</c:v>
                </c:pt>
                <c:pt idx="347">
                  <c:v>42</c:v>
                </c:pt>
                <c:pt idx="348">
                  <c:v>77</c:v>
                </c:pt>
                <c:pt idx="349">
                  <c:v>19</c:v>
                </c:pt>
                <c:pt idx="350">
                  <c:v>66</c:v>
                </c:pt>
                <c:pt idx="351">
                  <c:v>46</c:v>
                </c:pt>
                <c:pt idx="352">
                  <c:v>88</c:v>
                </c:pt>
                <c:pt idx="353">
                  <c:v>71</c:v>
                </c:pt>
                <c:pt idx="354">
                  <c:v>8</c:v>
                </c:pt>
                <c:pt idx="355">
                  <c:v>65</c:v>
                </c:pt>
                <c:pt idx="356">
                  <c:v>45</c:v>
                </c:pt>
                <c:pt idx="357">
                  <c:v>13</c:v>
                </c:pt>
                <c:pt idx="358">
                  <c:v>42</c:v>
                </c:pt>
                <c:pt idx="359">
                  <c:v>13</c:v>
                </c:pt>
                <c:pt idx="360">
                  <c:v>41</c:v>
                </c:pt>
                <c:pt idx="361">
                  <c:v>88</c:v>
                </c:pt>
                <c:pt idx="362">
                  <c:v>81</c:v>
                </c:pt>
                <c:pt idx="363">
                  <c:v>59</c:v>
                </c:pt>
                <c:pt idx="364">
                  <c:v>59</c:v>
                </c:pt>
                <c:pt idx="365">
                  <c:v>29</c:v>
                </c:pt>
                <c:pt idx="366">
                  <c:v>51</c:v>
                </c:pt>
                <c:pt idx="367">
                  <c:v>52</c:v>
                </c:pt>
                <c:pt idx="368">
                  <c:v>20</c:v>
                </c:pt>
                <c:pt idx="369">
                  <c:v>44</c:v>
                </c:pt>
                <c:pt idx="370">
                  <c:v>35</c:v>
                </c:pt>
                <c:pt idx="371">
                  <c:v>44</c:v>
                </c:pt>
                <c:pt idx="372">
                  <c:v>70</c:v>
                </c:pt>
                <c:pt idx="373">
                  <c:v>73</c:v>
                </c:pt>
                <c:pt idx="374">
                  <c:v>63</c:v>
                </c:pt>
                <c:pt idx="375">
                  <c:v>49</c:v>
                </c:pt>
                <c:pt idx="376">
                  <c:v>61</c:v>
                </c:pt>
                <c:pt idx="377">
                  <c:v>10</c:v>
                </c:pt>
                <c:pt idx="378">
                  <c:v>23</c:v>
                </c:pt>
                <c:pt idx="379">
                  <c:v>29</c:v>
                </c:pt>
                <c:pt idx="380">
                  <c:v>31</c:v>
                </c:pt>
                <c:pt idx="381">
                  <c:v>7</c:v>
                </c:pt>
                <c:pt idx="382">
                  <c:v>95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81</c:v>
                </c:pt>
                <c:pt idx="387">
                  <c:v>25</c:v>
                </c:pt>
                <c:pt idx="388">
                  <c:v>27</c:v>
                </c:pt>
                <c:pt idx="389">
                  <c:v>38</c:v>
                </c:pt>
                <c:pt idx="390">
                  <c:v>20</c:v>
                </c:pt>
                <c:pt idx="391">
                  <c:v>33</c:v>
                </c:pt>
                <c:pt idx="392">
                  <c:v>23</c:v>
                </c:pt>
                <c:pt idx="393">
                  <c:v>28</c:v>
                </c:pt>
                <c:pt idx="394">
                  <c:v>10</c:v>
                </c:pt>
                <c:pt idx="395">
                  <c:v>35</c:v>
                </c:pt>
                <c:pt idx="396">
                  <c:v>47</c:v>
                </c:pt>
                <c:pt idx="397">
                  <c:v>31</c:v>
                </c:pt>
                <c:pt idx="398">
                  <c:v>54</c:v>
                </c:pt>
                <c:pt idx="399">
                  <c:v>45</c:v>
                </c:pt>
                <c:pt idx="400">
                  <c:v>33</c:v>
                </c:pt>
                <c:pt idx="401">
                  <c:v>46</c:v>
                </c:pt>
                <c:pt idx="402">
                  <c:v>22</c:v>
                </c:pt>
                <c:pt idx="403">
                  <c:v>70</c:v>
                </c:pt>
                <c:pt idx="404">
                  <c:v>53</c:v>
                </c:pt>
                <c:pt idx="405">
                  <c:v>35</c:v>
                </c:pt>
                <c:pt idx="406">
                  <c:v>45</c:v>
                </c:pt>
                <c:pt idx="407">
                  <c:v>27</c:v>
                </c:pt>
                <c:pt idx="408">
                  <c:v>85</c:v>
                </c:pt>
                <c:pt idx="409">
                  <c:v>14</c:v>
                </c:pt>
                <c:pt idx="410">
                  <c:v>72</c:v>
                </c:pt>
                <c:pt idx="411">
                  <c:v>98</c:v>
                </c:pt>
                <c:pt idx="412">
                  <c:v>39</c:v>
                </c:pt>
                <c:pt idx="413">
                  <c:v>11</c:v>
                </c:pt>
                <c:pt idx="414">
                  <c:v>75</c:v>
                </c:pt>
                <c:pt idx="415">
                  <c:v>12</c:v>
                </c:pt>
                <c:pt idx="416">
                  <c:v>54</c:v>
                </c:pt>
                <c:pt idx="417">
                  <c:v>52</c:v>
                </c:pt>
                <c:pt idx="418">
                  <c:v>15</c:v>
                </c:pt>
                <c:pt idx="419">
                  <c:v>88</c:v>
                </c:pt>
                <c:pt idx="420">
                  <c:v>79</c:v>
                </c:pt>
                <c:pt idx="421">
                  <c:v>21</c:v>
                </c:pt>
                <c:pt idx="422">
                  <c:v>78</c:v>
                </c:pt>
                <c:pt idx="423">
                  <c:v>26</c:v>
                </c:pt>
                <c:pt idx="424">
                  <c:v>33</c:v>
                </c:pt>
                <c:pt idx="425">
                  <c:v>94</c:v>
                </c:pt>
                <c:pt idx="426">
                  <c:v>5</c:v>
                </c:pt>
                <c:pt idx="427">
                  <c:v>71</c:v>
                </c:pt>
                <c:pt idx="428">
                  <c:v>43</c:v>
                </c:pt>
                <c:pt idx="429">
                  <c:v>41</c:v>
                </c:pt>
                <c:pt idx="430">
                  <c:v>89</c:v>
                </c:pt>
                <c:pt idx="431">
                  <c:v>42</c:v>
                </c:pt>
                <c:pt idx="432">
                  <c:v>61</c:v>
                </c:pt>
                <c:pt idx="433">
                  <c:v>95</c:v>
                </c:pt>
                <c:pt idx="434">
                  <c:v>90</c:v>
                </c:pt>
                <c:pt idx="435">
                  <c:v>88</c:v>
                </c:pt>
                <c:pt idx="436">
                  <c:v>95</c:v>
                </c:pt>
                <c:pt idx="437">
                  <c:v>55</c:v>
                </c:pt>
                <c:pt idx="438">
                  <c:v>13</c:v>
                </c:pt>
                <c:pt idx="439">
                  <c:v>48</c:v>
                </c:pt>
                <c:pt idx="440">
                  <c:v>88</c:v>
                </c:pt>
                <c:pt idx="441">
                  <c:v>87</c:v>
                </c:pt>
                <c:pt idx="442">
                  <c:v>13</c:v>
                </c:pt>
                <c:pt idx="443">
                  <c:v>65</c:v>
                </c:pt>
                <c:pt idx="444">
                  <c:v>49</c:v>
                </c:pt>
                <c:pt idx="445">
                  <c:v>83</c:v>
                </c:pt>
                <c:pt idx="446">
                  <c:v>48</c:v>
                </c:pt>
                <c:pt idx="447">
                  <c:v>9</c:v>
                </c:pt>
                <c:pt idx="448">
                  <c:v>26</c:v>
                </c:pt>
                <c:pt idx="449">
                  <c:v>51</c:v>
                </c:pt>
                <c:pt idx="450">
                  <c:v>10</c:v>
                </c:pt>
                <c:pt idx="451">
                  <c:v>66</c:v>
                </c:pt>
                <c:pt idx="452">
                  <c:v>29</c:v>
                </c:pt>
                <c:pt idx="453">
                  <c:v>18</c:v>
                </c:pt>
                <c:pt idx="454">
                  <c:v>71</c:v>
                </c:pt>
                <c:pt idx="455">
                  <c:v>76</c:v>
                </c:pt>
                <c:pt idx="456">
                  <c:v>80</c:v>
                </c:pt>
                <c:pt idx="457">
                  <c:v>14</c:v>
                </c:pt>
                <c:pt idx="458">
                  <c:v>80</c:v>
                </c:pt>
                <c:pt idx="459">
                  <c:v>36</c:v>
                </c:pt>
                <c:pt idx="460">
                  <c:v>43</c:v>
                </c:pt>
                <c:pt idx="461">
                  <c:v>80</c:v>
                </c:pt>
                <c:pt idx="462">
                  <c:v>56</c:v>
                </c:pt>
                <c:pt idx="463">
                  <c:v>56</c:v>
                </c:pt>
                <c:pt idx="464">
                  <c:v>15</c:v>
                </c:pt>
                <c:pt idx="465">
                  <c:v>41</c:v>
                </c:pt>
                <c:pt idx="466">
                  <c:v>46</c:v>
                </c:pt>
                <c:pt idx="467">
                  <c:v>85</c:v>
                </c:pt>
                <c:pt idx="468">
                  <c:v>19</c:v>
                </c:pt>
                <c:pt idx="469">
                  <c:v>22</c:v>
                </c:pt>
                <c:pt idx="470">
                  <c:v>57</c:v>
                </c:pt>
                <c:pt idx="471">
                  <c:v>61</c:v>
                </c:pt>
                <c:pt idx="472">
                  <c:v>39</c:v>
                </c:pt>
                <c:pt idx="473">
                  <c:v>35</c:v>
                </c:pt>
                <c:pt idx="474">
                  <c:v>74</c:v>
                </c:pt>
                <c:pt idx="475">
                  <c:v>35</c:v>
                </c:pt>
                <c:pt idx="476">
                  <c:v>17</c:v>
                </c:pt>
                <c:pt idx="477">
                  <c:v>59</c:v>
                </c:pt>
                <c:pt idx="478">
                  <c:v>46</c:v>
                </c:pt>
                <c:pt idx="479">
                  <c:v>32</c:v>
                </c:pt>
                <c:pt idx="480">
                  <c:v>69</c:v>
                </c:pt>
                <c:pt idx="481">
                  <c:v>47</c:v>
                </c:pt>
                <c:pt idx="482">
                  <c:v>72</c:v>
                </c:pt>
                <c:pt idx="483">
                  <c:v>30</c:v>
                </c:pt>
                <c:pt idx="484">
                  <c:v>13</c:v>
                </c:pt>
                <c:pt idx="485">
                  <c:v>20</c:v>
                </c:pt>
                <c:pt idx="486">
                  <c:v>45</c:v>
                </c:pt>
                <c:pt idx="487">
                  <c:v>17</c:v>
                </c:pt>
                <c:pt idx="488">
                  <c:v>15</c:v>
                </c:pt>
                <c:pt idx="489">
                  <c:v>32</c:v>
                </c:pt>
                <c:pt idx="490">
                  <c:v>84</c:v>
                </c:pt>
                <c:pt idx="491">
                  <c:v>59</c:v>
                </c:pt>
                <c:pt idx="492">
                  <c:v>52</c:v>
                </c:pt>
                <c:pt idx="493">
                  <c:v>40</c:v>
                </c:pt>
                <c:pt idx="494">
                  <c:v>56</c:v>
                </c:pt>
                <c:pt idx="495">
                  <c:v>74</c:v>
                </c:pt>
                <c:pt idx="496">
                  <c:v>53</c:v>
                </c:pt>
                <c:pt idx="497">
                  <c:v>82</c:v>
                </c:pt>
                <c:pt idx="498">
                  <c:v>21</c:v>
                </c:pt>
                <c:pt idx="499">
                  <c:v>85</c:v>
                </c:pt>
                <c:pt idx="500">
                  <c:v>39</c:v>
                </c:pt>
                <c:pt idx="501">
                  <c:v>70</c:v>
                </c:pt>
                <c:pt idx="502">
                  <c:v>79</c:v>
                </c:pt>
                <c:pt idx="503">
                  <c:v>87</c:v>
                </c:pt>
                <c:pt idx="504">
                  <c:v>72</c:v>
                </c:pt>
                <c:pt idx="505">
                  <c:v>84</c:v>
                </c:pt>
                <c:pt idx="506">
                  <c:v>84</c:v>
                </c:pt>
                <c:pt idx="507">
                  <c:v>7</c:v>
                </c:pt>
                <c:pt idx="508">
                  <c:v>7</c:v>
                </c:pt>
                <c:pt idx="509">
                  <c:v>75</c:v>
                </c:pt>
                <c:pt idx="510">
                  <c:v>66</c:v>
                </c:pt>
                <c:pt idx="511">
                  <c:v>43</c:v>
                </c:pt>
                <c:pt idx="512">
                  <c:v>52</c:v>
                </c:pt>
                <c:pt idx="513">
                  <c:v>65</c:v>
                </c:pt>
                <c:pt idx="514">
                  <c:v>52</c:v>
                </c:pt>
                <c:pt idx="515">
                  <c:v>37</c:v>
                </c:pt>
                <c:pt idx="516">
                  <c:v>54</c:v>
                </c:pt>
                <c:pt idx="517">
                  <c:v>81</c:v>
                </c:pt>
                <c:pt idx="518">
                  <c:v>54</c:v>
                </c:pt>
                <c:pt idx="519">
                  <c:v>74</c:v>
                </c:pt>
                <c:pt idx="520">
                  <c:v>17</c:v>
                </c:pt>
                <c:pt idx="521">
                  <c:v>34</c:v>
                </c:pt>
                <c:pt idx="522">
                  <c:v>45</c:v>
                </c:pt>
                <c:pt idx="523">
                  <c:v>79</c:v>
                </c:pt>
                <c:pt idx="524">
                  <c:v>82</c:v>
                </c:pt>
                <c:pt idx="525">
                  <c:v>70</c:v>
                </c:pt>
                <c:pt idx="526">
                  <c:v>13</c:v>
                </c:pt>
                <c:pt idx="527">
                  <c:v>39</c:v>
                </c:pt>
                <c:pt idx="528">
                  <c:v>7</c:v>
                </c:pt>
                <c:pt idx="529">
                  <c:v>14</c:v>
                </c:pt>
                <c:pt idx="530">
                  <c:v>44</c:v>
                </c:pt>
                <c:pt idx="531">
                  <c:v>31</c:v>
                </c:pt>
                <c:pt idx="532">
                  <c:v>63</c:v>
                </c:pt>
                <c:pt idx="533">
                  <c:v>58</c:v>
                </c:pt>
                <c:pt idx="534">
                  <c:v>68</c:v>
                </c:pt>
                <c:pt idx="535">
                  <c:v>38</c:v>
                </c:pt>
                <c:pt idx="536">
                  <c:v>70</c:v>
                </c:pt>
                <c:pt idx="537">
                  <c:v>23</c:v>
                </c:pt>
                <c:pt idx="538">
                  <c:v>29</c:v>
                </c:pt>
                <c:pt idx="539">
                  <c:v>43</c:v>
                </c:pt>
                <c:pt idx="540">
                  <c:v>57</c:v>
                </c:pt>
                <c:pt idx="541">
                  <c:v>14</c:v>
                </c:pt>
                <c:pt idx="542">
                  <c:v>14</c:v>
                </c:pt>
                <c:pt idx="543">
                  <c:v>19</c:v>
                </c:pt>
                <c:pt idx="544">
                  <c:v>37</c:v>
                </c:pt>
                <c:pt idx="545">
                  <c:v>47</c:v>
                </c:pt>
                <c:pt idx="546">
                  <c:v>72</c:v>
                </c:pt>
                <c:pt idx="547">
                  <c:v>91</c:v>
                </c:pt>
                <c:pt idx="548">
                  <c:v>74</c:v>
                </c:pt>
                <c:pt idx="549">
                  <c:v>50</c:v>
                </c:pt>
                <c:pt idx="550">
                  <c:v>59</c:v>
                </c:pt>
                <c:pt idx="551">
                  <c:v>83</c:v>
                </c:pt>
                <c:pt idx="552">
                  <c:v>18</c:v>
                </c:pt>
                <c:pt idx="553">
                  <c:v>38</c:v>
                </c:pt>
                <c:pt idx="554">
                  <c:v>16</c:v>
                </c:pt>
                <c:pt idx="555">
                  <c:v>52</c:v>
                </c:pt>
                <c:pt idx="556">
                  <c:v>5</c:v>
                </c:pt>
                <c:pt idx="557">
                  <c:v>37</c:v>
                </c:pt>
                <c:pt idx="558">
                  <c:v>23</c:v>
                </c:pt>
                <c:pt idx="559">
                  <c:v>52</c:v>
                </c:pt>
                <c:pt idx="560">
                  <c:v>25</c:v>
                </c:pt>
                <c:pt idx="561">
                  <c:v>60</c:v>
                </c:pt>
                <c:pt idx="562">
                  <c:v>31</c:v>
                </c:pt>
                <c:pt idx="563">
                  <c:v>95</c:v>
                </c:pt>
                <c:pt idx="564">
                  <c:v>31</c:v>
                </c:pt>
                <c:pt idx="565">
                  <c:v>46</c:v>
                </c:pt>
                <c:pt idx="566">
                  <c:v>27</c:v>
                </c:pt>
                <c:pt idx="567">
                  <c:v>3</c:v>
                </c:pt>
                <c:pt idx="568">
                  <c:v>21</c:v>
                </c:pt>
                <c:pt idx="569">
                  <c:v>64</c:v>
                </c:pt>
                <c:pt idx="570">
                  <c:v>60</c:v>
                </c:pt>
                <c:pt idx="571">
                  <c:v>45</c:v>
                </c:pt>
                <c:pt idx="572">
                  <c:v>36</c:v>
                </c:pt>
                <c:pt idx="573">
                  <c:v>79</c:v>
                </c:pt>
                <c:pt idx="574">
                  <c:v>17</c:v>
                </c:pt>
                <c:pt idx="575">
                  <c:v>78</c:v>
                </c:pt>
                <c:pt idx="576">
                  <c:v>11</c:v>
                </c:pt>
                <c:pt idx="577">
                  <c:v>42</c:v>
                </c:pt>
                <c:pt idx="578">
                  <c:v>79</c:v>
                </c:pt>
                <c:pt idx="579">
                  <c:v>93</c:v>
                </c:pt>
                <c:pt idx="580">
                  <c:v>31</c:v>
                </c:pt>
                <c:pt idx="581">
                  <c:v>21</c:v>
                </c:pt>
                <c:pt idx="582">
                  <c:v>81</c:v>
                </c:pt>
                <c:pt idx="583">
                  <c:v>26</c:v>
                </c:pt>
                <c:pt idx="584">
                  <c:v>83</c:v>
                </c:pt>
                <c:pt idx="585">
                  <c:v>71</c:v>
                </c:pt>
                <c:pt idx="586">
                  <c:v>19</c:v>
                </c:pt>
                <c:pt idx="587">
                  <c:v>54</c:v>
                </c:pt>
                <c:pt idx="588">
                  <c:v>30</c:v>
                </c:pt>
                <c:pt idx="589">
                  <c:v>17</c:v>
                </c:pt>
                <c:pt idx="590">
                  <c:v>55</c:v>
                </c:pt>
                <c:pt idx="591">
                  <c:v>76</c:v>
                </c:pt>
                <c:pt idx="592">
                  <c:v>21</c:v>
                </c:pt>
                <c:pt idx="593">
                  <c:v>79</c:v>
                </c:pt>
                <c:pt idx="594">
                  <c:v>38</c:v>
                </c:pt>
                <c:pt idx="595">
                  <c:v>78</c:v>
                </c:pt>
                <c:pt idx="596">
                  <c:v>45</c:v>
                </c:pt>
                <c:pt idx="597">
                  <c:v>56</c:v>
                </c:pt>
                <c:pt idx="598">
                  <c:v>20</c:v>
                </c:pt>
                <c:pt idx="599">
                  <c:v>67</c:v>
                </c:pt>
                <c:pt idx="600">
                  <c:v>51</c:v>
                </c:pt>
                <c:pt idx="601">
                  <c:v>85</c:v>
                </c:pt>
                <c:pt idx="602">
                  <c:v>70</c:v>
                </c:pt>
                <c:pt idx="603">
                  <c:v>43</c:v>
                </c:pt>
                <c:pt idx="604">
                  <c:v>91</c:v>
                </c:pt>
                <c:pt idx="605">
                  <c:v>69</c:v>
                </c:pt>
                <c:pt idx="606">
                  <c:v>10</c:v>
                </c:pt>
                <c:pt idx="607">
                  <c:v>34</c:v>
                </c:pt>
                <c:pt idx="608">
                  <c:v>39</c:v>
                </c:pt>
                <c:pt idx="609">
                  <c:v>30</c:v>
                </c:pt>
                <c:pt idx="610">
                  <c:v>34</c:v>
                </c:pt>
                <c:pt idx="611">
                  <c:v>33</c:v>
                </c:pt>
                <c:pt idx="612">
                  <c:v>92</c:v>
                </c:pt>
                <c:pt idx="613">
                  <c:v>31</c:v>
                </c:pt>
                <c:pt idx="614">
                  <c:v>73</c:v>
                </c:pt>
                <c:pt idx="615">
                  <c:v>61</c:v>
                </c:pt>
                <c:pt idx="616">
                  <c:v>70</c:v>
                </c:pt>
                <c:pt idx="617">
                  <c:v>18</c:v>
                </c:pt>
                <c:pt idx="618">
                  <c:v>49</c:v>
                </c:pt>
                <c:pt idx="619">
                  <c:v>19</c:v>
                </c:pt>
                <c:pt idx="620">
                  <c:v>44</c:v>
                </c:pt>
                <c:pt idx="621">
                  <c:v>71</c:v>
                </c:pt>
                <c:pt idx="622">
                  <c:v>55</c:v>
                </c:pt>
                <c:pt idx="623">
                  <c:v>75</c:v>
                </c:pt>
                <c:pt idx="624">
                  <c:v>66</c:v>
                </c:pt>
                <c:pt idx="625">
                  <c:v>67</c:v>
                </c:pt>
                <c:pt idx="626">
                  <c:v>84</c:v>
                </c:pt>
                <c:pt idx="627">
                  <c:v>80</c:v>
                </c:pt>
                <c:pt idx="628">
                  <c:v>47</c:v>
                </c:pt>
                <c:pt idx="629">
                  <c:v>67</c:v>
                </c:pt>
                <c:pt idx="630">
                  <c:v>93</c:v>
                </c:pt>
                <c:pt idx="631">
                  <c:v>45</c:v>
                </c:pt>
                <c:pt idx="632">
                  <c:v>41</c:v>
                </c:pt>
                <c:pt idx="633">
                  <c:v>65</c:v>
                </c:pt>
                <c:pt idx="634">
                  <c:v>29</c:v>
                </c:pt>
                <c:pt idx="635">
                  <c:v>34</c:v>
                </c:pt>
                <c:pt idx="636">
                  <c:v>74</c:v>
                </c:pt>
                <c:pt idx="637">
                  <c:v>20</c:v>
                </c:pt>
                <c:pt idx="638">
                  <c:v>17</c:v>
                </c:pt>
                <c:pt idx="639">
                  <c:v>26</c:v>
                </c:pt>
                <c:pt idx="640">
                  <c:v>84</c:v>
                </c:pt>
                <c:pt idx="641">
                  <c:v>16</c:v>
                </c:pt>
                <c:pt idx="642">
                  <c:v>28</c:v>
                </c:pt>
                <c:pt idx="643">
                  <c:v>89</c:v>
                </c:pt>
                <c:pt idx="644">
                  <c:v>13</c:v>
                </c:pt>
                <c:pt idx="645">
                  <c:v>84</c:v>
                </c:pt>
                <c:pt idx="646">
                  <c:v>34</c:v>
                </c:pt>
                <c:pt idx="647">
                  <c:v>46</c:v>
                </c:pt>
                <c:pt idx="648">
                  <c:v>11</c:v>
                </c:pt>
                <c:pt idx="649">
                  <c:v>9</c:v>
                </c:pt>
                <c:pt idx="650">
                  <c:v>30</c:v>
                </c:pt>
                <c:pt idx="651">
                  <c:v>53</c:v>
                </c:pt>
                <c:pt idx="652">
                  <c:v>20</c:v>
                </c:pt>
                <c:pt idx="653">
                  <c:v>88</c:v>
                </c:pt>
                <c:pt idx="654">
                  <c:v>64</c:v>
                </c:pt>
                <c:pt idx="655">
                  <c:v>54</c:v>
                </c:pt>
                <c:pt idx="656">
                  <c:v>63</c:v>
                </c:pt>
                <c:pt idx="657">
                  <c:v>65</c:v>
                </c:pt>
                <c:pt idx="658">
                  <c:v>47</c:v>
                </c:pt>
                <c:pt idx="659">
                  <c:v>54</c:v>
                </c:pt>
                <c:pt idx="660">
                  <c:v>64</c:v>
                </c:pt>
                <c:pt idx="661">
                  <c:v>69</c:v>
                </c:pt>
                <c:pt idx="662">
                  <c:v>12</c:v>
                </c:pt>
                <c:pt idx="663">
                  <c:v>7</c:v>
                </c:pt>
                <c:pt idx="664">
                  <c:v>12</c:v>
                </c:pt>
                <c:pt idx="665">
                  <c:v>72</c:v>
                </c:pt>
                <c:pt idx="666">
                  <c:v>52</c:v>
                </c:pt>
                <c:pt idx="667">
                  <c:v>35</c:v>
                </c:pt>
                <c:pt idx="668">
                  <c:v>54</c:v>
                </c:pt>
                <c:pt idx="669">
                  <c:v>92</c:v>
                </c:pt>
                <c:pt idx="670">
                  <c:v>37</c:v>
                </c:pt>
                <c:pt idx="671">
                  <c:v>22</c:v>
                </c:pt>
                <c:pt idx="672">
                  <c:v>45</c:v>
                </c:pt>
                <c:pt idx="673">
                  <c:v>9</c:v>
                </c:pt>
                <c:pt idx="674">
                  <c:v>42</c:v>
                </c:pt>
                <c:pt idx="675">
                  <c:v>37</c:v>
                </c:pt>
                <c:pt idx="676">
                  <c:v>65</c:v>
                </c:pt>
                <c:pt idx="677">
                  <c:v>26</c:v>
                </c:pt>
                <c:pt idx="678">
                  <c:v>26</c:v>
                </c:pt>
                <c:pt idx="679">
                  <c:v>58</c:v>
                </c:pt>
                <c:pt idx="680">
                  <c:v>45</c:v>
                </c:pt>
                <c:pt idx="681">
                  <c:v>41</c:v>
                </c:pt>
                <c:pt idx="682">
                  <c:v>59</c:v>
                </c:pt>
                <c:pt idx="683">
                  <c:v>7</c:v>
                </c:pt>
                <c:pt idx="684">
                  <c:v>55</c:v>
                </c:pt>
                <c:pt idx="685">
                  <c:v>70</c:v>
                </c:pt>
                <c:pt idx="686">
                  <c:v>39</c:v>
                </c:pt>
                <c:pt idx="687">
                  <c:v>61</c:v>
                </c:pt>
                <c:pt idx="688">
                  <c:v>5</c:v>
                </c:pt>
                <c:pt idx="689">
                  <c:v>92</c:v>
                </c:pt>
                <c:pt idx="690">
                  <c:v>51</c:v>
                </c:pt>
                <c:pt idx="691">
                  <c:v>46</c:v>
                </c:pt>
                <c:pt idx="692">
                  <c:v>30</c:v>
                </c:pt>
                <c:pt idx="693">
                  <c:v>54</c:v>
                </c:pt>
                <c:pt idx="694">
                  <c:v>55</c:v>
                </c:pt>
                <c:pt idx="695">
                  <c:v>38</c:v>
                </c:pt>
                <c:pt idx="696">
                  <c:v>81</c:v>
                </c:pt>
                <c:pt idx="697">
                  <c:v>56</c:v>
                </c:pt>
                <c:pt idx="698">
                  <c:v>27</c:v>
                </c:pt>
                <c:pt idx="699">
                  <c:v>33</c:v>
                </c:pt>
                <c:pt idx="700">
                  <c:v>46</c:v>
                </c:pt>
                <c:pt idx="701">
                  <c:v>9</c:v>
                </c:pt>
                <c:pt idx="702">
                  <c:v>74</c:v>
                </c:pt>
                <c:pt idx="703">
                  <c:v>24</c:v>
                </c:pt>
                <c:pt idx="704">
                  <c:v>15</c:v>
                </c:pt>
                <c:pt idx="705">
                  <c:v>57</c:v>
                </c:pt>
                <c:pt idx="706">
                  <c:v>8</c:v>
                </c:pt>
                <c:pt idx="707">
                  <c:v>37</c:v>
                </c:pt>
                <c:pt idx="708">
                  <c:v>52</c:v>
                </c:pt>
                <c:pt idx="709">
                  <c:v>71</c:v>
                </c:pt>
                <c:pt idx="710">
                  <c:v>43</c:v>
                </c:pt>
                <c:pt idx="711">
                  <c:v>89</c:v>
                </c:pt>
                <c:pt idx="712">
                  <c:v>32</c:v>
                </c:pt>
                <c:pt idx="713">
                  <c:v>60</c:v>
                </c:pt>
                <c:pt idx="714">
                  <c:v>78</c:v>
                </c:pt>
                <c:pt idx="715">
                  <c:v>83</c:v>
                </c:pt>
                <c:pt idx="716">
                  <c:v>38</c:v>
                </c:pt>
                <c:pt idx="717">
                  <c:v>21</c:v>
                </c:pt>
                <c:pt idx="718">
                  <c:v>18</c:v>
                </c:pt>
                <c:pt idx="719">
                  <c:v>37</c:v>
                </c:pt>
                <c:pt idx="720">
                  <c:v>93</c:v>
                </c:pt>
                <c:pt idx="721">
                  <c:v>76</c:v>
                </c:pt>
                <c:pt idx="722">
                  <c:v>59</c:v>
                </c:pt>
                <c:pt idx="723">
                  <c:v>29</c:v>
                </c:pt>
                <c:pt idx="724">
                  <c:v>36</c:v>
                </c:pt>
                <c:pt idx="725">
                  <c:v>74</c:v>
                </c:pt>
                <c:pt idx="726">
                  <c:v>69</c:v>
                </c:pt>
                <c:pt idx="727">
                  <c:v>85</c:v>
                </c:pt>
                <c:pt idx="728">
                  <c:v>40</c:v>
                </c:pt>
                <c:pt idx="729">
                  <c:v>86</c:v>
                </c:pt>
                <c:pt idx="730">
                  <c:v>64</c:v>
                </c:pt>
                <c:pt idx="731">
                  <c:v>30</c:v>
                </c:pt>
                <c:pt idx="732">
                  <c:v>18</c:v>
                </c:pt>
                <c:pt idx="733">
                  <c:v>69</c:v>
                </c:pt>
                <c:pt idx="734">
                  <c:v>27</c:v>
                </c:pt>
                <c:pt idx="735">
                  <c:v>12</c:v>
                </c:pt>
                <c:pt idx="736">
                  <c:v>27</c:v>
                </c:pt>
                <c:pt idx="737">
                  <c:v>68</c:v>
                </c:pt>
                <c:pt idx="738">
                  <c:v>63</c:v>
                </c:pt>
                <c:pt idx="739">
                  <c:v>77</c:v>
                </c:pt>
                <c:pt idx="740">
                  <c:v>16</c:v>
                </c:pt>
                <c:pt idx="741">
                  <c:v>50</c:v>
                </c:pt>
                <c:pt idx="742">
                  <c:v>41</c:v>
                </c:pt>
                <c:pt idx="743">
                  <c:v>56</c:v>
                </c:pt>
                <c:pt idx="744">
                  <c:v>56</c:v>
                </c:pt>
                <c:pt idx="745">
                  <c:v>44</c:v>
                </c:pt>
                <c:pt idx="746">
                  <c:v>80</c:v>
                </c:pt>
                <c:pt idx="747">
                  <c:v>18</c:v>
                </c:pt>
                <c:pt idx="748">
                  <c:v>9</c:v>
                </c:pt>
                <c:pt idx="749">
                  <c:v>51</c:v>
                </c:pt>
                <c:pt idx="750">
                  <c:v>60</c:v>
                </c:pt>
                <c:pt idx="751">
                  <c:v>17</c:v>
                </c:pt>
                <c:pt idx="752">
                  <c:v>94</c:v>
                </c:pt>
                <c:pt idx="753">
                  <c:v>87</c:v>
                </c:pt>
                <c:pt idx="754">
                  <c:v>20</c:v>
                </c:pt>
                <c:pt idx="755">
                  <c:v>10</c:v>
                </c:pt>
                <c:pt idx="756">
                  <c:v>79</c:v>
                </c:pt>
                <c:pt idx="757">
                  <c:v>82</c:v>
                </c:pt>
                <c:pt idx="758">
                  <c:v>24</c:v>
                </c:pt>
                <c:pt idx="759">
                  <c:v>80</c:v>
                </c:pt>
                <c:pt idx="760">
                  <c:v>35</c:v>
                </c:pt>
                <c:pt idx="761">
                  <c:v>15</c:v>
                </c:pt>
                <c:pt idx="762">
                  <c:v>52</c:v>
                </c:pt>
                <c:pt idx="763">
                  <c:v>69</c:v>
                </c:pt>
                <c:pt idx="764">
                  <c:v>38</c:v>
                </c:pt>
                <c:pt idx="765">
                  <c:v>8</c:v>
                </c:pt>
                <c:pt idx="766">
                  <c:v>43</c:v>
                </c:pt>
                <c:pt idx="767">
                  <c:v>31</c:v>
                </c:pt>
                <c:pt idx="768">
                  <c:v>35</c:v>
                </c:pt>
                <c:pt idx="769">
                  <c:v>60</c:v>
                </c:pt>
                <c:pt idx="770">
                  <c:v>60</c:v>
                </c:pt>
                <c:pt idx="771">
                  <c:v>27</c:v>
                </c:pt>
                <c:pt idx="772">
                  <c:v>92</c:v>
                </c:pt>
                <c:pt idx="773">
                  <c:v>32</c:v>
                </c:pt>
                <c:pt idx="774">
                  <c:v>21</c:v>
                </c:pt>
                <c:pt idx="775">
                  <c:v>48</c:v>
                </c:pt>
                <c:pt idx="776">
                  <c:v>10</c:v>
                </c:pt>
                <c:pt idx="777">
                  <c:v>68</c:v>
                </c:pt>
                <c:pt idx="778">
                  <c:v>68</c:v>
                </c:pt>
                <c:pt idx="779">
                  <c:v>61</c:v>
                </c:pt>
                <c:pt idx="780">
                  <c:v>84</c:v>
                </c:pt>
                <c:pt idx="781">
                  <c:v>31</c:v>
                </c:pt>
                <c:pt idx="782">
                  <c:v>23</c:v>
                </c:pt>
                <c:pt idx="783">
                  <c:v>39</c:v>
                </c:pt>
                <c:pt idx="784">
                  <c:v>67</c:v>
                </c:pt>
                <c:pt idx="785">
                  <c:v>31</c:v>
                </c:pt>
                <c:pt idx="786">
                  <c:v>75</c:v>
                </c:pt>
                <c:pt idx="787">
                  <c:v>35</c:v>
                </c:pt>
                <c:pt idx="788">
                  <c:v>58</c:v>
                </c:pt>
                <c:pt idx="789">
                  <c:v>50</c:v>
                </c:pt>
                <c:pt idx="790">
                  <c:v>90</c:v>
                </c:pt>
                <c:pt idx="791">
                  <c:v>97</c:v>
                </c:pt>
                <c:pt idx="792">
                  <c:v>44</c:v>
                </c:pt>
                <c:pt idx="793">
                  <c:v>42</c:v>
                </c:pt>
                <c:pt idx="794">
                  <c:v>90</c:v>
                </c:pt>
                <c:pt idx="795">
                  <c:v>30</c:v>
                </c:pt>
                <c:pt idx="796">
                  <c:v>47</c:v>
                </c:pt>
                <c:pt idx="797">
                  <c:v>61</c:v>
                </c:pt>
                <c:pt idx="798">
                  <c:v>67</c:v>
                </c:pt>
                <c:pt idx="799">
                  <c:v>19</c:v>
                </c:pt>
                <c:pt idx="800">
                  <c:v>81</c:v>
                </c:pt>
                <c:pt idx="801">
                  <c:v>32</c:v>
                </c:pt>
                <c:pt idx="802">
                  <c:v>34</c:v>
                </c:pt>
                <c:pt idx="803">
                  <c:v>75</c:v>
                </c:pt>
                <c:pt idx="804">
                  <c:v>15</c:v>
                </c:pt>
                <c:pt idx="805">
                  <c:v>73</c:v>
                </c:pt>
                <c:pt idx="806">
                  <c:v>57</c:v>
                </c:pt>
                <c:pt idx="807">
                  <c:v>31</c:v>
                </c:pt>
                <c:pt idx="808">
                  <c:v>21</c:v>
                </c:pt>
                <c:pt idx="809">
                  <c:v>36</c:v>
                </c:pt>
                <c:pt idx="810">
                  <c:v>7</c:v>
                </c:pt>
                <c:pt idx="811">
                  <c:v>8</c:v>
                </c:pt>
                <c:pt idx="812">
                  <c:v>89</c:v>
                </c:pt>
                <c:pt idx="813">
                  <c:v>75</c:v>
                </c:pt>
                <c:pt idx="814">
                  <c:v>32</c:v>
                </c:pt>
                <c:pt idx="815">
                  <c:v>13</c:v>
                </c:pt>
                <c:pt idx="816">
                  <c:v>85</c:v>
                </c:pt>
                <c:pt idx="817">
                  <c:v>28</c:v>
                </c:pt>
                <c:pt idx="818">
                  <c:v>83</c:v>
                </c:pt>
                <c:pt idx="819">
                  <c:v>57</c:v>
                </c:pt>
                <c:pt idx="820">
                  <c:v>84</c:v>
                </c:pt>
                <c:pt idx="821">
                  <c:v>38</c:v>
                </c:pt>
                <c:pt idx="822">
                  <c:v>40</c:v>
                </c:pt>
                <c:pt idx="823">
                  <c:v>9</c:v>
                </c:pt>
                <c:pt idx="824">
                  <c:v>29</c:v>
                </c:pt>
                <c:pt idx="825">
                  <c:v>36</c:v>
                </c:pt>
                <c:pt idx="826">
                  <c:v>21</c:v>
                </c:pt>
                <c:pt idx="827">
                  <c:v>58</c:v>
                </c:pt>
                <c:pt idx="828">
                  <c:v>33</c:v>
                </c:pt>
                <c:pt idx="829">
                  <c:v>15</c:v>
                </c:pt>
                <c:pt idx="830">
                  <c:v>82</c:v>
                </c:pt>
                <c:pt idx="831">
                  <c:v>55</c:v>
                </c:pt>
                <c:pt idx="832">
                  <c:v>80</c:v>
                </c:pt>
                <c:pt idx="833">
                  <c:v>77</c:v>
                </c:pt>
                <c:pt idx="834">
                  <c:v>83</c:v>
                </c:pt>
                <c:pt idx="835">
                  <c:v>16</c:v>
                </c:pt>
                <c:pt idx="836">
                  <c:v>39</c:v>
                </c:pt>
                <c:pt idx="837">
                  <c:v>16</c:v>
                </c:pt>
                <c:pt idx="838">
                  <c:v>85</c:v>
                </c:pt>
                <c:pt idx="839">
                  <c:v>88</c:v>
                </c:pt>
                <c:pt idx="840">
                  <c:v>80</c:v>
                </c:pt>
                <c:pt idx="841">
                  <c:v>57</c:v>
                </c:pt>
                <c:pt idx="842">
                  <c:v>7</c:v>
                </c:pt>
                <c:pt idx="843">
                  <c:v>66</c:v>
                </c:pt>
                <c:pt idx="844">
                  <c:v>33</c:v>
                </c:pt>
                <c:pt idx="845">
                  <c:v>54</c:v>
                </c:pt>
                <c:pt idx="846">
                  <c:v>85</c:v>
                </c:pt>
                <c:pt idx="847">
                  <c:v>19</c:v>
                </c:pt>
                <c:pt idx="848">
                  <c:v>44</c:v>
                </c:pt>
                <c:pt idx="849">
                  <c:v>28</c:v>
                </c:pt>
                <c:pt idx="850">
                  <c:v>75</c:v>
                </c:pt>
                <c:pt idx="851">
                  <c:v>74</c:v>
                </c:pt>
                <c:pt idx="852">
                  <c:v>89</c:v>
                </c:pt>
                <c:pt idx="853">
                  <c:v>85</c:v>
                </c:pt>
                <c:pt idx="854">
                  <c:v>24</c:v>
                </c:pt>
                <c:pt idx="855">
                  <c:v>40</c:v>
                </c:pt>
                <c:pt idx="856">
                  <c:v>67</c:v>
                </c:pt>
                <c:pt idx="857">
                  <c:v>53</c:v>
                </c:pt>
                <c:pt idx="858">
                  <c:v>90</c:v>
                </c:pt>
                <c:pt idx="859">
                  <c:v>49</c:v>
                </c:pt>
                <c:pt idx="860">
                  <c:v>30</c:v>
                </c:pt>
                <c:pt idx="861">
                  <c:v>7</c:v>
                </c:pt>
                <c:pt idx="862">
                  <c:v>17</c:v>
                </c:pt>
                <c:pt idx="863">
                  <c:v>11</c:v>
                </c:pt>
                <c:pt idx="864">
                  <c:v>55</c:v>
                </c:pt>
                <c:pt idx="865">
                  <c:v>54</c:v>
                </c:pt>
                <c:pt idx="866">
                  <c:v>85</c:v>
                </c:pt>
                <c:pt idx="867">
                  <c:v>11</c:v>
                </c:pt>
                <c:pt idx="868">
                  <c:v>27</c:v>
                </c:pt>
                <c:pt idx="869">
                  <c:v>66</c:v>
                </c:pt>
                <c:pt idx="870">
                  <c:v>57</c:v>
                </c:pt>
                <c:pt idx="871">
                  <c:v>47</c:v>
                </c:pt>
                <c:pt idx="872">
                  <c:v>86</c:v>
                </c:pt>
                <c:pt idx="873">
                  <c:v>59</c:v>
                </c:pt>
                <c:pt idx="874">
                  <c:v>94</c:v>
                </c:pt>
                <c:pt idx="875">
                  <c:v>11</c:v>
                </c:pt>
                <c:pt idx="876">
                  <c:v>87</c:v>
                </c:pt>
                <c:pt idx="877">
                  <c:v>43</c:v>
                </c:pt>
                <c:pt idx="878">
                  <c:v>34</c:v>
                </c:pt>
                <c:pt idx="879">
                  <c:v>40</c:v>
                </c:pt>
                <c:pt idx="880">
                  <c:v>58</c:v>
                </c:pt>
                <c:pt idx="881">
                  <c:v>73</c:v>
                </c:pt>
                <c:pt idx="882">
                  <c:v>61</c:v>
                </c:pt>
                <c:pt idx="883">
                  <c:v>15</c:v>
                </c:pt>
                <c:pt idx="884">
                  <c:v>92</c:v>
                </c:pt>
                <c:pt idx="885">
                  <c:v>7</c:v>
                </c:pt>
                <c:pt idx="886">
                  <c:v>40</c:v>
                </c:pt>
                <c:pt idx="887">
                  <c:v>96</c:v>
                </c:pt>
                <c:pt idx="888">
                  <c:v>10</c:v>
                </c:pt>
                <c:pt idx="889">
                  <c:v>76</c:v>
                </c:pt>
                <c:pt idx="890">
                  <c:v>83</c:v>
                </c:pt>
                <c:pt idx="891">
                  <c:v>72</c:v>
                </c:pt>
                <c:pt idx="892">
                  <c:v>85</c:v>
                </c:pt>
                <c:pt idx="893">
                  <c:v>56</c:v>
                </c:pt>
                <c:pt idx="894">
                  <c:v>72</c:v>
                </c:pt>
                <c:pt idx="895">
                  <c:v>28</c:v>
                </c:pt>
                <c:pt idx="896">
                  <c:v>30</c:v>
                </c:pt>
                <c:pt idx="897">
                  <c:v>78</c:v>
                </c:pt>
                <c:pt idx="898">
                  <c:v>68</c:v>
                </c:pt>
                <c:pt idx="899">
                  <c:v>38</c:v>
                </c:pt>
                <c:pt idx="900">
                  <c:v>59</c:v>
                </c:pt>
                <c:pt idx="901">
                  <c:v>48</c:v>
                </c:pt>
                <c:pt idx="902">
                  <c:v>19</c:v>
                </c:pt>
                <c:pt idx="903">
                  <c:v>79</c:v>
                </c:pt>
                <c:pt idx="904">
                  <c:v>23</c:v>
                </c:pt>
                <c:pt idx="905">
                  <c:v>72</c:v>
                </c:pt>
                <c:pt idx="906">
                  <c:v>36</c:v>
                </c:pt>
                <c:pt idx="907">
                  <c:v>41</c:v>
                </c:pt>
                <c:pt idx="908">
                  <c:v>61</c:v>
                </c:pt>
                <c:pt idx="909">
                  <c:v>42</c:v>
                </c:pt>
                <c:pt idx="910">
                  <c:v>42</c:v>
                </c:pt>
                <c:pt idx="911">
                  <c:v>61</c:v>
                </c:pt>
                <c:pt idx="912">
                  <c:v>7</c:v>
                </c:pt>
                <c:pt idx="913">
                  <c:v>62</c:v>
                </c:pt>
                <c:pt idx="914">
                  <c:v>41</c:v>
                </c:pt>
                <c:pt idx="915">
                  <c:v>29</c:v>
                </c:pt>
                <c:pt idx="916">
                  <c:v>94</c:v>
                </c:pt>
                <c:pt idx="917">
                  <c:v>50</c:v>
                </c:pt>
                <c:pt idx="918">
                  <c:v>15</c:v>
                </c:pt>
                <c:pt idx="919">
                  <c:v>36</c:v>
                </c:pt>
                <c:pt idx="920">
                  <c:v>19</c:v>
                </c:pt>
                <c:pt idx="921">
                  <c:v>88</c:v>
                </c:pt>
                <c:pt idx="922">
                  <c:v>57</c:v>
                </c:pt>
                <c:pt idx="923">
                  <c:v>49</c:v>
                </c:pt>
                <c:pt idx="924">
                  <c:v>24</c:v>
                </c:pt>
                <c:pt idx="925">
                  <c:v>18</c:v>
                </c:pt>
                <c:pt idx="926">
                  <c:v>67</c:v>
                </c:pt>
                <c:pt idx="927">
                  <c:v>15</c:v>
                </c:pt>
                <c:pt idx="928">
                  <c:v>19</c:v>
                </c:pt>
                <c:pt idx="929">
                  <c:v>24</c:v>
                </c:pt>
                <c:pt idx="930">
                  <c:v>39</c:v>
                </c:pt>
                <c:pt idx="931">
                  <c:v>29</c:v>
                </c:pt>
                <c:pt idx="932">
                  <c:v>19</c:v>
                </c:pt>
                <c:pt idx="933">
                  <c:v>48</c:v>
                </c:pt>
                <c:pt idx="934">
                  <c:v>81</c:v>
                </c:pt>
                <c:pt idx="935">
                  <c:v>50</c:v>
                </c:pt>
                <c:pt idx="936">
                  <c:v>18</c:v>
                </c:pt>
                <c:pt idx="937">
                  <c:v>79</c:v>
                </c:pt>
                <c:pt idx="938">
                  <c:v>46</c:v>
                </c:pt>
                <c:pt idx="939">
                  <c:v>23</c:v>
                </c:pt>
                <c:pt idx="940">
                  <c:v>55</c:v>
                </c:pt>
                <c:pt idx="941">
                  <c:v>71</c:v>
                </c:pt>
                <c:pt idx="942">
                  <c:v>13</c:v>
                </c:pt>
                <c:pt idx="943">
                  <c:v>93</c:v>
                </c:pt>
                <c:pt idx="944">
                  <c:v>49</c:v>
                </c:pt>
                <c:pt idx="945">
                  <c:v>87</c:v>
                </c:pt>
                <c:pt idx="946">
                  <c:v>83</c:v>
                </c:pt>
                <c:pt idx="947">
                  <c:v>33</c:v>
                </c:pt>
                <c:pt idx="948">
                  <c:v>50</c:v>
                </c:pt>
                <c:pt idx="949">
                  <c:v>16</c:v>
                </c:pt>
                <c:pt idx="950">
                  <c:v>96</c:v>
                </c:pt>
                <c:pt idx="951">
                  <c:v>53</c:v>
                </c:pt>
                <c:pt idx="952">
                  <c:v>90</c:v>
                </c:pt>
                <c:pt idx="953">
                  <c:v>79</c:v>
                </c:pt>
                <c:pt idx="954">
                  <c:v>66</c:v>
                </c:pt>
                <c:pt idx="955">
                  <c:v>91</c:v>
                </c:pt>
                <c:pt idx="956">
                  <c:v>37</c:v>
                </c:pt>
                <c:pt idx="957">
                  <c:v>40</c:v>
                </c:pt>
                <c:pt idx="958">
                  <c:v>66</c:v>
                </c:pt>
                <c:pt idx="959">
                  <c:v>71</c:v>
                </c:pt>
                <c:pt idx="960">
                  <c:v>75</c:v>
                </c:pt>
                <c:pt idx="961">
                  <c:v>81</c:v>
                </c:pt>
                <c:pt idx="962">
                  <c:v>9</c:v>
                </c:pt>
                <c:pt idx="963">
                  <c:v>35</c:v>
                </c:pt>
                <c:pt idx="964">
                  <c:v>66</c:v>
                </c:pt>
                <c:pt idx="965">
                  <c:v>79</c:v>
                </c:pt>
                <c:pt idx="966">
                  <c:v>19</c:v>
                </c:pt>
                <c:pt idx="967">
                  <c:v>80</c:v>
                </c:pt>
                <c:pt idx="968">
                  <c:v>67</c:v>
                </c:pt>
                <c:pt idx="969">
                  <c:v>86</c:v>
                </c:pt>
                <c:pt idx="970">
                  <c:v>44</c:v>
                </c:pt>
                <c:pt idx="971">
                  <c:v>80</c:v>
                </c:pt>
                <c:pt idx="972">
                  <c:v>38</c:v>
                </c:pt>
                <c:pt idx="973">
                  <c:v>78</c:v>
                </c:pt>
                <c:pt idx="974">
                  <c:v>60</c:v>
                </c:pt>
                <c:pt idx="975">
                  <c:v>28</c:v>
                </c:pt>
                <c:pt idx="976">
                  <c:v>45</c:v>
                </c:pt>
                <c:pt idx="977">
                  <c:v>15</c:v>
                </c:pt>
                <c:pt idx="978">
                  <c:v>52</c:v>
                </c:pt>
                <c:pt idx="979">
                  <c:v>40</c:v>
                </c:pt>
                <c:pt idx="980">
                  <c:v>70</c:v>
                </c:pt>
                <c:pt idx="981">
                  <c:v>85</c:v>
                </c:pt>
                <c:pt idx="982">
                  <c:v>84</c:v>
                </c:pt>
                <c:pt idx="983">
                  <c:v>12</c:v>
                </c:pt>
                <c:pt idx="984">
                  <c:v>21</c:v>
                </c:pt>
                <c:pt idx="985">
                  <c:v>74</c:v>
                </c:pt>
                <c:pt idx="986">
                  <c:v>66</c:v>
                </c:pt>
                <c:pt idx="987">
                  <c:v>89</c:v>
                </c:pt>
                <c:pt idx="988">
                  <c:v>27</c:v>
                </c:pt>
                <c:pt idx="989">
                  <c:v>37</c:v>
                </c:pt>
                <c:pt idx="990">
                  <c:v>85</c:v>
                </c:pt>
                <c:pt idx="991">
                  <c:v>93</c:v>
                </c:pt>
                <c:pt idx="992">
                  <c:v>39</c:v>
                </c:pt>
                <c:pt idx="993">
                  <c:v>33</c:v>
                </c:pt>
                <c:pt idx="994">
                  <c:v>34</c:v>
                </c:pt>
                <c:pt idx="995">
                  <c:v>5</c:v>
                </c:pt>
                <c:pt idx="996">
                  <c:v>29</c:v>
                </c:pt>
                <c:pt idx="997">
                  <c:v>15</c:v>
                </c:pt>
                <c:pt idx="998">
                  <c:v>45</c:v>
                </c:pt>
                <c:pt idx="999">
                  <c:v>19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CC39-42E3-AFD9-5582CF783DD6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MinDifference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Sheet1!$Q$2:$Q$1001</c:f>
              <c:numCache>
                <c:formatCode>General</c:formatCode>
                <c:ptCount val="100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3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1</c:v>
                </c:pt>
                <c:pt idx="116">
                  <c:v>0</c:v>
                </c:pt>
                <c:pt idx="117">
                  <c:v>3</c:v>
                </c:pt>
                <c:pt idx="118">
                  <c:v>3</c:v>
                </c:pt>
                <c:pt idx="119">
                  <c:v>1</c:v>
                </c:pt>
                <c:pt idx="120">
                  <c:v>2</c:v>
                </c:pt>
                <c:pt idx="121">
                  <c:v>0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1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1</c:v>
                </c:pt>
                <c:pt idx="147">
                  <c:v>3</c:v>
                </c:pt>
                <c:pt idx="148">
                  <c:v>1</c:v>
                </c:pt>
                <c:pt idx="149">
                  <c:v>1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0</c:v>
                </c:pt>
                <c:pt idx="156">
                  <c:v>1</c:v>
                </c:pt>
                <c:pt idx="157">
                  <c:v>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1</c:v>
                </c:pt>
                <c:pt idx="200">
                  <c:v>0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1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2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2</c:v>
                </c:pt>
                <c:pt idx="223">
                  <c:v>1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1</c:v>
                </c:pt>
                <c:pt idx="240">
                  <c:v>0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1</c:v>
                </c:pt>
                <c:pt idx="245">
                  <c:v>0</c:v>
                </c:pt>
                <c:pt idx="246">
                  <c:v>2</c:v>
                </c:pt>
                <c:pt idx="247">
                  <c:v>3</c:v>
                </c:pt>
                <c:pt idx="248">
                  <c:v>1</c:v>
                </c:pt>
                <c:pt idx="249">
                  <c:v>0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0</c:v>
                </c:pt>
                <c:pt idx="255">
                  <c:v>1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1</c:v>
                </c:pt>
                <c:pt idx="271">
                  <c:v>2</c:v>
                </c:pt>
                <c:pt idx="272">
                  <c:v>1</c:v>
                </c:pt>
                <c:pt idx="273">
                  <c:v>2</c:v>
                </c:pt>
                <c:pt idx="274">
                  <c:v>0</c:v>
                </c:pt>
                <c:pt idx="275">
                  <c:v>1</c:v>
                </c:pt>
                <c:pt idx="276">
                  <c:v>2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2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1</c:v>
                </c:pt>
                <c:pt idx="324">
                  <c:v>0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2</c:v>
                </c:pt>
                <c:pt idx="338">
                  <c:v>1</c:v>
                </c:pt>
                <c:pt idx="339">
                  <c:v>0</c:v>
                </c:pt>
                <c:pt idx="340">
                  <c:v>2</c:v>
                </c:pt>
                <c:pt idx="341">
                  <c:v>1</c:v>
                </c:pt>
                <c:pt idx="342">
                  <c:v>3</c:v>
                </c:pt>
                <c:pt idx="343">
                  <c:v>2</c:v>
                </c:pt>
                <c:pt idx="344">
                  <c:v>0</c:v>
                </c:pt>
                <c:pt idx="345">
                  <c:v>2</c:v>
                </c:pt>
                <c:pt idx="346">
                  <c:v>1</c:v>
                </c:pt>
                <c:pt idx="347">
                  <c:v>2</c:v>
                </c:pt>
                <c:pt idx="348">
                  <c:v>2</c:v>
                </c:pt>
                <c:pt idx="349">
                  <c:v>0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2</c:v>
                </c:pt>
                <c:pt idx="354">
                  <c:v>0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</c:v>
                </c:pt>
                <c:pt idx="363">
                  <c:v>1</c:v>
                </c:pt>
                <c:pt idx="364">
                  <c:v>0</c:v>
                </c:pt>
                <c:pt idx="365">
                  <c:v>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0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0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0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0</c:v>
                </c:pt>
                <c:pt idx="404">
                  <c:v>1</c:v>
                </c:pt>
                <c:pt idx="405">
                  <c:v>1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1</c:v>
                </c:pt>
                <c:pt idx="412">
                  <c:v>1</c:v>
                </c:pt>
                <c:pt idx="413">
                  <c:v>0</c:v>
                </c:pt>
                <c:pt idx="414">
                  <c:v>2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2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1</c:v>
                </c:pt>
                <c:pt idx="448">
                  <c:v>0</c:v>
                </c:pt>
                <c:pt idx="449">
                  <c:v>1</c:v>
                </c:pt>
                <c:pt idx="450">
                  <c:v>2</c:v>
                </c:pt>
                <c:pt idx="451">
                  <c:v>1</c:v>
                </c:pt>
                <c:pt idx="452">
                  <c:v>1</c:v>
                </c:pt>
                <c:pt idx="453">
                  <c:v>0</c:v>
                </c:pt>
                <c:pt idx="454">
                  <c:v>1</c:v>
                </c:pt>
                <c:pt idx="455">
                  <c:v>1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</c:v>
                </c:pt>
                <c:pt idx="462">
                  <c:v>1</c:v>
                </c:pt>
                <c:pt idx="463">
                  <c:v>0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0</c:v>
                </c:pt>
                <c:pt idx="469">
                  <c:v>3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0</c:v>
                </c:pt>
                <c:pt idx="479">
                  <c:v>1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2</c:v>
                </c:pt>
                <c:pt idx="487">
                  <c:v>1</c:v>
                </c:pt>
                <c:pt idx="488">
                  <c:v>0</c:v>
                </c:pt>
                <c:pt idx="489">
                  <c:v>1</c:v>
                </c:pt>
                <c:pt idx="490">
                  <c:v>3</c:v>
                </c:pt>
                <c:pt idx="491">
                  <c:v>1</c:v>
                </c:pt>
                <c:pt idx="492">
                  <c:v>3</c:v>
                </c:pt>
                <c:pt idx="493">
                  <c:v>0</c:v>
                </c:pt>
                <c:pt idx="494">
                  <c:v>1</c:v>
                </c:pt>
                <c:pt idx="495">
                  <c:v>2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1</c:v>
                </c:pt>
                <c:pt idx="506">
                  <c:v>0</c:v>
                </c:pt>
                <c:pt idx="507">
                  <c:v>1</c:v>
                </c:pt>
                <c:pt idx="508">
                  <c:v>1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2</c:v>
                </c:pt>
                <c:pt idx="526">
                  <c:v>0</c:v>
                </c:pt>
                <c:pt idx="527">
                  <c:v>0</c:v>
                </c:pt>
                <c:pt idx="528">
                  <c:v>2</c:v>
                </c:pt>
                <c:pt idx="529">
                  <c:v>1</c:v>
                </c:pt>
                <c:pt idx="530">
                  <c:v>2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1</c:v>
                </c:pt>
                <c:pt idx="535">
                  <c:v>0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</c:v>
                </c:pt>
                <c:pt idx="553">
                  <c:v>2</c:v>
                </c:pt>
                <c:pt idx="554">
                  <c:v>0</c:v>
                </c:pt>
                <c:pt idx="555">
                  <c:v>1</c:v>
                </c:pt>
                <c:pt idx="556">
                  <c:v>0</c:v>
                </c:pt>
                <c:pt idx="557">
                  <c:v>1</c:v>
                </c:pt>
                <c:pt idx="558">
                  <c:v>2</c:v>
                </c:pt>
                <c:pt idx="559">
                  <c:v>1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1</c:v>
                </c:pt>
                <c:pt idx="565">
                  <c:v>0</c:v>
                </c:pt>
                <c:pt idx="566">
                  <c:v>1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</c:v>
                </c:pt>
                <c:pt idx="576">
                  <c:v>0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2</c:v>
                </c:pt>
                <c:pt idx="582">
                  <c:v>0</c:v>
                </c:pt>
                <c:pt idx="583">
                  <c:v>0</c:v>
                </c:pt>
                <c:pt idx="584">
                  <c:v>1</c:v>
                </c:pt>
                <c:pt idx="585">
                  <c:v>1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3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1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1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2</c:v>
                </c:pt>
                <c:pt idx="608">
                  <c:v>0</c:v>
                </c:pt>
                <c:pt idx="609">
                  <c:v>1</c:v>
                </c:pt>
                <c:pt idx="610">
                  <c:v>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2</c:v>
                </c:pt>
                <c:pt idx="615">
                  <c:v>0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2</c:v>
                </c:pt>
                <c:pt idx="624">
                  <c:v>0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2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2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2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1</c:v>
                </c:pt>
                <c:pt idx="646">
                  <c:v>0</c:v>
                </c:pt>
                <c:pt idx="647">
                  <c:v>0</c:v>
                </c:pt>
                <c:pt idx="648">
                  <c:v>2</c:v>
                </c:pt>
                <c:pt idx="649">
                  <c:v>1</c:v>
                </c:pt>
                <c:pt idx="650">
                  <c:v>0</c:v>
                </c:pt>
                <c:pt idx="651">
                  <c:v>1</c:v>
                </c:pt>
                <c:pt idx="652">
                  <c:v>1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1</c:v>
                </c:pt>
                <c:pt idx="657">
                  <c:v>0</c:v>
                </c:pt>
                <c:pt idx="658">
                  <c:v>1</c:v>
                </c:pt>
                <c:pt idx="659">
                  <c:v>1</c:v>
                </c:pt>
                <c:pt idx="660">
                  <c:v>0</c:v>
                </c:pt>
                <c:pt idx="661">
                  <c:v>0</c:v>
                </c:pt>
                <c:pt idx="662">
                  <c:v>1</c:v>
                </c:pt>
                <c:pt idx="663">
                  <c:v>0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2</c:v>
                </c:pt>
                <c:pt idx="674">
                  <c:v>1</c:v>
                </c:pt>
                <c:pt idx="675">
                  <c:v>0</c:v>
                </c:pt>
                <c:pt idx="676">
                  <c:v>0</c:v>
                </c:pt>
                <c:pt idx="677">
                  <c:v>1</c:v>
                </c:pt>
                <c:pt idx="678">
                  <c:v>2</c:v>
                </c:pt>
                <c:pt idx="679">
                  <c:v>0</c:v>
                </c:pt>
                <c:pt idx="680">
                  <c:v>1</c:v>
                </c:pt>
                <c:pt idx="681">
                  <c:v>0</c:v>
                </c:pt>
                <c:pt idx="682">
                  <c:v>1</c:v>
                </c:pt>
                <c:pt idx="683">
                  <c:v>0</c:v>
                </c:pt>
                <c:pt idx="684">
                  <c:v>0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2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2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2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2</c:v>
                </c:pt>
                <c:pt idx="794">
                  <c:v>2</c:v>
                </c:pt>
                <c:pt idx="795">
                  <c:v>1</c:v>
                </c:pt>
                <c:pt idx="796">
                  <c:v>1</c:v>
                </c:pt>
                <c:pt idx="797">
                  <c:v>2</c:v>
                </c:pt>
                <c:pt idx="798">
                  <c:v>2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2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2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2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2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2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2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2</c:v>
                </c:pt>
                <c:pt idx="896">
                  <c:v>2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2</c:v>
                </c:pt>
                <c:pt idx="904">
                  <c:v>2</c:v>
                </c:pt>
                <c:pt idx="905">
                  <c:v>1</c:v>
                </c:pt>
                <c:pt idx="906">
                  <c:v>2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2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2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2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2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2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2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DD-460D-BE5E-082F70B519DE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MaxDifference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Sheet1!$R$2:$R$1001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5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7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4</c:v>
                </c:pt>
                <c:pt idx="33">
                  <c:v>7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6</c:v>
                </c:pt>
                <c:pt idx="48">
                  <c:v>5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4</c:v>
                </c:pt>
                <c:pt idx="53">
                  <c:v>5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5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4</c:v>
                </c:pt>
                <c:pt idx="63">
                  <c:v>7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7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7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5</c:v>
                </c:pt>
                <c:pt idx="94">
                  <c:v>6</c:v>
                </c:pt>
                <c:pt idx="95">
                  <c:v>7</c:v>
                </c:pt>
                <c:pt idx="96">
                  <c:v>5</c:v>
                </c:pt>
                <c:pt idx="97">
                  <c:v>7</c:v>
                </c:pt>
                <c:pt idx="98">
                  <c:v>7</c:v>
                </c:pt>
                <c:pt idx="99">
                  <c:v>6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7</c:v>
                </c:pt>
                <c:pt idx="104">
                  <c:v>7</c:v>
                </c:pt>
                <c:pt idx="105">
                  <c:v>5</c:v>
                </c:pt>
                <c:pt idx="106">
                  <c:v>5</c:v>
                </c:pt>
                <c:pt idx="107">
                  <c:v>7</c:v>
                </c:pt>
                <c:pt idx="108">
                  <c:v>6</c:v>
                </c:pt>
                <c:pt idx="109">
                  <c:v>7</c:v>
                </c:pt>
                <c:pt idx="110">
                  <c:v>7</c:v>
                </c:pt>
                <c:pt idx="111">
                  <c:v>5</c:v>
                </c:pt>
                <c:pt idx="112">
                  <c:v>5</c:v>
                </c:pt>
                <c:pt idx="113">
                  <c:v>7</c:v>
                </c:pt>
                <c:pt idx="114">
                  <c:v>6</c:v>
                </c:pt>
                <c:pt idx="115">
                  <c:v>7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3</c:v>
                </c:pt>
                <c:pt idx="126">
                  <c:v>4</c:v>
                </c:pt>
                <c:pt idx="127">
                  <c:v>6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6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4</c:v>
                </c:pt>
                <c:pt idx="137">
                  <c:v>5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7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4</c:v>
                </c:pt>
                <c:pt idx="152">
                  <c:v>5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4</c:v>
                </c:pt>
                <c:pt idx="157">
                  <c:v>7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4</c:v>
                </c:pt>
                <c:pt idx="162">
                  <c:v>7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6</c:v>
                </c:pt>
                <c:pt idx="168">
                  <c:v>6</c:v>
                </c:pt>
                <c:pt idx="169">
                  <c:v>7</c:v>
                </c:pt>
                <c:pt idx="170">
                  <c:v>6</c:v>
                </c:pt>
                <c:pt idx="171">
                  <c:v>5</c:v>
                </c:pt>
                <c:pt idx="172">
                  <c:v>6</c:v>
                </c:pt>
                <c:pt idx="173">
                  <c:v>3</c:v>
                </c:pt>
                <c:pt idx="174">
                  <c:v>1</c:v>
                </c:pt>
                <c:pt idx="175">
                  <c:v>2</c:v>
                </c:pt>
                <c:pt idx="176">
                  <c:v>4</c:v>
                </c:pt>
                <c:pt idx="177">
                  <c:v>5</c:v>
                </c:pt>
                <c:pt idx="178">
                  <c:v>3</c:v>
                </c:pt>
                <c:pt idx="179">
                  <c:v>2</c:v>
                </c:pt>
                <c:pt idx="180">
                  <c:v>3</c:v>
                </c:pt>
                <c:pt idx="181">
                  <c:v>4</c:v>
                </c:pt>
                <c:pt idx="182">
                  <c:v>6</c:v>
                </c:pt>
                <c:pt idx="183">
                  <c:v>2</c:v>
                </c:pt>
                <c:pt idx="184">
                  <c:v>3</c:v>
                </c:pt>
                <c:pt idx="185">
                  <c:v>3</c:v>
                </c:pt>
                <c:pt idx="186">
                  <c:v>4</c:v>
                </c:pt>
                <c:pt idx="187">
                  <c:v>5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6</c:v>
                </c:pt>
                <c:pt idx="193">
                  <c:v>6</c:v>
                </c:pt>
                <c:pt idx="194">
                  <c:v>7</c:v>
                </c:pt>
                <c:pt idx="195">
                  <c:v>6</c:v>
                </c:pt>
                <c:pt idx="196">
                  <c:v>5</c:v>
                </c:pt>
                <c:pt idx="197">
                  <c:v>6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5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7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5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7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7</c:v>
                </c:pt>
                <c:pt idx="224">
                  <c:v>5</c:v>
                </c:pt>
                <c:pt idx="225">
                  <c:v>7</c:v>
                </c:pt>
                <c:pt idx="226">
                  <c:v>5</c:v>
                </c:pt>
                <c:pt idx="227">
                  <c:v>7</c:v>
                </c:pt>
                <c:pt idx="228">
                  <c:v>7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5</c:v>
                </c:pt>
                <c:pt idx="240">
                  <c:v>6</c:v>
                </c:pt>
                <c:pt idx="241">
                  <c:v>5</c:v>
                </c:pt>
                <c:pt idx="242">
                  <c:v>5</c:v>
                </c:pt>
                <c:pt idx="243">
                  <c:v>7</c:v>
                </c:pt>
                <c:pt idx="244">
                  <c:v>6</c:v>
                </c:pt>
                <c:pt idx="245">
                  <c:v>6</c:v>
                </c:pt>
                <c:pt idx="246">
                  <c:v>7</c:v>
                </c:pt>
                <c:pt idx="247">
                  <c:v>7</c:v>
                </c:pt>
                <c:pt idx="248">
                  <c:v>3</c:v>
                </c:pt>
                <c:pt idx="249">
                  <c:v>3</c:v>
                </c:pt>
                <c:pt idx="250">
                  <c:v>4</c:v>
                </c:pt>
                <c:pt idx="251">
                  <c:v>7</c:v>
                </c:pt>
                <c:pt idx="252">
                  <c:v>2</c:v>
                </c:pt>
                <c:pt idx="253">
                  <c:v>3</c:v>
                </c:pt>
                <c:pt idx="254">
                  <c:v>3</c:v>
                </c:pt>
                <c:pt idx="255">
                  <c:v>4</c:v>
                </c:pt>
                <c:pt idx="256">
                  <c:v>5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4</c:v>
                </c:pt>
                <c:pt idx="261">
                  <c:v>7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6</c:v>
                </c:pt>
                <c:pt idx="267">
                  <c:v>7</c:v>
                </c:pt>
                <c:pt idx="268">
                  <c:v>6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4</c:v>
                </c:pt>
                <c:pt idx="276">
                  <c:v>7</c:v>
                </c:pt>
                <c:pt idx="277">
                  <c:v>3</c:v>
                </c:pt>
                <c:pt idx="278">
                  <c:v>3</c:v>
                </c:pt>
                <c:pt idx="279">
                  <c:v>2</c:v>
                </c:pt>
                <c:pt idx="280">
                  <c:v>4</c:v>
                </c:pt>
                <c:pt idx="281">
                  <c:v>5</c:v>
                </c:pt>
                <c:pt idx="282">
                  <c:v>3</c:v>
                </c:pt>
                <c:pt idx="283">
                  <c:v>3</c:v>
                </c:pt>
                <c:pt idx="284">
                  <c:v>2</c:v>
                </c:pt>
                <c:pt idx="285">
                  <c:v>4</c:v>
                </c:pt>
                <c:pt idx="286">
                  <c:v>5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7">
                  <c:v>3</c:v>
                </c:pt>
                <c:pt idx="298">
                  <c:v>2</c:v>
                </c:pt>
                <c:pt idx="299">
                  <c:v>3</c:v>
                </c:pt>
                <c:pt idx="300">
                  <c:v>4</c:v>
                </c:pt>
                <c:pt idx="301">
                  <c:v>5</c:v>
                </c:pt>
                <c:pt idx="302">
                  <c:v>3</c:v>
                </c:pt>
                <c:pt idx="303">
                  <c:v>2</c:v>
                </c:pt>
                <c:pt idx="304">
                  <c:v>3</c:v>
                </c:pt>
                <c:pt idx="305">
                  <c:v>4</c:v>
                </c:pt>
                <c:pt idx="306">
                  <c:v>5</c:v>
                </c:pt>
                <c:pt idx="307">
                  <c:v>2</c:v>
                </c:pt>
                <c:pt idx="308">
                  <c:v>3</c:v>
                </c:pt>
                <c:pt idx="309">
                  <c:v>3</c:v>
                </c:pt>
                <c:pt idx="310">
                  <c:v>4</c:v>
                </c:pt>
                <c:pt idx="311">
                  <c:v>6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5</c:v>
                </c:pt>
                <c:pt idx="317">
                  <c:v>6</c:v>
                </c:pt>
                <c:pt idx="318">
                  <c:v>6</c:v>
                </c:pt>
                <c:pt idx="319">
                  <c:v>7</c:v>
                </c:pt>
                <c:pt idx="320">
                  <c:v>5</c:v>
                </c:pt>
                <c:pt idx="321">
                  <c:v>7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7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5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6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7</c:v>
                </c:pt>
                <c:pt idx="342">
                  <c:v>6</c:v>
                </c:pt>
                <c:pt idx="343">
                  <c:v>6</c:v>
                </c:pt>
                <c:pt idx="344">
                  <c:v>7</c:v>
                </c:pt>
                <c:pt idx="345">
                  <c:v>6</c:v>
                </c:pt>
                <c:pt idx="346">
                  <c:v>7</c:v>
                </c:pt>
                <c:pt idx="347">
                  <c:v>7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6</c:v>
                </c:pt>
                <c:pt idx="352">
                  <c:v>5</c:v>
                </c:pt>
                <c:pt idx="353">
                  <c:v>7</c:v>
                </c:pt>
                <c:pt idx="354">
                  <c:v>6</c:v>
                </c:pt>
                <c:pt idx="355">
                  <c:v>6</c:v>
                </c:pt>
                <c:pt idx="356">
                  <c:v>7</c:v>
                </c:pt>
                <c:pt idx="357">
                  <c:v>6</c:v>
                </c:pt>
                <c:pt idx="358">
                  <c:v>6</c:v>
                </c:pt>
                <c:pt idx="359">
                  <c:v>5</c:v>
                </c:pt>
                <c:pt idx="360">
                  <c:v>7</c:v>
                </c:pt>
                <c:pt idx="361">
                  <c:v>7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7</c:v>
                </c:pt>
                <c:pt idx="367">
                  <c:v>7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7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6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4</c:v>
                </c:pt>
                <c:pt idx="380">
                  <c:v>6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4</c:v>
                </c:pt>
                <c:pt idx="385">
                  <c:v>6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5</c:v>
                </c:pt>
                <c:pt idx="391">
                  <c:v>6</c:v>
                </c:pt>
                <c:pt idx="392">
                  <c:v>7</c:v>
                </c:pt>
                <c:pt idx="393">
                  <c:v>6</c:v>
                </c:pt>
                <c:pt idx="394">
                  <c:v>6</c:v>
                </c:pt>
                <c:pt idx="395">
                  <c:v>7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4</c:v>
                </c:pt>
                <c:pt idx="400">
                  <c:v>7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4</c:v>
                </c:pt>
                <c:pt idx="405">
                  <c:v>5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4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5</c:v>
                </c:pt>
                <c:pt idx="417">
                  <c:v>5</c:v>
                </c:pt>
                <c:pt idx="418">
                  <c:v>7</c:v>
                </c:pt>
                <c:pt idx="419">
                  <c:v>7</c:v>
                </c:pt>
                <c:pt idx="420">
                  <c:v>6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4</c:v>
                </c:pt>
                <c:pt idx="425">
                  <c:v>6</c:v>
                </c:pt>
                <c:pt idx="426">
                  <c:v>2</c:v>
                </c:pt>
                <c:pt idx="427">
                  <c:v>3</c:v>
                </c:pt>
                <c:pt idx="428">
                  <c:v>3</c:v>
                </c:pt>
                <c:pt idx="429">
                  <c:v>4</c:v>
                </c:pt>
                <c:pt idx="430">
                  <c:v>6</c:v>
                </c:pt>
                <c:pt idx="431">
                  <c:v>3</c:v>
                </c:pt>
                <c:pt idx="432">
                  <c:v>2</c:v>
                </c:pt>
                <c:pt idx="433">
                  <c:v>3</c:v>
                </c:pt>
                <c:pt idx="434">
                  <c:v>4</c:v>
                </c:pt>
                <c:pt idx="435">
                  <c:v>6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5</c:v>
                </c:pt>
                <c:pt idx="441">
                  <c:v>7</c:v>
                </c:pt>
                <c:pt idx="442">
                  <c:v>6</c:v>
                </c:pt>
                <c:pt idx="443">
                  <c:v>5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5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7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7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7</c:v>
                </c:pt>
                <c:pt idx="469">
                  <c:v>7</c:v>
                </c:pt>
                <c:pt idx="470">
                  <c:v>5</c:v>
                </c:pt>
                <c:pt idx="471">
                  <c:v>5</c:v>
                </c:pt>
                <c:pt idx="472">
                  <c:v>6</c:v>
                </c:pt>
                <c:pt idx="473">
                  <c:v>7</c:v>
                </c:pt>
                <c:pt idx="474">
                  <c:v>7</c:v>
                </c:pt>
                <c:pt idx="475">
                  <c:v>5</c:v>
                </c:pt>
                <c:pt idx="476">
                  <c:v>6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6</c:v>
                </c:pt>
                <c:pt idx="482">
                  <c:v>5</c:v>
                </c:pt>
                <c:pt idx="483">
                  <c:v>7</c:v>
                </c:pt>
                <c:pt idx="484">
                  <c:v>6</c:v>
                </c:pt>
                <c:pt idx="485">
                  <c:v>6</c:v>
                </c:pt>
                <c:pt idx="486">
                  <c:v>7</c:v>
                </c:pt>
                <c:pt idx="487">
                  <c:v>5</c:v>
                </c:pt>
                <c:pt idx="488">
                  <c:v>6</c:v>
                </c:pt>
                <c:pt idx="489">
                  <c:v>7</c:v>
                </c:pt>
                <c:pt idx="490">
                  <c:v>5</c:v>
                </c:pt>
                <c:pt idx="491">
                  <c:v>7</c:v>
                </c:pt>
                <c:pt idx="492">
                  <c:v>6</c:v>
                </c:pt>
                <c:pt idx="493">
                  <c:v>7</c:v>
                </c:pt>
                <c:pt idx="494">
                  <c:v>7</c:v>
                </c:pt>
                <c:pt idx="495">
                  <c:v>6</c:v>
                </c:pt>
                <c:pt idx="496">
                  <c:v>7</c:v>
                </c:pt>
                <c:pt idx="497">
                  <c:v>5</c:v>
                </c:pt>
                <c:pt idx="498">
                  <c:v>4</c:v>
                </c:pt>
                <c:pt idx="499">
                  <c:v>7</c:v>
                </c:pt>
                <c:pt idx="500">
                  <c:v>6</c:v>
                </c:pt>
                <c:pt idx="501">
                  <c:v>7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6</c:v>
                </c:pt>
                <c:pt idx="506">
                  <c:v>4</c:v>
                </c:pt>
                <c:pt idx="507">
                  <c:v>5</c:v>
                </c:pt>
                <c:pt idx="508">
                  <c:v>3</c:v>
                </c:pt>
                <c:pt idx="509">
                  <c:v>4</c:v>
                </c:pt>
                <c:pt idx="510">
                  <c:v>4</c:v>
                </c:pt>
                <c:pt idx="511">
                  <c:v>3</c:v>
                </c:pt>
                <c:pt idx="512">
                  <c:v>4</c:v>
                </c:pt>
                <c:pt idx="513">
                  <c:v>6</c:v>
                </c:pt>
                <c:pt idx="514">
                  <c:v>3</c:v>
                </c:pt>
                <c:pt idx="515">
                  <c:v>7</c:v>
                </c:pt>
                <c:pt idx="516">
                  <c:v>4</c:v>
                </c:pt>
                <c:pt idx="517">
                  <c:v>4</c:v>
                </c:pt>
                <c:pt idx="518">
                  <c:v>5</c:v>
                </c:pt>
                <c:pt idx="519">
                  <c:v>3</c:v>
                </c:pt>
                <c:pt idx="520">
                  <c:v>5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4</c:v>
                </c:pt>
                <c:pt idx="525">
                  <c:v>7</c:v>
                </c:pt>
                <c:pt idx="526">
                  <c:v>7</c:v>
                </c:pt>
                <c:pt idx="527">
                  <c:v>4</c:v>
                </c:pt>
                <c:pt idx="528">
                  <c:v>7</c:v>
                </c:pt>
                <c:pt idx="529">
                  <c:v>4</c:v>
                </c:pt>
                <c:pt idx="530">
                  <c:v>7</c:v>
                </c:pt>
                <c:pt idx="531">
                  <c:v>4</c:v>
                </c:pt>
                <c:pt idx="532">
                  <c:v>2</c:v>
                </c:pt>
                <c:pt idx="533">
                  <c:v>7</c:v>
                </c:pt>
                <c:pt idx="534">
                  <c:v>3</c:v>
                </c:pt>
                <c:pt idx="535">
                  <c:v>4</c:v>
                </c:pt>
                <c:pt idx="536">
                  <c:v>4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6</c:v>
                </c:pt>
                <c:pt idx="541">
                  <c:v>4</c:v>
                </c:pt>
                <c:pt idx="542">
                  <c:v>6</c:v>
                </c:pt>
                <c:pt idx="543">
                  <c:v>5</c:v>
                </c:pt>
                <c:pt idx="544">
                  <c:v>7</c:v>
                </c:pt>
                <c:pt idx="545">
                  <c:v>5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7</c:v>
                </c:pt>
                <c:pt idx="550">
                  <c:v>6</c:v>
                </c:pt>
                <c:pt idx="551">
                  <c:v>4</c:v>
                </c:pt>
                <c:pt idx="552">
                  <c:v>6</c:v>
                </c:pt>
                <c:pt idx="553">
                  <c:v>6</c:v>
                </c:pt>
                <c:pt idx="554">
                  <c:v>3</c:v>
                </c:pt>
                <c:pt idx="555">
                  <c:v>6</c:v>
                </c:pt>
                <c:pt idx="556">
                  <c:v>3</c:v>
                </c:pt>
                <c:pt idx="557">
                  <c:v>4</c:v>
                </c:pt>
                <c:pt idx="558">
                  <c:v>5</c:v>
                </c:pt>
                <c:pt idx="559">
                  <c:v>4</c:v>
                </c:pt>
                <c:pt idx="560">
                  <c:v>4</c:v>
                </c:pt>
                <c:pt idx="561">
                  <c:v>3</c:v>
                </c:pt>
                <c:pt idx="562">
                  <c:v>7</c:v>
                </c:pt>
                <c:pt idx="563">
                  <c:v>3</c:v>
                </c:pt>
                <c:pt idx="564">
                  <c:v>6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4</c:v>
                </c:pt>
                <c:pt idx="570">
                  <c:v>7</c:v>
                </c:pt>
                <c:pt idx="571">
                  <c:v>7</c:v>
                </c:pt>
                <c:pt idx="572">
                  <c:v>6</c:v>
                </c:pt>
                <c:pt idx="573">
                  <c:v>6</c:v>
                </c:pt>
                <c:pt idx="574">
                  <c:v>7</c:v>
                </c:pt>
                <c:pt idx="575">
                  <c:v>4</c:v>
                </c:pt>
                <c:pt idx="576">
                  <c:v>6</c:v>
                </c:pt>
                <c:pt idx="577">
                  <c:v>6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6</c:v>
                </c:pt>
                <c:pt idx="583">
                  <c:v>3</c:v>
                </c:pt>
                <c:pt idx="584">
                  <c:v>4</c:v>
                </c:pt>
                <c:pt idx="585">
                  <c:v>4</c:v>
                </c:pt>
                <c:pt idx="586">
                  <c:v>7</c:v>
                </c:pt>
                <c:pt idx="587">
                  <c:v>4</c:v>
                </c:pt>
                <c:pt idx="588">
                  <c:v>6</c:v>
                </c:pt>
                <c:pt idx="589">
                  <c:v>4</c:v>
                </c:pt>
                <c:pt idx="590">
                  <c:v>3</c:v>
                </c:pt>
                <c:pt idx="591">
                  <c:v>3</c:v>
                </c:pt>
                <c:pt idx="592">
                  <c:v>5</c:v>
                </c:pt>
                <c:pt idx="593">
                  <c:v>5</c:v>
                </c:pt>
                <c:pt idx="594">
                  <c:v>6</c:v>
                </c:pt>
                <c:pt idx="595">
                  <c:v>7</c:v>
                </c:pt>
                <c:pt idx="596">
                  <c:v>5</c:v>
                </c:pt>
                <c:pt idx="597">
                  <c:v>6</c:v>
                </c:pt>
                <c:pt idx="598">
                  <c:v>3</c:v>
                </c:pt>
                <c:pt idx="599">
                  <c:v>4</c:v>
                </c:pt>
                <c:pt idx="600">
                  <c:v>5</c:v>
                </c:pt>
                <c:pt idx="601">
                  <c:v>3</c:v>
                </c:pt>
                <c:pt idx="602">
                  <c:v>7</c:v>
                </c:pt>
                <c:pt idx="603">
                  <c:v>7</c:v>
                </c:pt>
                <c:pt idx="604">
                  <c:v>3</c:v>
                </c:pt>
                <c:pt idx="605">
                  <c:v>6</c:v>
                </c:pt>
                <c:pt idx="606">
                  <c:v>4</c:v>
                </c:pt>
                <c:pt idx="607">
                  <c:v>4</c:v>
                </c:pt>
                <c:pt idx="608">
                  <c:v>3</c:v>
                </c:pt>
                <c:pt idx="609">
                  <c:v>5</c:v>
                </c:pt>
                <c:pt idx="610">
                  <c:v>3</c:v>
                </c:pt>
                <c:pt idx="611">
                  <c:v>4</c:v>
                </c:pt>
                <c:pt idx="612">
                  <c:v>6</c:v>
                </c:pt>
                <c:pt idx="613">
                  <c:v>4</c:v>
                </c:pt>
                <c:pt idx="614">
                  <c:v>6</c:v>
                </c:pt>
                <c:pt idx="615">
                  <c:v>3</c:v>
                </c:pt>
                <c:pt idx="616">
                  <c:v>4</c:v>
                </c:pt>
                <c:pt idx="617">
                  <c:v>7</c:v>
                </c:pt>
                <c:pt idx="618">
                  <c:v>4</c:v>
                </c:pt>
                <c:pt idx="619">
                  <c:v>7</c:v>
                </c:pt>
                <c:pt idx="620">
                  <c:v>4</c:v>
                </c:pt>
                <c:pt idx="621">
                  <c:v>3</c:v>
                </c:pt>
                <c:pt idx="622">
                  <c:v>6</c:v>
                </c:pt>
                <c:pt idx="623">
                  <c:v>5</c:v>
                </c:pt>
                <c:pt idx="624">
                  <c:v>3</c:v>
                </c:pt>
                <c:pt idx="625">
                  <c:v>7</c:v>
                </c:pt>
                <c:pt idx="626">
                  <c:v>3</c:v>
                </c:pt>
                <c:pt idx="627">
                  <c:v>4</c:v>
                </c:pt>
                <c:pt idx="628">
                  <c:v>7</c:v>
                </c:pt>
                <c:pt idx="629">
                  <c:v>6</c:v>
                </c:pt>
                <c:pt idx="630">
                  <c:v>3</c:v>
                </c:pt>
                <c:pt idx="631">
                  <c:v>5</c:v>
                </c:pt>
                <c:pt idx="632">
                  <c:v>6</c:v>
                </c:pt>
                <c:pt idx="633">
                  <c:v>4</c:v>
                </c:pt>
                <c:pt idx="634">
                  <c:v>4</c:v>
                </c:pt>
                <c:pt idx="635">
                  <c:v>6</c:v>
                </c:pt>
                <c:pt idx="636">
                  <c:v>5</c:v>
                </c:pt>
                <c:pt idx="637">
                  <c:v>3</c:v>
                </c:pt>
                <c:pt idx="638">
                  <c:v>6</c:v>
                </c:pt>
                <c:pt idx="639">
                  <c:v>3</c:v>
                </c:pt>
                <c:pt idx="640">
                  <c:v>2</c:v>
                </c:pt>
                <c:pt idx="641">
                  <c:v>3</c:v>
                </c:pt>
                <c:pt idx="642">
                  <c:v>4</c:v>
                </c:pt>
                <c:pt idx="643">
                  <c:v>5</c:v>
                </c:pt>
                <c:pt idx="644">
                  <c:v>6</c:v>
                </c:pt>
                <c:pt idx="645">
                  <c:v>6</c:v>
                </c:pt>
                <c:pt idx="646">
                  <c:v>4</c:v>
                </c:pt>
                <c:pt idx="647">
                  <c:v>6</c:v>
                </c:pt>
                <c:pt idx="648">
                  <c:v>4</c:v>
                </c:pt>
                <c:pt idx="649">
                  <c:v>6</c:v>
                </c:pt>
                <c:pt idx="650">
                  <c:v>4</c:v>
                </c:pt>
                <c:pt idx="651">
                  <c:v>5</c:v>
                </c:pt>
                <c:pt idx="652">
                  <c:v>6</c:v>
                </c:pt>
                <c:pt idx="653">
                  <c:v>4</c:v>
                </c:pt>
                <c:pt idx="654">
                  <c:v>3</c:v>
                </c:pt>
                <c:pt idx="655">
                  <c:v>4</c:v>
                </c:pt>
                <c:pt idx="656">
                  <c:v>5</c:v>
                </c:pt>
                <c:pt idx="657">
                  <c:v>5</c:v>
                </c:pt>
                <c:pt idx="658">
                  <c:v>7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5</c:v>
                </c:pt>
                <c:pt idx="663">
                  <c:v>3</c:v>
                </c:pt>
                <c:pt idx="664">
                  <c:v>4</c:v>
                </c:pt>
                <c:pt idx="665">
                  <c:v>3</c:v>
                </c:pt>
                <c:pt idx="666">
                  <c:v>4</c:v>
                </c:pt>
                <c:pt idx="667">
                  <c:v>6</c:v>
                </c:pt>
                <c:pt idx="668">
                  <c:v>7</c:v>
                </c:pt>
                <c:pt idx="669">
                  <c:v>3</c:v>
                </c:pt>
                <c:pt idx="670">
                  <c:v>4</c:v>
                </c:pt>
                <c:pt idx="671">
                  <c:v>7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5</c:v>
                </c:pt>
                <c:pt idx="680">
                  <c:v>4</c:v>
                </c:pt>
                <c:pt idx="681">
                  <c:v>4</c:v>
                </c:pt>
                <c:pt idx="682">
                  <c:v>6</c:v>
                </c:pt>
                <c:pt idx="683">
                  <c:v>3</c:v>
                </c:pt>
                <c:pt idx="684">
                  <c:v>3</c:v>
                </c:pt>
                <c:pt idx="685">
                  <c:v>7</c:v>
                </c:pt>
                <c:pt idx="686">
                  <c:v>3</c:v>
                </c:pt>
                <c:pt idx="687">
                  <c:v>3</c:v>
                </c:pt>
                <c:pt idx="688">
                  <c:v>2</c:v>
                </c:pt>
                <c:pt idx="689">
                  <c:v>3</c:v>
                </c:pt>
                <c:pt idx="690">
                  <c:v>3</c:v>
                </c:pt>
                <c:pt idx="691">
                  <c:v>2</c:v>
                </c:pt>
                <c:pt idx="692">
                  <c:v>3</c:v>
                </c:pt>
                <c:pt idx="693">
                  <c:v>2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2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2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2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2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2</c:v>
                </c:pt>
                <c:pt idx="758">
                  <c:v>3</c:v>
                </c:pt>
                <c:pt idx="759">
                  <c:v>3</c:v>
                </c:pt>
                <c:pt idx="760">
                  <c:v>2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2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2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2</c:v>
                </c:pt>
                <c:pt idx="851">
                  <c:v>3</c:v>
                </c:pt>
                <c:pt idx="852">
                  <c:v>2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2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2</c:v>
                </c:pt>
                <c:pt idx="877">
                  <c:v>2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2</c:v>
                </c:pt>
                <c:pt idx="885">
                  <c:v>3</c:v>
                </c:pt>
                <c:pt idx="886">
                  <c:v>3</c:v>
                </c:pt>
                <c:pt idx="887">
                  <c:v>2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2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2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2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2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2</c:v>
                </c:pt>
                <c:pt idx="944">
                  <c:v>3</c:v>
                </c:pt>
                <c:pt idx="945">
                  <c:v>3</c:v>
                </c:pt>
                <c:pt idx="946">
                  <c:v>2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2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3</c:v>
                </c:pt>
                <c:pt idx="977">
                  <c:v>3</c:v>
                </c:pt>
                <c:pt idx="978">
                  <c:v>2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2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DD-460D-BE5E-082F70B519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091791"/>
        <c:axId val="665089871"/>
      </c:lineChart>
      <c:catAx>
        <c:axId val="6650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89871"/>
        <c:crosses val="autoZero"/>
        <c:auto val="1"/>
        <c:lblAlgn val="ctr"/>
        <c:lblOffset val="100"/>
        <c:noMultiLvlLbl val="0"/>
      </c:catAx>
      <c:valAx>
        <c:axId val="6650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There’s the answer, in red for Christmas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Difference3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Sheet1!$A$2:$A$1001</c:f>
              <c:numCache>
                <c:formatCode>General</c:formatCode>
                <c:ptCount val="1000"/>
                <c:pt idx="0">
                  <c:v>6</c:v>
                </c:pt>
                <c:pt idx="1">
                  <c:v>31</c:v>
                </c:pt>
                <c:pt idx="2">
                  <c:v>5</c:v>
                </c:pt>
                <c:pt idx="3">
                  <c:v>7</c:v>
                </c:pt>
                <c:pt idx="4">
                  <c:v>58</c:v>
                </c:pt>
                <c:pt idx="5">
                  <c:v>59</c:v>
                </c:pt>
                <c:pt idx="6">
                  <c:v>68</c:v>
                </c:pt>
                <c:pt idx="7">
                  <c:v>17</c:v>
                </c:pt>
                <c:pt idx="8">
                  <c:v>56</c:v>
                </c:pt>
                <c:pt idx="9">
                  <c:v>10</c:v>
                </c:pt>
                <c:pt idx="10">
                  <c:v>87</c:v>
                </c:pt>
                <c:pt idx="11">
                  <c:v>40</c:v>
                </c:pt>
                <c:pt idx="12">
                  <c:v>72</c:v>
                </c:pt>
                <c:pt idx="13">
                  <c:v>77</c:v>
                </c:pt>
                <c:pt idx="14">
                  <c:v>43</c:v>
                </c:pt>
                <c:pt idx="15">
                  <c:v>50</c:v>
                </c:pt>
                <c:pt idx="16">
                  <c:v>44</c:v>
                </c:pt>
                <c:pt idx="17">
                  <c:v>46</c:v>
                </c:pt>
                <c:pt idx="18">
                  <c:v>12</c:v>
                </c:pt>
                <c:pt idx="19">
                  <c:v>82</c:v>
                </c:pt>
                <c:pt idx="20">
                  <c:v>18</c:v>
                </c:pt>
                <c:pt idx="21">
                  <c:v>68</c:v>
                </c:pt>
                <c:pt idx="22">
                  <c:v>7</c:v>
                </c:pt>
                <c:pt idx="23">
                  <c:v>30</c:v>
                </c:pt>
                <c:pt idx="24">
                  <c:v>24</c:v>
                </c:pt>
                <c:pt idx="25">
                  <c:v>34</c:v>
                </c:pt>
                <c:pt idx="26">
                  <c:v>4</c:v>
                </c:pt>
                <c:pt idx="27">
                  <c:v>18</c:v>
                </c:pt>
                <c:pt idx="28">
                  <c:v>29</c:v>
                </c:pt>
                <c:pt idx="29">
                  <c:v>61</c:v>
                </c:pt>
                <c:pt idx="30">
                  <c:v>65</c:v>
                </c:pt>
                <c:pt idx="31">
                  <c:v>13</c:v>
                </c:pt>
                <c:pt idx="32">
                  <c:v>25</c:v>
                </c:pt>
                <c:pt idx="33">
                  <c:v>58</c:v>
                </c:pt>
                <c:pt idx="34">
                  <c:v>24</c:v>
                </c:pt>
                <c:pt idx="35">
                  <c:v>25</c:v>
                </c:pt>
                <c:pt idx="36">
                  <c:v>10</c:v>
                </c:pt>
                <c:pt idx="37">
                  <c:v>64</c:v>
                </c:pt>
                <c:pt idx="38">
                  <c:v>72</c:v>
                </c:pt>
                <c:pt idx="39">
                  <c:v>89</c:v>
                </c:pt>
                <c:pt idx="40">
                  <c:v>89</c:v>
                </c:pt>
                <c:pt idx="41">
                  <c:v>87</c:v>
                </c:pt>
                <c:pt idx="42">
                  <c:v>77</c:v>
                </c:pt>
                <c:pt idx="43">
                  <c:v>42</c:v>
                </c:pt>
                <c:pt idx="44">
                  <c:v>79</c:v>
                </c:pt>
                <c:pt idx="45">
                  <c:v>58</c:v>
                </c:pt>
                <c:pt idx="46">
                  <c:v>42</c:v>
                </c:pt>
                <c:pt idx="47">
                  <c:v>55</c:v>
                </c:pt>
                <c:pt idx="48">
                  <c:v>46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4</c:v>
                </c:pt>
                <c:pt idx="75">
                  <c:v>13</c:v>
                </c:pt>
                <c:pt idx="76">
                  <c:v>64</c:v>
                </c:pt>
                <c:pt idx="77">
                  <c:v>80</c:v>
                </c:pt>
                <c:pt idx="78">
                  <c:v>71</c:v>
                </c:pt>
                <c:pt idx="79">
                  <c:v>34</c:v>
                </c:pt>
                <c:pt idx="80">
                  <c:v>2</c:v>
                </c:pt>
                <c:pt idx="81">
                  <c:v>25</c:v>
                </c:pt>
                <c:pt idx="82">
                  <c:v>64</c:v>
                </c:pt>
                <c:pt idx="83">
                  <c:v>19</c:v>
                </c:pt>
                <c:pt idx="84">
                  <c:v>65</c:v>
                </c:pt>
                <c:pt idx="85">
                  <c:v>84</c:v>
                </c:pt>
                <c:pt idx="86">
                  <c:v>86</c:v>
                </c:pt>
                <c:pt idx="87">
                  <c:v>30</c:v>
                </c:pt>
                <c:pt idx="88">
                  <c:v>69</c:v>
                </c:pt>
                <c:pt idx="89">
                  <c:v>79</c:v>
                </c:pt>
                <c:pt idx="90">
                  <c:v>4</c:v>
                </c:pt>
                <c:pt idx="91">
                  <c:v>19</c:v>
                </c:pt>
                <c:pt idx="92">
                  <c:v>23</c:v>
                </c:pt>
                <c:pt idx="93">
                  <c:v>10</c:v>
                </c:pt>
                <c:pt idx="94">
                  <c:v>26</c:v>
                </c:pt>
                <c:pt idx="95">
                  <c:v>61</c:v>
                </c:pt>
                <c:pt idx="96">
                  <c:v>35</c:v>
                </c:pt>
                <c:pt idx="97">
                  <c:v>35</c:v>
                </c:pt>
                <c:pt idx="98">
                  <c:v>57</c:v>
                </c:pt>
                <c:pt idx="99">
                  <c:v>80</c:v>
                </c:pt>
                <c:pt idx="100">
                  <c:v>59</c:v>
                </c:pt>
                <c:pt idx="101">
                  <c:v>33</c:v>
                </c:pt>
                <c:pt idx="102">
                  <c:v>55</c:v>
                </c:pt>
                <c:pt idx="103">
                  <c:v>41</c:v>
                </c:pt>
                <c:pt idx="104">
                  <c:v>43</c:v>
                </c:pt>
                <c:pt idx="105">
                  <c:v>89</c:v>
                </c:pt>
                <c:pt idx="106">
                  <c:v>11</c:v>
                </c:pt>
                <c:pt idx="107">
                  <c:v>54</c:v>
                </c:pt>
                <c:pt idx="108">
                  <c:v>28</c:v>
                </c:pt>
                <c:pt idx="109">
                  <c:v>47</c:v>
                </c:pt>
                <c:pt idx="110">
                  <c:v>77</c:v>
                </c:pt>
                <c:pt idx="111">
                  <c:v>21</c:v>
                </c:pt>
                <c:pt idx="112">
                  <c:v>50</c:v>
                </c:pt>
                <c:pt idx="113">
                  <c:v>10</c:v>
                </c:pt>
                <c:pt idx="114">
                  <c:v>8</c:v>
                </c:pt>
                <c:pt idx="115">
                  <c:v>31</c:v>
                </c:pt>
                <c:pt idx="116">
                  <c:v>58</c:v>
                </c:pt>
                <c:pt idx="117">
                  <c:v>26</c:v>
                </c:pt>
                <c:pt idx="118">
                  <c:v>61</c:v>
                </c:pt>
                <c:pt idx="119">
                  <c:v>21</c:v>
                </c:pt>
                <c:pt idx="120">
                  <c:v>30</c:v>
                </c:pt>
                <c:pt idx="121">
                  <c:v>2</c:v>
                </c:pt>
                <c:pt idx="122">
                  <c:v>39</c:v>
                </c:pt>
                <c:pt idx="123">
                  <c:v>64</c:v>
                </c:pt>
                <c:pt idx="124">
                  <c:v>76</c:v>
                </c:pt>
                <c:pt idx="125">
                  <c:v>54</c:v>
                </c:pt>
                <c:pt idx="126">
                  <c:v>87</c:v>
                </c:pt>
                <c:pt idx="127">
                  <c:v>62</c:v>
                </c:pt>
                <c:pt idx="128">
                  <c:v>94</c:v>
                </c:pt>
                <c:pt idx="129">
                  <c:v>71</c:v>
                </c:pt>
                <c:pt idx="130">
                  <c:v>50</c:v>
                </c:pt>
                <c:pt idx="131">
                  <c:v>35</c:v>
                </c:pt>
                <c:pt idx="132">
                  <c:v>20</c:v>
                </c:pt>
                <c:pt idx="133">
                  <c:v>95</c:v>
                </c:pt>
                <c:pt idx="134">
                  <c:v>50</c:v>
                </c:pt>
                <c:pt idx="135">
                  <c:v>59</c:v>
                </c:pt>
                <c:pt idx="136">
                  <c:v>54</c:v>
                </c:pt>
                <c:pt idx="137">
                  <c:v>93</c:v>
                </c:pt>
                <c:pt idx="138">
                  <c:v>20</c:v>
                </c:pt>
                <c:pt idx="139">
                  <c:v>90</c:v>
                </c:pt>
                <c:pt idx="140">
                  <c:v>43</c:v>
                </c:pt>
                <c:pt idx="141">
                  <c:v>97</c:v>
                </c:pt>
                <c:pt idx="142">
                  <c:v>15</c:v>
                </c:pt>
                <c:pt idx="143">
                  <c:v>88</c:v>
                </c:pt>
                <c:pt idx="144">
                  <c:v>64</c:v>
                </c:pt>
                <c:pt idx="145">
                  <c:v>12</c:v>
                </c:pt>
                <c:pt idx="146">
                  <c:v>65</c:v>
                </c:pt>
                <c:pt idx="147">
                  <c:v>44</c:v>
                </c:pt>
                <c:pt idx="148">
                  <c:v>80</c:v>
                </c:pt>
                <c:pt idx="149">
                  <c:v>78</c:v>
                </c:pt>
                <c:pt idx="150">
                  <c:v>21</c:v>
                </c:pt>
                <c:pt idx="151">
                  <c:v>72</c:v>
                </c:pt>
                <c:pt idx="152">
                  <c:v>27</c:v>
                </c:pt>
                <c:pt idx="153">
                  <c:v>48</c:v>
                </c:pt>
                <c:pt idx="154">
                  <c:v>93</c:v>
                </c:pt>
                <c:pt idx="155">
                  <c:v>14</c:v>
                </c:pt>
                <c:pt idx="156">
                  <c:v>77</c:v>
                </c:pt>
                <c:pt idx="157">
                  <c:v>57</c:v>
                </c:pt>
                <c:pt idx="158">
                  <c:v>74</c:v>
                </c:pt>
                <c:pt idx="159">
                  <c:v>20</c:v>
                </c:pt>
                <c:pt idx="160">
                  <c:v>57</c:v>
                </c:pt>
                <c:pt idx="161">
                  <c:v>41</c:v>
                </c:pt>
                <c:pt idx="162">
                  <c:v>96</c:v>
                </c:pt>
                <c:pt idx="163">
                  <c:v>56</c:v>
                </c:pt>
                <c:pt idx="164">
                  <c:v>76</c:v>
                </c:pt>
                <c:pt idx="165">
                  <c:v>82</c:v>
                </c:pt>
                <c:pt idx="166">
                  <c:v>66</c:v>
                </c:pt>
                <c:pt idx="167">
                  <c:v>46</c:v>
                </c:pt>
                <c:pt idx="168">
                  <c:v>58</c:v>
                </c:pt>
                <c:pt idx="169">
                  <c:v>64</c:v>
                </c:pt>
                <c:pt idx="170">
                  <c:v>37</c:v>
                </c:pt>
                <c:pt idx="171">
                  <c:v>43</c:v>
                </c:pt>
                <c:pt idx="172">
                  <c:v>79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15</c:v>
                </c:pt>
                <c:pt idx="199">
                  <c:v>34</c:v>
                </c:pt>
                <c:pt idx="200">
                  <c:v>29</c:v>
                </c:pt>
                <c:pt idx="201">
                  <c:v>50</c:v>
                </c:pt>
                <c:pt idx="202">
                  <c:v>52</c:v>
                </c:pt>
                <c:pt idx="203">
                  <c:v>73</c:v>
                </c:pt>
                <c:pt idx="204">
                  <c:v>45</c:v>
                </c:pt>
                <c:pt idx="205">
                  <c:v>85</c:v>
                </c:pt>
                <c:pt idx="206">
                  <c:v>38</c:v>
                </c:pt>
                <c:pt idx="207">
                  <c:v>80</c:v>
                </c:pt>
                <c:pt idx="208">
                  <c:v>48</c:v>
                </c:pt>
                <c:pt idx="209">
                  <c:v>46</c:v>
                </c:pt>
                <c:pt idx="210">
                  <c:v>61</c:v>
                </c:pt>
                <c:pt idx="211">
                  <c:v>63</c:v>
                </c:pt>
                <c:pt idx="212">
                  <c:v>31</c:v>
                </c:pt>
                <c:pt idx="213">
                  <c:v>42</c:v>
                </c:pt>
                <c:pt idx="214">
                  <c:v>37</c:v>
                </c:pt>
                <c:pt idx="215">
                  <c:v>57</c:v>
                </c:pt>
                <c:pt idx="216">
                  <c:v>24</c:v>
                </c:pt>
                <c:pt idx="217">
                  <c:v>73</c:v>
                </c:pt>
                <c:pt idx="218">
                  <c:v>74</c:v>
                </c:pt>
                <c:pt idx="219">
                  <c:v>89</c:v>
                </c:pt>
                <c:pt idx="220">
                  <c:v>54</c:v>
                </c:pt>
                <c:pt idx="221">
                  <c:v>31</c:v>
                </c:pt>
                <c:pt idx="222">
                  <c:v>35</c:v>
                </c:pt>
                <c:pt idx="223">
                  <c:v>65</c:v>
                </c:pt>
                <c:pt idx="224">
                  <c:v>36</c:v>
                </c:pt>
                <c:pt idx="225">
                  <c:v>30</c:v>
                </c:pt>
                <c:pt idx="226">
                  <c:v>27</c:v>
                </c:pt>
                <c:pt idx="227">
                  <c:v>74</c:v>
                </c:pt>
                <c:pt idx="228">
                  <c:v>12</c:v>
                </c:pt>
                <c:pt idx="229">
                  <c:v>54</c:v>
                </c:pt>
                <c:pt idx="230">
                  <c:v>24</c:v>
                </c:pt>
                <c:pt idx="231">
                  <c:v>28</c:v>
                </c:pt>
                <c:pt idx="232">
                  <c:v>61</c:v>
                </c:pt>
                <c:pt idx="233">
                  <c:v>88</c:v>
                </c:pt>
                <c:pt idx="234">
                  <c:v>93</c:v>
                </c:pt>
                <c:pt idx="235">
                  <c:v>18</c:v>
                </c:pt>
                <c:pt idx="236">
                  <c:v>87</c:v>
                </c:pt>
                <c:pt idx="237">
                  <c:v>47</c:v>
                </c:pt>
                <c:pt idx="238">
                  <c:v>96</c:v>
                </c:pt>
                <c:pt idx="239">
                  <c:v>56</c:v>
                </c:pt>
                <c:pt idx="240">
                  <c:v>82</c:v>
                </c:pt>
                <c:pt idx="241">
                  <c:v>41</c:v>
                </c:pt>
                <c:pt idx="242">
                  <c:v>77</c:v>
                </c:pt>
                <c:pt idx="243">
                  <c:v>48</c:v>
                </c:pt>
                <c:pt idx="244">
                  <c:v>80</c:v>
                </c:pt>
                <c:pt idx="245">
                  <c:v>55</c:v>
                </c:pt>
                <c:pt idx="246">
                  <c:v>81</c:v>
                </c:pt>
                <c:pt idx="247">
                  <c:v>56</c:v>
                </c:pt>
                <c:pt idx="248">
                  <c:v>55</c:v>
                </c:pt>
                <c:pt idx="249">
                  <c:v>79</c:v>
                </c:pt>
                <c:pt idx="250">
                  <c:v>62</c:v>
                </c:pt>
                <c:pt idx="251">
                  <c:v>51</c:v>
                </c:pt>
                <c:pt idx="252">
                  <c:v>42</c:v>
                </c:pt>
                <c:pt idx="253">
                  <c:v>46</c:v>
                </c:pt>
                <c:pt idx="254">
                  <c:v>79</c:v>
                </c:pt>
                <c:pt idx="255">
                  <c:v>16</c:v>
                </c:pt>
                <c:pt idx="256">
                  <c:v>32</c:v>
                </c:pt>
                <c:pt idx="257">
                  <c:v>18</c:v>
                </c:pt>
                <c:pt idx="258">
                  <c:v>5</c:v>
                </c:pt>
                <c:pt idx="259">
                  <c:v>53</c:v>
                </c:pt>
                <c:pt idx="260">
                  <c:v>83</c:v>
                </c:pt>
                <c:pt idx="261">
                  <c:v>31</c:v>
                </c:pt>
                <c:pt idx="262">
                  <c:v>11</c:v>
                </c:pt>
                <c:pt idx="263">
                  <c:v>22</c:v>
                </c:pt>
                <c:pt idx="264">
                  <c:v>57</c:v>
                </c:pt>
                <c:pt idx="265">
                  <c:v>39</c:v>
                </c:pt>
                <c:pt idx="266">
                  <c:v>37</c:v>
                </c:pt>
                <c:pt idx="267">
                  <c:v>38</c:v>
                </c:pt>
                <c:pt idx="268">
                  <c:v>59</c:v>
                </c:pt>
                <c:pt idx="269">
                  <c:v>29</c:v>
                </c:pt>
                <c:pt idx="270">
                  <c:v>74</c:v>
                </c:pt>
                <c:pt idx="271">
                  <c:v>36</c:v>
                </c:pt>
                <c:pt idx="272">
                  <c:v>38</c:v>
                </c:pt>
                <c:pt idx="273">
                  <c:v>9</c:v>
                </c:pt>
                <c:pt idx="274">
                  <c:v>49</c:v>
                </c:pt>
                <c:pt idx="275">
                  <c:v>53</c:v>
                </c:pt>
                <c:pt idx="276">
                  <c:v>50</c:v>
                </c:pt>
                <c:pt idx="277">
                  <c:v>88</c:v>
                </c:pt>
                <c:pt idx="278">
                  <c:v>82</c:v>
                </c:pt>
                <c:pt idx="279">
                  <c:v>77</c:v>
                </c:pt>
                <c:pt idx="280">
                  <c:v>18</c:v>
                </c:pt>
                <c:pt idx="281">
                  <c:v>70</c:v>
                </c:pt>
                <c:pt idx="282">
                  <c:v>10</c:v>
                </c:pt>
                <c:pt idx="283">
                  <c:v>74</c:v>
                </c:pt>
                <c:pt idx="284">
                  <c:v>44</c:v>
                </c:pt>
                <c:pt idx="285">
                  <c:v>80</c:v>
                </c:pt>
                <c:pt idx="286">
                  <c:v>62</c:v>
                </c:pt>
                <c:pt idx="287">
                  <c:v>5</c:v>
                </c:pt>
                <c:pt idx="288">
                  <c:v>79</c:v>
                </c:pt>
                <c:pt idx="289">
                  <c:v>72</c:v>
                </c:pt>
                <c:pt idx="290">
                  <c:v>11</c:v>
                </c:pt>
                <c:pt idx="291">
                  <c:v>51</c:v>
                </c:pt>
                <c:pt idx="292">
                  <c:v>65</c:v>
                </c:pt>
                <c:pt idx="293">
                  <c:v>61</c:v>
                </c:pt>
                <c:pt idx="294">
                  <c:v>41</c:v>
                </c:pt>
                <c:pt idx="295">
                  <c:v>61</c:v>
                </c:pt>
                <c:pt idx="296">
                  <c:v>10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79</c:v>
                </c:pt>
                <c:pt idx="323">
                  <c:v>80</c:v>
                </c:pt>
                <c:pt idx="324">
                  <c:v>90</c:v>
                </c:pt>
                <c:pt idx="325">
                  <c:v>71</c:v>
                </c:pt>
                <c:pt idx="326">
                  <c:v>14</c:v>
                </c:pt>
                <c:pt idx="327">
                  <c:v>42</c:v>
                </c:pt>
                <c:pt idx="328">
                  <c:v>72</c:v>
                </c:pt>
                <c:pt idx="329">
                  <c:v>34</c:v>
                </c:pt>
                <c:pt idx="330">
                  <c:v>71</c:v>
                </c:pt>
                <c:pt idx="331">
                  <c:v>34</c:v>
                </c:pt>
                <c:pt idx="332">
                  <c:v>48</c:v>
                </c:pt>
                <c:pt idx="333">
                  <c:v>66</c:v>
                </c:pt>
                <c:pt idx="334">
                  <c:v>53</c:v>
                </c:pt>
                <c:pt idx="335">
                  <c:v>52</c:v>
                </c:pt>
                <c:pt idx="336">
                  <c:v>5</c:v>
                </c:pt>
                <c:pt idx="337">
                  <c:v>32</c:v>
                </c:pt>
                <c:pt idx="338">
                  <c:v>18</c:v>
                </c:pt>
                <c:pt idx="339">
                  <c:v>21</c:v>
                </c:pt>
                <c:pt idx="340">
                  <c:v>47</c:v>
                </c:pt>
                <c:pt idx="341">
                  <c:v>70</c:v>
                </c:pt>
                <c:pt idx="342">
                  <c:v>36</c:v>
                </c:pt>
                <c:pt idx="343">
                  <c:v>59</c:v>
                </c:pt>
                <c:pt idx="344">
                  <c:v>53</c:v>
                </c:pt>
                <c:pt idx="345">
                  <c:v>33</c:v>
                </c:pt>
                <c:pt idx="346">
                  <c:v>35</c:v>
                </c:pt>
                <c:pt idx="347">
                  <c:v>32</c:v>
                </c:pt>
                <c:pt idx="348">
                  <c:v>69</c:v>
                </c:pt>
                <c:pt idx="349">
                  <c:v>11</c:v>
                </c:pt>
                <c:pt idx="350">
                  <c:v>58</c:v>
                </c:pt>
                <c:pt idx="351">
                  <c:v>37</c:v>
                </c:pt>
                <c:pt idx="352">
                  <c:v>84</c:v>
                </c:pt>
                <c:pt idx="353">
                  <c:v>62</c:v>
                </c:pt>
                <c:pt idx="354">
                  <c:v>4</c:v>
                </c:pt>
                <c:pt idx="355">
                  <c:v>60</c:v>
                </c:pt>
                <c:pt idx="356">
                  <c:v>39</c:v>
                </c:pt>
                <c:pt idx="357">
                  <c:v>6</c:v>
                </c:pt>
                <c:pt idx="358">
                  <c:v>36</c:v>
                </c:pt>
                <c:pt idx="359">
                  <c:v>6</c:v>
                </c:pt>
                <c:pt idx="360">
                  <c:v>34</c:v>
                </c:pt>
                <c:pt idx="361">
                  <c:v>78</c:v>
                </c:pt>
                <c:pt idx="362">
                  <c:v>72</c:v>
                </c:pt>
                <c:pt idx="363">
                  <c:v>51</c:v>
                </c:pt>
                <c:pt idx="364">
                  <c:v>51</c:v>
                </c:pt>
                <c:pt idx="365">
                  <c:v>19</c:v>
                </c:pt>
                <c:pt idx="366">
                  <c:v>44</c:v>
                </c:pt>
                <c:pt idx="367">
                  <c:v>45</c:v>
                </c:pt>
                <c:pt idx="368">
                  <c:v>12</c:v>
                </c:pt>
                <c:pt idx="369">
                  <c:v>35</c:v>
                </c:pt>
                <c:pt idx="370">
                  <c:v>28</c:v>
                </c:pt>
                <c:pt idx="371">
                  <c:v>31</c:v>
                </c:pt>
                <c:pt idx="372">
                  <c:v>74</c:v>
                </c:pt>
                <c:pt idx="373">
                  <c:v>78</c:v>
                </c:pt>
                <c:pt idx="374">
                  <c:v>66</c:v>
                </c:pt>
                <c:pt idx="375">
                  <c:v>54</c:v>
                </c:pt>
                <c:pt idx="376">
                  <c:v>65</c:v>
                </c:pt>
                <c:pt idx="377">
                  <c:v>15</c:v>
                </c:pt>
                <c:pt idx="378">
                  <c:v>26</c:v>
                </c:pt>
                <c:pt idx="379">
                  <c:v>31</c:v>
                </c:pt>
                <c:pt idx="380">
                  <c:v>35</c:v>
                </c:pt>
                <c:pt idx="381">
                  <c:v>12</c:v>
                </c:pt>
                <c:pt idx="382">
                  <c:v>99</c:v>
                </c:pt>
                <c:pt idx="383">
                  <c:v>99</c:v>
                </c:pt>
                <c:pt idx="384">
                  <c:v>45</c:v>
                </c:pt>
                <c:pt idx="385">
                  <c:v>50</c:v>
                </c:pt>
                <c:pt idx="386">
                  <c:v>88</c:v>
                </c:pt>
                <c:pt idx="387">
                  <c:v>28</c:v>
                </c:pt>
                <c:pt idx="388">
                  <c:v>30</c:v>
                </c:pt>
                <c:pt idx="389">
                  <c:v>43</c:v>
                </c:pt>
                <c:pt idx="390">
                  <c:v>24</c:v>
                </c:pt>
                <c:pt idx="391">
                  <c:v>40</c:v>
                </c:pt>
                <c:pt idx="392">
                  <c:v>26</c:v>
                </c:pt>
                <c:pt idx="393">
                  <c:v>35</c:v>
                </c:pt>
                <c:pt idx="394">
                  <c:v>17</c:v>
                </c:pt>
                <c:pt idx="395">
                  <c:v>43</c:v>
                </c:pt>
                <c:pt idx="396">
                  <c:v>48</c:v>
                </c:pt>
                <c:pt idx="397">
                  <c:v>30</c:v>
                </c:pt>
                <c:pt idx="398">
                  <c:v>55</c:v>
                </c:pt>
                <c:pt idx="399">
                  <c:v>47</c:v>
                </c:pt>
                <c:pt idx="400">
                  <c:v>35</c:v>
                </c:pt>
                <c:pt idx="401">
                  <c:v>47</c:v>
                </c:pt>
                <c:pt idx="402">
                  <c:v>20</c:v>
                </c:pt>
                <c:pt idx="403">
                  <c:v>64</c:v>
                </c:pt>
                <c:pt idx="404">
                  <c:v>47</c:v>
                </c:pt>
                <c:pt idx="405">
                  <c:v>32</c:v>
                </c:pt>
                <c:pt idx="406">
                  <c:v>44</c:v>
                </c:pt>
                <c:pt idx="407">
                  <c:v>24</c:v>
                </c:pt>
                <c:pt idx="408">
                  <c:v>86</c:v>
                </c:pt>
                <c:pt idx="409">
                  <c:v>12</c:v>
                </c:pt>
                <c:pt idx="410">
                  <c:v>72</c:v>
                </c:pt>
                <c:pt idx="411">
                  <c:v>97</c:v>
                </c:pt>
                <c:pt idx="412">
                  <c:v>41</c:v>
                </c:pt>
                <c:pt idx="413">
                  <c:v>11</c:v>
                </c:pt>
                <c:pt idx="414">
                  <c:v>76</c:v>
                </c:pt>
                <c:pt idx="415">
                  <c:v>14</c:v>
                </c:pt>
                <c:pt idx="416">
                  <c:v>54</c:v>
                </c:pt>
                <c:pt idx="417">
                  <c:v>51</c:v>
                </c:pt>
                <c:pt idx="418">
                  <c:v>15</c:v>
                </c:pt>
                <c:pt idx="419">
                  <c:v>87</c:v>
                </c:pt>
                <c:pt idx="420">
                  <c:v>77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55</c:v>
                </c:pt>
                <c:pt idx="447">
                  <c:v>14</c:v>
                </c:pt>
                <c:pt idx="448">
                  <c:v>33</c:v>
                </c:pt>
                <c:pt idx="449">
                  <c:v>58</c:v>
                </c:pt>
                <c:pt idx="450">
                  <c:v>17</c:v>
                </c:pt>
                <c:pt idx="451">
                  <c:v>73</c:v>
                </c:pt>
                <c:pt idx="452">
                  <c:v>35</c:v>
                </c:pt>
                <c:pt idx="453">
                  <c:v>25</c:v>
                </c:pt>
                <c:pt idx="454">
                  <c:v>72</c:v>
                </c:pt>
                <c:pt idx="455">
                  <c:v>78</c:v>
                </c:pt>
                <c:pt idx="456">
                  <c:v>86</c:v>
                </c:pt>
                <c:pt idx="457">
                  <c:v>19</c:v>
                </c:pt>
                <c:pt idx="458">
                  <c:v>86</c:v>
                </c:pt>
                <c:pt idx="459">
                  <c:v>42</c:v>
                </c:pt>
                <c:pt idx="460">
                  <c:v>47</c:v>
                </c:pt>
                <c:pt idx="461">
                  <c:v>86</c:v>
                </c:pt>
                <c:pt idx="462">
                  <c:v>62</c:v>
                </c:pt>
                <c:pt idx="463">
                  <c:v>62</c:v>
                </c:pt>
                <c:pt idx="464">
                  <c:v>20</c:v>
                </c:pt>
                <c:pt idx="465">
                  <c:v>49</c:v>
                </c:pt>
                <c:pt idx="466">
                  <c:v>51</c:v>
                </c:pt>
                <c:pt idx="467">
                  <c:v>90</c:v>
                </c:pt>
                <c:pt idx="468">
                  <c:v>25</c:v>
                </c:pt>
                <c:pt idx="469">
                  <c:v>29</c:v>
                </c:pt>
                <c:pt idx="470">
                  <c:v>62</c:v>
                </c:pt>
                <c:pt idx="471">
                  <c:v>68</c:v>
                </c:pt>
                <c:pt idx="472">
                  <c:v>47</c:v>
                </c:pt>
                <c:pt idx="473">
                  <c:v>45</c:v>
                </c:pt>
                <c:pt idx="474">
                  <c:v>84</c:v>
                </c:pt>
                <c:pt idx="475">
                  <c:v>43</c:v>
                </c:pt>
                <c:pt idx="476">
                  <c:v>25</c:v>
                </c:pt>
                <c:pt idx="477">
                  <c:v>68</c:v>
                </c:pt>
                <c:pt idx="478">
                  <c:v>54</c:v>
                </c:pt>
                <c:pt idx="479">
                  <c:v>40</c:v>
                </c:pt>
                <c:pt idx="480">
                  <c:v>77</c:v>
                </c:pt>
                <c:pt idx="481">
                  <c:v>53</c:v>
                </c:pt>
                <c:pt idx="482">
                  <c:v>80</c:v>
                </c:pt>
                <c:pt idx="483">
                  <c:v>40</c:v>
                </c:pt>
                <c:pt idx="484">
                  <c:v>22</c:v>
                </c:pt>
                <c:pt idx="485">
                  <c:v>26</c:v>
                </c:pt>
                <c:pt idx="486">
                  <c:v>55</c:v>
                </c:pt>
                <c:pt idx="487">
                  <c:v>23</c:v>
                </c:pt>
                <c:pt idx="488">
                  <c:v>25</c:v>
                </c:pt>
                <c:pt idx="489">
                  <c:v>40</c:v>
                </c:pt>
                <c:pt idx="490">
                  <c:v>93</c:v>
                </c:pt>
                <c:pt idx="491">
                  <c:v>72</c:v>
                </c:pt>
                <c:pt idx="492">
                  <c:v>64</c:v>
                </c:pt>
                <c:pt idx="493">
                  <c:v>49</c:v>
                </c:pt>
                <c:pt idx="494">
                  <c:v>63</c:v>
                </c:pt>
                <c:pt idx="495">
                  <c:v>82</c:v>
                </c:pt>
                <c:pt idx="496">
                  <c:v>58</c:v>
                </c:pt>
                <c:pt idx="497">
                  <c:v>75</c:v>
                </c:pt>
                <c:pt idx="498">
                  <c:v>23</c:v>
                </c:pt>
                <c:pt idx="499">
                  <c:v>77</c:v>
                </c:pt>
                <c:pt idx="500">
                  <c:v>47</c:v>
                </c:pt>
                <c:pt idx="501">
                  <c:v>84</c:v>
                </c:pt>
                <c:pt idx="502">
                  <c:v>82</c:v>
                </c:pt>
                <c:pt idx="503">
                  <c:v>84</c:v>
                </c:pt>
                <c:pt idx="504">
                  <c:v>76</c:v>
                </c:pt>
                <c:pt idx="505">
                  <c:v>85</c:v>
                </c:pt>
                <c:pt idx="506">
                  <c:v>87</c:v>
                </c:pt>
                <c:pt idx="507">
                  <c:v>5</c:v>
                </c:pt>
                <c:pt idx="508">
                  <c:v>7</c:v>
                </c:pt>
                <c:pt idx="509">
                  <c:v>77</c:v>
                </c:pt>
                <c:pt idx="510">
                  <c:v>73</c:v>
                </c:pt>
                <c:pt idx="511">
                  <c:v>41</c:v>
                </c:pt>
                <c:pt idx="512">
                  <c:v>46</c:v>
                </c:pt>
                <c:pt idx="513">
                  <c:v>64</c:v>
                </c:pt>
                <c:pt idx="514">
                  <c:v>52</c:v>
                </c:pt>
                <c:pt idx="515">
                  <c:v>39</c:v>
                </c:pt>
                <c:pt idx="516">
                  <c:v>59</c:v>
                </c:pt>
                <c:pt idx="517">
                  <c:v>85</c:v>
                </c:pt>
                <c:pt idx="518">
                  <c:v>61</c:v>
                </c:pt>
                <c:pt idx="519">
                  <c:v>78</c:v>
                </c:pt>
                <c:pt idx="520">
                  <c:v>8</c:v>
                </c:pt>
                <c:pt idx="521">
                  <c:v>37</c:v>
                </c:pt>
                <c:pt idx="522">
                  <c:v>46</c:v>
                </c:pt>
                <c:pt idx="523">
                  <c:v>74</c:v>
                </c:pt>
                <c:pt idx="524">
                  <c:v>86</c:v>
                </c:pt>
                <c:pt idx="525">
                  <c:v>61</c:v>
                </c:pt>
                <c:pt idx="526">
                  <c:v>9</c:v>
                </c:pt>
                <c:pt idx="527">
                  <c:v>39</c:v>
                </c:pt>
                <c:pt idx="528">
                  <c:v>2</c:v>
                </c:pt>
                <c:pt idx="529">
                  <c:v>16</c:v>
                </c:pt>
                <c:pt idx="530">
                  <c:v>33</c:v>
                </c:pt>
                <c:pt idx="531">
                  <c:v>39</c:v>
                </c:pt>
                <c:pt idx="532">
                  <c:v>61</c:v>
                </c:pt>
                <c:pt idx="533">
                  <c:v>67</c:v>
                </c:pt>
                <c:pt idx="534">
                  <c:v>69</c:v>
                </c:pt>
                <c:pt idx="535">
                  <c:v>42</c:v>
                </c:pt>
                <c:pt idx="536">
                  <c:v>64</c:v>
                </c:pt>
                <c:pt idx="537">
                  <c:v>18</c:v>
                </c:pt>
                <c:pt idx="538">
                  <c:v>37</c:v>
                </c:pt>
                <c:pt idx="539">
                  <c:v>52</c:v>
                </c:pt>
                <c:pt idx="540">
                  <c:v>51</c:v>
                </c:pt>
                <c:pt idx="541">
                  <c:v>16</c:v>
                </c:pt>
                <c:pt idx="542">
                  <c:v>20</c:v>
                </c:pt>
                <c:pt idx="543">
                  <c:v>25</c:v>
                </c:pt>
                <c:pt idx="544">
                  <c:v>40</c:v>
                </c:pt>
                <c:pt idx="545">
                  <c:v>40</c:v>
                </c:pt>
                <c:pt idx="546">
                  <c:v>72</c:v>
                </c:pt>
                <c:pt idx="547">
                  <c:v>95</c:v>
                </c:pt>
                <c:pt idx="548">
                  <c:v>76</c:v>
                </c:pt>
                <c:pt idx="549">
                  <c:v>49</c:v>
                </c:pt>
                <c:pt idx="550">
                  <c:v>50</c:v>
                </c:pt>
                <c:pt idx="551">
                  <c:v>85</c:v>
                </c:pt>
                <c:pt idx="552">
                  <c:v>21</c:v>
                </c:pt>
                <c:pt idx="553">
                  <c:v>37</c:v>
                </c:pt>
                <c:pt idx="554">
                  <c:v>18</c:v>
                </c:pt>
                <c:pt idx="555">
                  <c:v>45</c:v>
                </c:pt>
                <c:pt idx="556">
                  <c:v>2</c:v>
                </c:pt>
                <c:pt idx="557">
                  <c:v>42</c:v>
                </c:pt>
                <c:pt idx="558">
                  <c:v>28</c:v>
                </c:pt>
                <c:pt idx="559">
                  <c:v>53</c:v>
                </c:pt>
                <c:pt idx="560">
                  <c:v>18</c:v>
                </c:pt>
                <c:pt idx="561">
                  <c:v>62</c:v>
                </c:pt>
                <c:pt idx="562">
                  <c:v>30</c:v>
                </c:pt>
                <c:pt idx="563">
                  <c:v>97</c:v>
                </c:pt>
                <c:pt idx="564">
                  <c:v>32</c:v>
                </c:pt>
                <c:pt idx="565">
                  <c:v>41</c:v>
                </c:pt>
                <c:pt idx="566">
                  <c:v>25</c:v>
                </c:pt>
                <c:pt idx="567">
                  <c:v>2</c:v>
                </c:pt>
                <c:pt idx="568">
                  <c:v>26</c:v>
                </c:pt>
                <c:pt idx="569">
                  <c:v>59</c:v>
                </c:pt>
                <c:pt idx="570">
                  <c:v>62</c:v>
                </c:pt>
                <c:pt idx="571">
                  <c:v>49</c:v>
                </c:pt>
                <c:pt idx="572">
                  <c:v>44</c:v>
                </c:pt>
                <c:pt idx="573">
                  <c:v>87</c:v>
                </c:pt>
                <c:pt idx="574">
                  <c:v>7</c:v>
                </c:pt>
                <c:pt idx="575">
                  <c:v>80</c:v>
                </c:pt>
                <c:pt idx="576">
                  <c:v>5</c:v>
                </c:pt>
                <c:pt idx="577">
                  <c:v>38</c:v>
                </c:pt>
                <c:pt idx="578">
                  <c:v>74</c:v>
                </c:pt>
                <c:pt idx="579">
                  <c:v>91</c:v>
                </c:pt>
                <c:pt idx="580">
                  <c:v>24</c:v>
                </c:pt>
                <c:pt idx="581">
                  <c:v>26</c:v>
                </c:pt>
                <c:pt idx="582">
                  <c:v>86</c:v>
                </c:pt>
                <c:pt idx="583">
                  <c:v>25</c:v>
                </c:pt>
                <c:pt idx="584">
                  <c:v>80</c:v>
                </c:pt>
                <c:pt idx="585">
                  <c:v>69</c:v>
                </c:pt>
                <c:pt idx="586">
                  <c:v>18</c:v>
                </c:pt>
                <c:pt idx="587">
                  <c:v>55</c:v>
                </c:pt>
                <c:pt idx="588">
                  <c:v>37</c:v>
                </c:pt>
                <c:pt idx="589">
                  <c:v>16</c:v>
                </c:pt>
                <c:pt idx="590">
                  <c:v>58</c:v>
                </c:pt>
                <c:pt idx="591">
                  <c:v>73</c:v>
                </c:pt>
                <c:pt idx="592">
                  <c:v>21</c:v>
                </c:pt>
                <c:pt idx="593">
                  <c:v>71</c:v>
                </c:pt>
                <c:pt idx="594">
                  <c:v>37</c:v>
                </c:pt>
                <c:pt idx="595">
                  <c:v>79</c:v>
                </c:pt>
                <c:pt idx="596">
                  <c:v>46</c:v>
                </c:pt>
                <c:pt idx="597">
                  <c:v>53</c:v>
                </c:pt>
                <c:pt idx="598">
                  <c:v>20</c:v>
                </c:pt>
                <c:pt idx="599">
                  <c:v>69</c:v>
                </c:pt>
                <c:pt idx="600">
                  <c:v>50</c:v>
                </c:pt>
                <c:pt idx="601">
                  <c:v>82</c:v>
                </c:pt>
                <c:pt idx="602">
                  <c:v>71</c:v>
                </c:pt>
                <c:pt idx="603">
                  <c:v>52</c:v>
                </c:pt>
                <c:pt idx="604">
                  <c:v>86</c:v>
                </c:pt>
                <c:pt idx="605">
                  <c:v>71</c:v>
                </c:pt>
                <c:pt idx="606">
                  <c:v>13</c:v>
                </c:pt>
                <c:pt idx="607">
                  <c:v>26</c:v>
                </c:pt>
                <c:pt idx="608">
                  <c:v>38</c:v>
                </c:pt>
                <c:pt idx="609">
                  <c:v>27</c:v>
                </c:pt>
                <c:pt idx="610">
                  <c:v>34</c:v>
                </c:pt>
                <c:pt idx="611">
                  <c:v>31</c:v>
                </c:pt>
                <c:pt idx="612">
                  <c:v>98</c:v>
                </c:pt>
                <c:pt idx="613">
                  <c:v>34</c:v>
                </c:pt>
                <c:pt idx="614">
                  <c:v>77</c:v>
                </c:pt>
                <c:pt idx="615">
                  <c:v>61</c:v>
                </c:pt>
                <c:pt idx="616">
                  <c:v>64</c:v>
                </c:pt>
                <c:pt idx="617">
                  <c:v>29</c:v>
                </c:pt>
                <c:pt idx="618">
                  <c:v>43</c:v>
                </c:pt>
                <c:pt idx="619">
                  <c:v>27</c:v>
                </c:pt>
                <c:pt idx="620">
                  <c:v>51</c:v>
                </c:pt>
                <c:pt idx="621">
                  <c:v>77</c:v>
                </c:pt>
                <c:pt idx="622">
                  <c:v>46</c:v>
                </c:pt>
                <c:pt idx="623">
                  <c:v>84</c:v>
                </c:pt>
                <c:pt idx="624">
                  <c:v>63</c:v>
                </c:pt>
                <c:pt idx="625">
                  <c:v>55</c:v>
                </c:pt>
                <c:pt idx="626">
                  <c:v>82</c:v>
                </c:pt>
                <c:pt idx="627">
                  <c:v>73</c:v>
                </c:pt>
                <c:pt idx="628">
                  <c:v>47</c:v>
                </c:pt>
                <c:pt idx="629">
                  <c:v>73</c:v>
                </c:pt>
                <c:pt idx="630">
                  <c:v>90</c:v>
                </c:pt>
                <c:pt idx="631">
                  <c:v>53</c:v>
                </c:pt>
                <c:pt idx="632">
                  <c:v>51</c:v>
                </c:pt>
                <c:pt idx="633">
                  <c:v>60</c:v>
                </c:pt>
                <c:pt idx="634">
                  <c:v>25</c:v>
                </c:pt>
                <c:pt idx="635">
                  <c:v>33</c:v>
                </c:pt>
                <c:pt idx="636">
                  <c:v>68</c:v>
                </c:pt>
                <c:pt idx="637">
                  <c:v>20</c:v>
                </c:pt>
                <c:pt idx="638">
                  <c:v>12</c:v>
                </c:pt>
                <c:pt idx="639">
                  <c:v>21</c:v>
                </c:pt>
                <c:pt idx="640">
                  <c:v>86</c:v>
                </c:pt>
                <c:pt idx="641">
                  <c:v>22</c:v>
                </c:pt>
                <c:pt idx="642">
                  <c:v>30</c:v>
                </c:pt>
                <c:pt idx="643">
                  <c:v>98</c:v>
                </c:pt>
                <c:pt idx="644">
                  <c:v>6</c:v>
                </c:pt>
                <c:pt idx="645">
                  <c:v>84</c:v>
                </c:pt>
                <c:pt idx="646">
                  <c:v>39</c:v>
                </c:pt>
                <c:pt idx="647">
                  <c:v>54</c:v>
                </c:pt>
                <c:pt idx="648">
                  <c:v>9</c:v>
                </c:pt>
                <c:pt idx="649">
                  <c:v>7</c:v>
                </c:pt>
                <c:pt idx="650">
                  <c:v>27</c:v>
                </c:pt>
                <c:pt idx="651">
                  <c:v>61</c:v>
                </c:pt>
                <c:pt idx="652">
                  <c:v>21</c:v>
                </c:pt>
                <c:pt idx="653">
                  <c:v>84</c:v>
                </c:pt>
                <c:pt idx="654">
                  <c:v>66</c:v>
                </c:pt>
                <c:pt idx="655">
                  <c:v>52</c:v>
                </c:pt>
                <c:pt idx="656">
                  <c:v>68</c:v>
                </c:pt>
                <c:pt idx="657">
                  <c:v>70</c:v>
                </c:pt>
                <c:pt idx="658">
                  <c:v>55</c:v>
                </c:pt>
                <c:pt idx="659">
                  <c:v>46</c:v>
                </c:pt>
                <c:pt idx="660">
                  <c:v>64</c:v>
                </c:pt>
                <c:pt idx="661">
                  <c:v>60</c:v>
                </c:pt>
                <c:pt idx="662">
                  <c:v>6</c:v>
                </c:pt>
                <c:pt idx="663">
                  <c:v>9</c:v>
                </c:pt>
                <c:pt idx="664">
                  <c:v>11</c:v>
                </c:pt>
                <c:pt idx="665">
                  <c:v>75</c:v>
                </c:pt>
                <c:pt idx="666">
                  <c:v>55</c:v>
                </c:pt>
                <c:pt idx="667">
                  <c:v>27</c:v>
                </c:pt>
                <c:pt idx="668">
                  <c:v>61</c:v>
                </c:pt>
                <c:pt idx="669">
                  <c:v>92</c:v>
                </c:pt>
                <c:pt idx="670">
                  <c:v>35</c:v>
                </c:pt>
                <c:pt idx="671">
                  <c:v>28</c:v>
                </c:pt>
                <c:pt idx="672">
                  <c:v>38</c:v>
                </c:pt>
                <c:pt idx="673">
                  <c:v>5</c:v>
                </c:pt>
                <c:pt idx="674">
                  <c:v>48</c:v>
                </c:pt>
                <c:pt idx="675">
                  <c:v>38</c:v>
                </c:pt>
                <c:pt idx="676">
                  <c:v>69</c:v>
                </c:pt>
                <c:pt idx="677">
                  <c:v>28</c:v>
                </c:pt>
                <c:pt idx="678">
                  <c:v>25</c:v>
                </c:pt>
                <c:pt idx="679">
                  <c:v>57</c:v>
                </c:pt>
                <c:pt idx="680">
                  <c:v>42</c:v>
                </c:pt>
                <c:pt idx="681">
                  <c:v>48</c:v>
                </c:pt>
                <c:pt idx="682">
                  <c:v>71</c:v>
                </c:pt>
                <c:pt idx="683">
                  <c:v>11</c:v>
                </c:pt>
                <c:pt idx="684">
                  <c:v>59</c:v>
                </c:pt>
                <c:pt idx="685">
                  <c:v>66</c:v>
                </c:pt>
                <c:pt idx="686">
                  <c:v>34</c:v>
                </c:pt>
                <c:pt idx="687">
                  <c:v>67</c:v>
                </c:pt>
                <c:pt idx="688">
                  <c:v>1</c:v>
                </c:pt>
                <c:pt idx="689">
                  <c:v>87</c:v>
                </c:pt>
                <c:pt idx="690">
                  <c:v>48</c:v>
                </c:pt>
                <c:pt idx="691">
                  <c:v>43</c:v>
                </c:pt>
                <c:pt idx="692">
                  <c:v>35</c:v>
                </c:pt>
                <c:pt idx="693">
                  <c:v>57</c:v>
                </c:pt>
                <c:pt idx="694">
                  <c:v>52</c:v>
                </c:pt>
                <c:pt idx="695">
                  <c:v>34</c:v>
                </c:pt>
                <c:pt idx="696">
                  <c:v>75</c:v>
                </c:pt>
                <c:pt idx="697">
                  <c:v>59</c:v>
                </c:pt>
                <c:pt idx="698">
                  <c:v>23</c:v>
                </c:pt>
                <c:pt idx="699">
                  <c:v>29</c:v>
                </c:pt>
                <c:pt idx="700">
                  <c:v>50</c:v>
                </c:pt>
                <c:pt idx="701">
                  <c:v>13</c:v>
                </c:pt>
                <c:pt idx="702">
                  <c:v>70</c:v>
                </c:pt>
                <c:pt idx="703">
                  <c:v>18</c:v>
                </c:pt>
                <c:pt idx="704">
                  <c:v>21</c:v>
                </c:pt>
                <c:pt idx="705">
                  <c:v>62</c:v>
                </c:pt>
                <c:pt idx="706">
                  <c:v>13</c:v>
                </c:pt>
                <c:pt idx="707">
                  <c:v>40</c:v>
                </c:pt>
                <c:pt idx="708">
                  <c:v>47</c:v>
                </c:pt>
                <c:pt idx="709">
                  <c:v>76</c:v>
                </c:pt>
                <c:pt idx="710">
                  <c:v>39</c:v>
                </c:pt>
                <c:pt idx="711">
                  <c:v>85</c:v>
                </c:pt>
                <c:pt idx="712">
                  <c:v>35</c:v>
                </c:pt>
                <c:pt idx="713">
                  <c:v>64</c:v>
                </c:pt>
                <c:pt idx="714">
                  <c:v>82</c:v>
                </c:pt>
                <c:pt idx="715">
                  <c:v>78</c:v>
                </c:pt>
                <c:pt idx="716">
                  <c:v>40</c:v>
                </c:pt>
                <c:pt idx="717">
                  <c:v>24</c:v>
                </c:pt>
                <c:pt idx="718">
                  <c:v>14</c:v>
                </c:pt>
                <c:pt idx="719">
                  <c:v>34</c:v>
                </c:pt>
                <c:pt idx="720">
                  <c:v>97</c:v>
                </c:pt>
                <c:pt idx="721">
                  <c:v>71</c:v>
                </c:pt>
                <c:pt idx="722">
                  <c:v>54</c:v>
                </c:pt>
                <c:pt idx="723">
                  <c:v>32</c:v>
                </c:pt>
                <c:pt idx="724">
                  <c:v>41</c:v>
                </c:pt>
                <c:pt idx="725">
                  <c:v>68</c:v>
                </c:pt>
                <c:pt idx="726">
                  <c:v>73</c:v>
                </c:pt>
                <c:pt idx="727">
                  <c:v>82</c:v>
                </c:pt>
                <c:pt idx="728">
                  <c:v>38</c:v>
                </c:pt>
                <c:pt idx="729">
                  <c:v>92</c:v>
                </c:pt>
                <c:pt idx="730">
                  <c:v>61</c:v>
                </c:pt>
                <c:pt idx="731">
                  <c:v>35</c:v>
                </c:pt>
                <c:pt idx="732">
                  <c:v>14</c:v>
                </c:pt>
                <c:pt idx="733">
                  <c:v>67</c:v>
                </c:pt>
                <c:pt idx="734">
                  <c:v>29</c:v>
                </c:pt>
                <c:pt idx="735">
                  <c:v>14</c:v>
                </c:pt>
                <c:pt idx="736">
                  <c:v>22</c:v>
                </c:pt>
                <c:pt idx="737">
                  <c:v>64</c:v>
                </c:pt>
                <c:pt idx="738">
                  <c:v>66</c:v>
                </c:pt>
                <c:pt idx="739">
                  <c:v>73</c:v>
                </c:pt>
                <c:pt idx="740">
                  <c:v>12</c:v>
                </c:pt>
                <c:pt idx="741">
                  <c:v>45</c:v>
                </c:pt>
                <c:pt idx="742">
                  <c:v>45</c:v>
                </c:pt>
                <c:pt idx="743">
                  <c:v>61</c:v>
                </c:pt>
                <c:pt idx="744">
                  <c:v>61</c:v>
                </c:pt>
                <c:pt idx="745">
                  <c:v>40</c:v>
                </c:pt>
                <c:pt idx="746">
                  <c:v>75</c:v>
                </c:pt>
                <c:pt idx="747">
                  <c:v>14</c:v>
                </c:pt>
                <c:pt idx="748">
                  <c:v>13</c:v>
                </c:pt>
                <c:pt idx="749">
                  <c:v>55</c:v>
                </c:pt>
                <c:pt idx="750">
                  <c:v>64</c:v>
                </c:pt>
                <c:pt idx="751">
                  <c:v>19</c:v>
                </c:pt>
                <c:pt idx="752">
                  <c:v>99</c:v>
                </c:pt>
                <c:pt idx="753">
                  <c:v>85</c:v>
                </c:pt>
                <c:pt idx="754">
                  <c:v>16</c:v>
                </c:pt>
                <c:pt idx="755">
                  <c:v>14</c:v>
                </c:pt>
                <c:pt idx="756">
                  <c:v>83</c:v>
                </c:pt>
                <c:pt idx="757">
                  <c:v>84</c:v>
                </c:pt>
                <c:pt idx="758">
                  <c:v>20</c:v>
                </c:pt>
                <c:pt idx="759">
                  <c:v>84</c:v>
                </c:pt>
                <c:pt idx="760">
                  <c:v>32</c:v>
                </c:pt>
                <c:pt idx="761">
                  <c:v>12</c:v>
                </c:pt>
                <c:pt idx="762">
                  <c:v>56</c:v>
                </c:pt>
                <c:pt idx="763">
                  <c:v>72</c:v>
                </c:pt>
                <c:pt idx="764">
                  <c:v>33</c:v>
                </c:pt>
                <c:pt idx="765">
                  <c:v>5</c:v>
                </c:pt>
                <c:pt idx="766">
                  <c:v>40</c:v>
                </c:pt>
                <c:pt idx="767">
                  <c:v>35</c:v>
                </c:pt>
                <c:pt idx="768">
                  <c:v>32</c:v>
                </c:pt>
                <c:pt idx="769">
                  <c:v>56</c:v>
                </c:pt>
                <c:pt idx="770">
                  <c:v>55</c:v>
                </c:pt>
                <c:pt idx="771">
                  <c:v>24</c:v>
                </c:pt>
                <c:pt idx="772">
                  <c:v>97</c:v>
                </c:pt>
                <c:pt idx="773">
                  <c:v>27</c:v>
                </c:pt>
                <c:pt idx="774">
                  <c:v>17</c:v>
                </c:pt>
                <c:pt idx="775">
                  <c:v>52</c:v>
                </c:pt>
                <c:pt idx="776">
                  <c:v>5</c:v>
                </c:pt>
                <c:pt idx="777">
                  <c:v>65</c:v>
                </c:pt>
                <c:pt idx="778">
                  <c:v>72</c:v>
                </c:pt>
                <c:pt idx="779">
                  <c:v>57</c:v>
                </c:pt>
                <c:pt idx="780">
                  <c:v>86</c:v>
                </c:pt>
                <c:pt idx="781">
                  <c:v>36</c:v>
                </c:pt>
                <c:pt idx="782">
                  <c:v>21</c:v>
                </c:pt>
                <c:pt idx="783">
                  <c:v>35</c:v>
                </c:pt>
                <c:pt idx="784">
                  <c:v>73</c:v>
                </c:pt>
                <c:pt idx="785">
                  <c:v>37</c:v>
                </c:pt>
                <c:pt idx="786">
                  <c:v>69</c:v>
                </c:pt>
                <c:pt idx="787">
                  <c:v>38</c:v>
                </c:pt>
                <c:pt idx="788">
                  <c:v>60</c:v>
                </c:pt>
                <c:pt idx="789">
                  <c:v>54</c:v>
                </c:pt>
                <c:pt idx="790">
                  <c:v>86</c:v>
                </c:pt>
                <c:pt idx="791">
                  <c:v>99</c:v>
                </c:pt>
                <c:pt idx="792">
                  <c:v>47</c:v>
                </c:pt>
                <c:pt idx="793">
                  <c:v>38</c:v>
                </c:pt>
                <c:pt idx="794">
                  <c:v>86</c:v>
                </c:pt>
                <c:pt idx="795">
                  <c:v>34</c:v>
                </c:pt>
                <c:pt idx="796">
                  <c:v>43</c:v>
                </c:pt>
                <c:pt idx="797">
                  <c:v>56</c:v>
                </c:pt>
                <c:pt idx="798">
                  <c:v>62</c:v>
                </c:pt>
                <c:pt idx="799">
                  <c:v>13</c:v>
                </c:pt>
                <c:pt idx="800">
                  <c:v>78</c:v>
                </c:pt>
                <c:pt idx="801">
                  <c:v>36</c:v>
                </c:pt>
                <c:pt idx="802">
                  <c:v>36</c:v>
                </c:pt>
                <c:pt idx="803">
                  <c:v>77</c:v>
                </c:pt>
                <c:pt idx="804">
                  <c:v>20</c:v>
                </c:pt>
                <c:pt idx="805">
                  <c:v>67</c:v>
                </c:pt>
                <c:pt idx="806">
                  <c:v>52</c:v>
                </c:pt>
                <c:pt idx="807">
                  <c:v>27</c:v>
                </c:pt>
                <c:pt idx="808">
                  <c:v>17</c:v>
                </c:pt>
                <c:pt idx="809">
                  <c:v>40</c:v>
                </c:pt>
                <c:pt idx="810">
                  <c:v>11</c:v>
                </c:pt>
                <c:pt idx="811">
                  <c:v>4</c:v>
                </c:pt>
                <c:pt idx="812">
                  <c:v>94</c:v>
                </c:pt>
                <c:pt idx="813">
                  <c:v>72</c:v>
                </c:pt>
                <c:pt idx="814">
                  <c:v>26</c:v>
                </c:pt>
                <c:pt idx="815">
                  <c:v>19</c:v>
                </c:pt>
                <c:pt idx="816">
                  <c:v>79</c:v>
                </c:pt>
                <c:pt idx="817">
                  <c:v>22</c:v>
                </c:pt>
                <c:pt idx="818">
                  <c:v>89</c:v>
                </c:pt>
                <c:pt idx="819">
                  <c:v>53</c:v>
                </c:pt>
                <c:pt idx="820">
                  <c:v>88</c:v>
                </c:pt>
                <c:pt idx="821">
                  <c:v>33</c:v>
                </c:pt>
                <c:pt idx="822">
                  <c:v>37</c:v>
                </c:pt>
                <c:pt idx="823">
                  <c:v>13</c:v>
                </c:pt>
                <c:pt idx="824">
                  <c:v>25</c:v>
                </c:pt>
                <c:pt idx="825">
                  <c:v>32</c:v>
                </c:pt>
                <c:pt idx="826">
                  <c:v>26</c:v>
                </c:pt>
                <c:pt idx="827">
                  <c:v>62</c:v>
                </c:pt>
                <c:pt idx="828">
                  <c:v>37</c:v>
                </c:pt>
                <c:pt idx="829">
                  <c:v>11</c:v>
                </c:pt>
                <c:pt idx="830">
                  <c:v>87</c:v>
                </c:pt>
                <c:pt idx="831">
                  <c:v>52</c:v>
                </c:pt>
                <c:pt idx="832">
                  <c:v>83</c:v>
                </c:pt>
                <c:pt idx="833">
                  <c:v>81</c:v>
                </c:pt>
                <c:pt idx="834">
                  <c:v>80</c:v>
                </c:pt>
                <c:pt idx="835">
                  <c:v>11</c:v>
                </c:pt>
                <c:pt idx="836">
                  <c:v>42</c:v>
                </c:pt>
                <c:pt idx="837">
                  <c:v>19</c:v>
                </c:pt>
                <c:pt idx="838">
                  <c:v>89</c:v>
                </c:pt>
                <c:pt idx="839">
                  <c:v>91</c:v>
                </c:pt>
                <c:pt idx="840">
                  <c:v>85</c:v>
                </c:pt>
                <c:pt idx="841">
                  <c:v>52</c:v>
                </c:pt>
                <c:pt idx="842">
                  <c:v>2</c:v>
                </c:pt>
                <c:pt idx="843">
                  <c:v>61</c:v>
                </c:pt>
                <c:pt idx="844">
                  <c:v>29</c:v>
                </c:pt>
                <c:pt idx="845">
                  <c:v>58</c:v>
                </c:pt>
                <c:pt idx="846">
                  <c:v>83</c:v>
                </c:pt>
                <c:pt idx="847">
                  <c:v>23</c:v>
                </c:pt>
                <c:pt idx="848">
                  <c:v>41</c:v>
                </c:pt>
                <c:pt idx="849">
                  <c:v>32</c:v>
                </c:pt>
                <c:pt idx="850">
                  <c:v>72</c:v>
                </c:pt>
                <c:pt idx="851">
                  <c:v>78</c:v>
                </c:pt>
                <c:pt idx="852">
                  <c:v>87</c:v>
                </c:pt>
                <c:pt idx="853">
                  <c:v>81</c:v>
                </c:pt>
                <c:pt idx="854">
                  <c:v>26</c:v>
                </c:pt>
                <c:pt idx="855">
                  <c:v>44</c:v>
                </c:pt>
                <c:pt idx="856">
                  <c:v>63</c:v>
                </c:pt>
                <c:pt idx="857">
                  <c:v>48</c:v>
                </c:pt>
                <c:pt idx="858">
                  <c:v>95</c:v>
                </c:pt>
                <c:pt idx="859">
                  <c:v>45</c:v>
                </c:pt>
                <c:pt idx="860">
                  <c:v>36</c:v>
                </c:pt>
                <c:pt idx="861">
                  <c:v>4</c:v>
                </c:pt>
                <c:pt idx="862">
                  <c:v>20</c:v>
                </c:pt>
                <c:pt idx="863">
                  <c:v>6</c:v>
                </c:pt>
                <c:pt idx="864">
                  <c:v>52</c:v>
                </c:pt>
                <c:pt idx="865">
                  <c:v>58</c:v>
                </c:pt>
                <c:pt idx="866">
                  <c:v>89</c:v>
                </c:pt>
                <c:pt idx="867">
                  <c:v>15</c:v>
                </c:pt>
                <c:pt idx="868">
                  <c:v>30</c:v>
                </c:pt>
                <c:pt idx="869">
                  <c:v>63</c:v>
                </c:pt>
                <c:pt idx="870">
                  <c:v>62</c:v>
                </c:pt>
                <c:pt idx="871">
                  <c:v>49</c:v>
                </c:pt>
                <c:pt idx="872">
                  <c:v>91</c:v>
                </c:pt>
                <c:pt idx="873">
                  <c:v>54</c:v>
                </c:pt>
                <c:pt idx="874">
                  <c:v>89</c:v>
                </c:pt>
                <c:pt idx="875">
                  <c:v>6</c:v>
                </c:pt>
                <c:pt idx="876">
                  <c:v>91</c:v>
                </c:pt>
                <c:pt idx="877">
                  <c:v>41</c:v>
                </c:pt>
                <c:pt idx="878">
                  <c:v>40</c:v>
                </c:pt>
                <c:pt idx="879">
                  <c:v>36</c:v>
                </c:pt>
                <c:pt idx="880">
                  <c:v>53</c:v>
                </c:pt>
                <c:pt idx="881">
                  <c:v>69</c:v>
                </c:pt>
                <c:pt idx="882">
                  <c:v>59</c:v>
                </c:pt>
                <c:pt idx="883">
                  <c:v>12</c:v>
                </c:pt>
                <c:pt idx="884">
                  <c:v>94</c:v>
                </c:pt>
                <c:pt idx="885">
                  <c:v>1</c:v>
                </c:pt>
                <c:pt idx="886">
                  <c:v>44</c:v>
                </c:pt>
                <c:pt idx="887">
                  <c:v>99</c:v>
                </c:pt>
                <c:pt idx="888">
                  <c:v>7</c:v>
                </c:pt>
                <c:pt idx="889">
                  <c:v>80</c:v>
                </c:pt>
                <c:pt idx="890">
                  <c:v>79</c:v>
                </c:pt>
                <c:pt idx="891">
                  <c:v>76</c:v>
                </c:pt>
                <c:pt idx="892">
                  <c:v>81</c:v>
                </c:pt>
                <c:pt idx="893">
                  <c:v>53</c:v>
                </c:pt>
                <c:pt idx="894">
                  <c:v>75</c:v>
                </c:pt>
                <c:pt idx="895">
                  <c:v>33</c:v>
                </c:pt>
                <c:pt idx="896">
                  <c:v>36</c:v>
                </c:pt>
                <c:pt idx="897">
                  <c:v>76</c:v>
                </c:pt>
                <c:pt idx="898">
                  <c:v>72</c:v>
                </c:pt>
                <c:pt idx="899">
                  <c:v>33</c:v>
                </c:pt>
                <c:pt idx="900">
                  <c:v>53</c:v>
                </c:pt>
                <c:pt idx="901">
                  <c:v>46</c:v>
                </c:pt>
                <c:pt idx="902">
                  <c:v>16</c:v>
                </c:pt>
                <c:pt idx="903">
                  <c:v>74</c:v>
                </c:pt>
                <c:pt idx="904">
                  <c:v>29</c:v>
                </c:pt>
                <c:pt idx="905">
                  <c:v>66</c:v>
                </c:pt>
                <c:pt idx="906">
                  <c:v>32</c:v>
                </c:pt>
                <c:pt idx="907">
                  <c:v>46</c:v>
                </c:pt>
                <c:pt idx="908">
                  <c:v>59</c:v>
                </c:pt>
                <c:pt idx="909">
                  <c:v>38</c:v>
                </c:pt>
                <c:pt idx="910">
                  <c:v>45</c:v>
                </c:pt>
                <c:pt idx="911">
                  <c:v>56</c:v>
                </c:pt>
                <c:pt idx="912">
                  <c:v>2</c:v>
                </c:pt>
                <c:pt idx="913">
                  <c:v>64</c:v>
                </c:pt>
                <c:pt idx="914">
                  <c:v>46</c:v>
                </c:pt>
                <c:pt idx="915">
                  <c:v>32</c:v>
                </c:pt>
                <c:pt idx="916">
                  <c:v>97</c:v>
                </c:pt>
                <c:pt idx="917">
                  <c:v>54</c:v>
                </c:pt>
                <c:pt idx="918">
                  <c:v>20</c:v>
                </c:pt>
                <c:pt idx="919">
                  <c:v>33</c:v>
                </c:pt>
                <c:pt idx="920">
                  <c:v>15</c:v>
                </c:pt>
                <c:pt idx="921">
                  <c:v>85</c:v>
                </c:pt>
                <c:pt idx="922">
                  <c:v>61</c:v>
                </c:pt>
                <c:pt idx="923">
                  <c:v>47</c:v>
                </c:pt>
                <c:pt idx="924">
                  <c:v>29</c:v>
                </c:pt>
                <c:pt idx="925">
                  <c:v>22</c:v>
                </c:pt>
                <c:pt idx="926">
                  <c:v>65</c:v>
                </c:pt>
                <c:pt idx="927">
                  <c:v>19</c:v>
                </c:pt>
                <c:pt idx="928">
                  <c:v>25</c:v>
                </c:pt>
                <c:pt idx="929">
                  <c:v>20</c:v>
                </c:pt>
                <c:pt idx="930">
                  <c:v>35</c:v>
                </c:pt>
                <c:pt idx="931">
                  <c:v>34</c:v>
                </c:pt>
                <c:pt idx="932">
                  <c:v>15</c:v>
                </c:pt>
                <c:pt idx="933">
                  <c:v>43</c:v>
                </c:pt>
                <c:pt idx="934">
                  <c:v>84</c:v>
                </c:pt>
                <c:pt idx="935">
                  <c:v>47</c:v>
                </c:pt>
                <c:pt idx="936">
                  <c:v>22</c:v>
                </c:pt>
                <c:pt idx="937">
                  <c:v>84</c:v>
                </c:pt>
                <c:pt idx="938">
                  <c:v>51</c:v>
                </c:pt>
                <c:pt idx="939">
                  <c:v>19</c:v>
                </c:pt>
                <c:pt idx="940">
                  <c:v>60</c:v>
                </c:pt>
                <c:pt idx="941">
                  <c:v>76</c:v>
                </c:pt>
                <c:pt idx="942">
                  <c:v>18</c:v>
                </c:pt>
                <c:pt idx="943">
                  <c:v>97</c:v>
                </c:pt>
                <c:pt idx="944">
                  <c:v>46</c:v>
                </c:pt>
                <c:pt idx="945">
                  <c:v>92</c:v>
                </c:pt>
                <c:pt idx="946">
                  <c:v>80</c:v>
                </c:pt>
                <c:pt idx="947">
                  <c:v>28</c:v>
                </c:pt>
                <c:pt idx="948">
                  <c:v>44</c:v>
                </c:pt>
                <c:pt idx="949">
                  <c:v>14</c:v>
                </c:pt>
                <c:pt idx="950">
                  <c:v>99</c:v>
                </c:pt>
                <c:pt idx="951">
                  <c:v>48</c:v>
                </c:pt>
                <c:pt idx="952">
                  <c:v>86</c:v>
                </c:pt>
                <c:pt idx="953">
                  <c:v>81</c:v>
                </c:pt>
                <c:pt idx="954">
                  <c:v>62</c:v>
                </c:pt>
                <c:pt idx="955">
                  <c:v>95</c:v>
                </c:pt>
                <c:pt idx="956">
                  <c:v>40</c:v>
                </c:pt>
                <c:pt idx="957">
                  <c:v>36</c:v>
                </c:pt>
                <c:pt idx="958">
                  <c:v>71</c:v>
                </c:pt>
                <c:pt idx="959">
                  <c:v>69</c:v>
                </c:pt>
                <c:pt idx="960">
                  <c:v>71</c:v>
                </c:pt>
                <c:pt idx="961">
                  <c:v>77</c:v>
                </c:pt>
                <c:pt idx="962">
                  <c:v>14</c:v>
                </c:pt>
                <c:pt idx="963">
                  <c:v>38</c:v>
                </c:pt>
                <c:pt idx="964">
                  <c:v>71</c:v>
                </c:pt>
                <c:pt idx="965">
                  <c:v>77</c:v>
                </c:pt>
                <c:pt idx="966">
                  <c:v>23</c:v>
                </c:pt>
                <c:pt idx="967">
                  <c:v>75</c:v>
                </c:pt>
                <c:pt idx="968">
                  <c:v>64</c:v>
                </c:pt>
                <c:pt idx="969">
                  <c:v>88</c:v>
                </c:pt>
                <c:pt idx="970">
                  <c:v>48</c:v>
                </c:pt>
                <c:pt idx="971">
                  <c:v>75</c:v>
                </c:pt>
                <c:pt idx="972">
                  <c:v>34</c:v>
                </c:pt>
                <c:pt idx="973">
                  <c:v>81</c:v>
                </c:pt>
                <c:pt idx="974">
                  <c:v>62</c:v>
                </c:pt>
                <c:pt idx="975">
                  <c:v>25</c:v>
                </c:pt>
                <c:pt idx="976">
                  <c:v>50</c:v>
                </c:pt>
                <c:pt idx="977">
                  <c:v>10</c:v>
                </c:pt>
                <c:pt idx="978">
                  <c:v>50</c:v>
                </c:pt>
                <c:pt idx="979">
                  <c:v>44</c:v>
                </c:pt>
                <c:pt idx="980">
                  <c:v>76</c:v>
                </c:pt>
                <c:pt idx="981">
                  <c:v>91</c:v>
                </c:pt>
                <c:pt idx="982">
                  <c:v>81</c:v>
                </c:pt>
                <c:pt idx="983">
                  <c:v>17</c:v>
                </c:pt>
                <c:pt idx="984">
                  <c:v>24</c:v>
                </c:pt>
                <c:pt idx="985">
                  <c:v>78</c:v>
                </c:pt>
                <c:pt idx="986">
                  <c:v>61</c:v>
                </c:pt>
                <c:pt idx="987">
                  <c:v>93</c:v>
                </c:pt>
                <c:pt idx="988">
                  <c:v>23</c:v>
                </c:pt>
                <c:pt idx="989">
                  <c:v>35</c:v>
                </c:pt>
                <c:pt idx="990">
                  <c:v>81</c:v>
                </c:pt>
                <c:pt idx="991">
                  <c:v>89</c:v>
                </c:pt>
                <c:pt idx="992">
                  <c:v>37</c:v>
                </c:pt>
                <c:pt idx="993">
                  <c:v>38</c:v>
                </c:pt>
                <c:pt idx="994">
                  <c:v>38</c:v>
                </c:pt>
                <c:pt idx="995">
                  <c:v>2</c:v>
                </c:pt>
                <c:pt idx="996">
                  <c:v>23</c:v>
                </c:pt>
                <c:pt idx="997">
                  <c:v>18</c:v>
                </c:pt>
                <c:pt idx="998">
                  <c:v>51</c:v>
                </c:pt>
                <c:pt idx="999">
                  <c:v>15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8DFE-44EE-9177-2BA3274B8274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Difference4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Sheet1!$B$2:$B$1001</c:f>
              <c:numCache>
                <c:formatCode>General</c:formatCode>
                <c:ptCount val="1000"/>
                <c:pt idx="0">
                  <c:v>8</c:v>
                </c:pt>
                <c:pt idx="1">
                  <c:v>33</c:v>
                </c:pt>
                <c:pt idx="2">
                  <c:v>6</c:v>
                </c:pt>
                <c:pt idx="3">
                  <c:v>9</c:v>
                </c:pt>
                <c:pt idx="4">
                  <c:v>59</c:v>
                </c:pt>
                <c:pt idx="5">
                  <c:v>60</c:v>
                </c:pt>
                <c:pt idx="6">
                  <c:v>70</c:v>
                </c:pt>
                <c:pt idx="7">
                  <c:v>18</c:v>
                </c:pt>
                <c:pt idx="8">
                  <c:v>57</c:v>
                </c:pt>
                <c:pt idx="9">
                  <c:v>11</c:v>
                </c:pt>
                <c:pt idx="10">
                  <c:v>90</c:v>
                </c:pt>
                <c:pt idx="11">
                  <c:v>41</c:v>
                </c:pt>
                <c:pt idx="12">
                  <c:v>75</c:v>
                </c:pt>
                <c:pt idx="13">
                  <c:v>80</c:v>
                </c:pt>
                <c:pt idx="14">
                  <c:v>45</c:v>
                </c:pt>
                <c:pt idx="15">
                  <c:v>51</c:v>
                </c:pt>
                <c:pt idx="16">
                  <c:v>45</c:v>
                </c:pt>
                <c:pt idx="17">
                  <c:v>47</c:v>
                </c:pt>
                <c:pt idx="18">
                  <c:v>15</c:v>
                </c:pt>
                <c:pt idx="19">
                  <c:v>83</c:v>
                </c:pt>
                <c:pt idx="20">
                  <c:v>21</c:v>
                </c:pt>
                <c:pt idx="21">
                  <c:v>71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31</c:v>
                </c:pt>
                <c:pt idx="26">
                  <c:v>3</c:v>
                </c:pt>
                <c:pt idx="27">
                  <c:v>17</c:v>
                </c:pt>
                <c:pt idx="28">
                  <c:v>27</c:v>
                </c:pt>
                <c:pt idx="29">
                  <c:v>58</c:v>
                </c:pt>
                <c:pt idx="30">
                  <c:v>62</c:v>
                </c:pt>
                <c:pt idx="31">
                  <c:v>11</c:v>
                </c:pt>
                <c:pt idx="32">
                  <c:v>23</c:v>
                </c:pt>
                <c:pt idx="33">
                  <c:v>55</c:v>
                </c:pt>
                <c:pt idx="34">
                  <c:v>22</c:v>
                </c:pt>
                <c:pt idx="35">
                  <c:v>22</c:v>
                </c:pt>
                <c:pt idx="36">
                  <c:v>8</c:v>
                </c:pt>
                <c:pt idx="37">
                  <c:v>63</c:v>
                </c:pt>
                <c:pt idx="38">
                  <c:v>71</c:v>
                </c:pt>
                <c:pt idx="39">
                  <c:v>86</c:v>
                </c:pt>
                <c:pt idx="40">
                  <c:v>87</c:v>
                </c:pt>
                <c:pt idx="41">
                  <c:v>85</c:v>
                </c:pt>
                <c:pt idx="42">
                  <c:v>74</c:v>
                </c:pt>
                <c:pt idx="43">
                  <c:v>39</c:v>
                </c:pt>
                <c:pt idx="44">
                  <c:v>76</c:v>
                </c:pt>
                <c:pt idx="45">
                  <c:v>56</c:v>
                </c:pt>
                <c:pt idx="46">
                  <c:v>40</c:v>
                </c:pt>
                <c:pt idx="47">
                  <c:v>53</c:v>
                </c:pt>
                <c:pt idx="48">
                  <c:v>43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8</c:v>
                </c:pt>
                <c:pt idx="75">
                  <c:v>17</c:v>
                </c:pt>
                <c:pt idx="76">
                  <c:v>68</c:v>
                </c:pt>
                <c:pt idx="77">
                  <c:v>84</c:v>
                </c:pt>
                <c:pt idx="78">
                  <c:v>75</c:v>
                </c:pt>
                <c:pt idx="79">
                  <c:v>38</c:v>
                </c:pt>
                <c:pt idx="80">
                  <c:v>6</c:v>
                </c:pt>
                <c:pt idx="81">
                  <c:v>29</c:v>
                </c:pt>
                <c:pt idx="82">
                  <c:v>68</c:v>
                </c:pt>
                <c:pt idx="83">
                  <c:v>23</c:v>
                </c:pt>
                <c:pt idx="84">
                  <c:v>69</c:v>
                </c:pt>
                <c:pt idx="85">
                  <c:v>88</c:v>
                </c:pt>
                <c:pt idx="86">
                  <c:v>90</c:v>
                </c:pt>
                <c:pt idx="87">
                  <c:v>34</c:v>
                </c:pt>
                <c:pt idx="88">
                  <c:v>73</c:v>
                </c:pt>
                <c:pt idx="89">
                  <c:v>83</c:v>
                </c:pt>
                <c:pt idx="90">
                  <c:v>8</c:v>
                </c:pt>
                <c:pt idx="91">
                  <c:v>23</c:v>
                </c:pt>
                <c:pt idx="92">
                  <c:v>27</c:v>
                </c:pt>
                <c:pt idx="93">
                  <c:v>14</c:v>
                </c:pt>
                <c:pt idx="94">
                  <c:v>30</c:v>
                </c:pt>
                <c:pt idx="95">
                  <c:v>65</c:v>
                </c:pt>
                <c:pt idx="96">
                  <c:v>39</c:v>
                </c:pt>
                <c:pt idx="97">
                  <c:v>39</c:v>
                </c:pt>
                <c:pt idx="98">
                  <c:v>61</c:v>
                </c:pt>
                <c:pt idx="99">
                  <c:v>86</c:v>
                </c:pt>
                <c:pt idx="100">
                  <c:v>64</c:v>
                </c:pt>
                <c:pt idx="101">
                  <c:v>38</c:v>
                </c:pt>
                <c:pt idx="102">
                  <c:v>60</c:v>
                </c:pt>
                <c:pt idx="103">
                  <c:v>48</c:v>
                </c:pt>
                <c:pt idx="104">
                  <c:v>50</c:v>
                </c:pt>
                <c:pt idx="105">
                  <c:v>94</c:v>
                </c:pt>
                <c:pt idx="106">
                  <c:v>16</c:v>
                </c:pt>
                <c:pt idx="107">
                  <c:v>61</c:v>
                </c:pt>
                <c:pt idx="108">
                  <c:v>34</c:v>
                </c:pt>
                <c:pt idx="109">
                  <c:v>54</c:v>
                </c:pt>
                <c:pt idx="110">
                  <c:v>84</c:v>
                </c:pt>
                <c:pt idx="111">
                  <c:v>26</c:v>
                </c:pt>
                <c:pt idx="112">
                  <c:v>55</c:v>
                </c:pt>
                <c:pt idx="113">
                  <c:v>17</c:v>
                </c:pt>
                <c:pt idx="114">
                  <c:v>14</c:v>
                </c:pt>
                <c:pt idx="115">
                  <c:v>38</c:v>
                </c:pt>
                <c:pt idx="116">
                  <c:v>64</c:v>
                </c:pt>
                <c:pt idx="117">
                  <c:v>32</c:v>
                </c:pt>
                <c:pt idx="118">
                  <c:v>68</c:v>
                </c:pt>
                <c:pt idx="119">
                  <c:v>26</c:v>
                </c:pt>
                <c:pt idx="120">
                  <c:v>36</c:v>
                </c:pt>
                <c:pt idx="121">
                  <c:v>7</c:v>
                </c:pt>
                <c:pt idx="122">
                  <c:v>44</c:v>
                </c:pt>
                <c:pt idx="123">
                  <c:v>71</c:v>
                </c:pt>
                <c:pt idx="124">
                  <c:v>75</c:v>
                </c:pt>
                <c:pt idx="125">
                  <c:v>52</c:v>
                </c:pt>
                <c:pt idx="126">
                  <c:v>84</c:v>
                </c:pt>
                <c:pt idx="127">
                  <c:v>59</c:v>
                </c:pt>
                <c:pt idx="128">
                  <c:v>92</c:v>
                </c:pt>
                <c:pt idx="129">
                  <c:v>70</c:v>
                </c:pt>
                <c:pt idx="130">
                  <c:v>49</c:v>
                </c:pt>
                <c:pt idx="131">
                  <c:v>34</c:v>
                </c:pt>
                <c:pt idx="132">
                  <c:v>19</c:v>
                </c:pt>
                <c:pt idx="133">
                  <c:v>93</c:v>
                </c:pt>
                <c:pt idx="134">
                  <c:v>47</c:v>
                </c:pt>
                <c:pt idx="135">
                  <c:v>57</c:v>
                </c:pt>
                <c:pt idx="136">
                  <c:v>51</c:v>
                </c:pt>
                <c:pt idx="137">
                  <c:v>90</c:v>
                </c:pt>
                <c:pt idx="138">
                  <c:v>17</c:v>
                </c:pt>
                <c:pt idx="139">
                  <c:v>89</c:v>
                </c:pt>
                <c:pt idx="140">
                  <c:v>41</c:v>
                </c:pt>
                <c:pt idx="141">
                  <c:v>94</c:v>
                </c:pt>
                <c:pt idx="142">
                  <c:v>13</c:v>
                </c:pt>
                <c:pt idx="143">
                  <c:v>86</c:v>
                </c:pt>
                <c:pt idx="144">
                  <c:v>63</c:v>
                </c:pt>
                <c:pt idx="145">
                  <c:v>10</c:v>
                </c:pt>
                <c:pt idx="146">
                  <c:v>63</c:v>
                </c:pt>
                <c:pt idx="147">
                  <c:v>41</c:v>
                </c:pt>
                <c:pt idx="148">
                  <c:v>82</c:v>
                </c:pt>
                <c:pt idx="149">
                  <c:v>81</c:v>
                </c:pt>
                <c:pt idx="150">
                  <c:v>24</c:v>
                </c:pt>
                <c:pt idx="151">
                  <c:v>73</c:v>
                </c:pt>
                <c:pt idx="152">
                  <c:v>30</c:v>
                </c:pt>
                <c:pt idx="153">
                  <c:v>50</c:v>
                </c:pt>
                <c:pt idx="154">
                  <c:v>96</c:v>
                </c:pt>
                <c:pt idx="155">
                  <c:v>16</c:v>
                </c:pt>
                <c:pt idx="156">
                  <c:v>79</c:v>
                </c:pt>
                <c:pt idx="157">
                  <c:v>59</c:v>
                </c:pt>
                <c:pt idx="158">
                  <c:v>77</c:v>
                </c:pt>
                <c:pt idx="159">
                  <c:v>22</c:v>
                </c:pt>
                <c:pt idx="160">
                  <c:v>59</c:v>
                </c:pt>
                <c:pt idx="161">
                  <c:v>43</c:v>
                </c:pt>
                <c:pt idx="162">
                  <c:v>98</c:v>
                </c:pt>
                <c:pt idx="163">
                  <c:v>58</c:v>
                </c:pt>
                <c:pt idx="164">
                  <c:v>77</c:v>
                </c:pt>
                <c:pt idx="165">
                  <c:v>84</c:v>
                </c:pt>
                <c:pt idx="166">
                  <c:v>67</c:v>
                </c:pt>
                <c:pt idx="167">
                  <c:v>47</c:v>
                </c:pt>
                <c:pt idx="168">
                  <c:v>60</c:v>
                </c:pt>
                <c:pt idx="169">
                  <c:v>65</c:v>
                </c:pt>
                <c:pt idx="170">
                  <c:v>38</c:v>
                </c:pt>
                <c:pt idx="171">
                  <c:v>44</c:v>
                </c:pt>
                <c:pt idx="172">
                  <c:v>80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11</c:v>
                </c:pt>
                <c:pt idx="199">
                  <c:v>30</c:v>
                </c:pt>
                <c:pt idx="200">
                  <c:v>25</c:v>
                </c:pt>
                <c:pt idx="201">
                  <c:v>46</c:v>
                </c:pt>
                <c:pt idx="202">
                  <c:v>48</c:v>
                </c:pt>
                <c:pt idx="203">
                  <c:v>69</c:v>
                </c:pt>
                <c:pt idx="204">
                  <c:v>41</c:v>
                </c:pt>
                <c:pt idx="205">
                  <c:v>81</c:v>
                </c:pt>
                <c:pt idx="206">
                  <c:v>34</c:v>
                </c:pt>
                <c:pt idx="207">
                  <c:v>76</c:v>
                </c:pt>
                <c:pt idx="208">
                  <c:v>44</c:v>
                </c:pt>
                <c:pt idx="209">
                  <c:v>42</c:v>
                </c:pt>
                <c:pt idx="210">
                  <c:v>57</c:v>
                </c:pt>
                <c:pt idx="211">
                  <c:v>59</c:v>
                </c:pt>
                <c:pt idx="212">
                  <c:v>27</c:v>
                </c:pt>
                <c:pt idx="213">
                  <c:v>38</c:v>
                </c:pt>
                <c:pt idx="214">
                  <c:v>33</c:v>
                </c:pt>
                <c:pt idx="215">
                  <c:v>53</c:v>
                </c:pt>
                <c:pt idx="216">
                  <c:v>20</c:v>
                </c:pt>
                <c:pt idx="217">
                  <c:v>69</c:v>
                </c:pt>
                <c:pt idx="218">
                  <c:v>70</c:v>
                </c:pt>
                <c:pt idx="219">
                  <c:v>85</c:v>
                </c:pt>
                <c:pt idx="220">
                  <c:v>50</c:v>
                </c:pt>
                <c:pt idx="221">
                  <c:v>27</c:v>
                </c:pt>
                <c:pt idx="222">
                  <c:v>31</c:v>
                </c:pt>
                <c:pt idx="223">
                  <c:v>58</c:v>
                </c:pt>
                <c:pt idx="224">
                  <c:v>31</c:v>
                </c:pt>
                <c:pt idx="225">
                  <c:v>23</c:v>
                </c:pt>
                <c:pt idx="226">
                  <c:v>22</c:v>
                </c:pt>
                <c:pt idx="227">
                  <c:v>68</c:v>
                </c:pt>
                <c:pt idx="228">
                  <c:v>5</c:v>
                </c:pt>
                <c:pt idx="229">
                  <c:v>48</c:v>
                </c:pt>
                <c:pt idx="230">
                  <c:v>18</c:v>
                </c:pt>
                <c:pt idx="231">
                  <c:v>22</c:v>
                </c:pt>
                <c:pt idx="232">
                  <c:v>55</c:v>
                </c:pt>
                <c:pt idx="233">
                  <c:v>82</c:v>
                </c:pt>
                <c:pt idx="234">
                  <c:v>87</c:v>
                </c:pt>
                <c:pt idx="235">
                  <c:v>11</c:v>
                </c:pt>
                <c:pt idx="236">
                  <c:v>80</c:v>
                </c:pt>
                <c:pt idx="237">
                  <c:v>41</c:v>
                </c:pt>
                <c:pt idx="238">
                  <c:v>89</c:v>
                </c:pt>
                <c:pt idx="239">
                  <c:v>51</c:v>
                </c:pt>
                <c:pt idx="240">
                  <c:v>76</c:v>
                </c:pt>
                <c:pt idx="241">
                  <c:v>36</c:v>
                </c:pt>
                <c:pt idx="242">
                  <c:v>72</c:v>
                </c:pt>
                <c:pt idx="243">
                  <c:v>41</c:v>
                </c:pt>
                <c:pt idx="244">
                  <c:v>74</c:v>
                </c:pt>
                <c:pt idx="245">
                  <c:v>50</c:v>
                </c:pt>
                <c:pt idx="246">
                  <c:v>74</c:v>
                </c:pt>
                <c:pt idx="247">
                  <c:v>51</c:v>
                </c:pt>
                <c:pt idx="248">
                  <c:v>58</c:v>
                </c:pt>
                <c:pt idx="249">
                  <c:v>82</c:v>
                </c:pt>
                <c:pt idx="250">
                  <c:v>63</c:v>
                </c:pt>
                <c:pt idx="251">
                  <c:v>53</c:v>
                </c:pt>
                <c:pt idx="252">
                  <c:v>43</c:v>
                </c:pt>
                <c:pt idx="253">
                  <c:v>48</c:v>
                </c:pt>
                <c:pt idx="254">
                  <c:v>81</c:v>
                </c:pt>
                <c:pt idx="255">
                  <c:v>18</c:v>
                </c:pt>
                <c:pt idx="256">
                  <c:v>33</c:v>
                </c:pt>
                <c:pt idx="257">
                  <c:v>19</c:v>
                </c:pt>
                <c:pt idx="258">
                  <c:v>8</c:v>
                </c:pt>
                <c:pt idx="259">
                  <c:v>55</c:v>
                </c:pt>
                <c:pt idx="260">
                  <c:v>85</c:v>
                </c:pt>
                <c:pt idx="261">
                  <c:v>32</c:v>
                </c:pt>
                <c:pt idx="262">
                  <c:v>12</c:v>
                </c:pt>
                <c:pt idx="263">
                  <c:v>25</c:v>
                </c:pt>
                <c:pt idx="264">
                  <c:v>59</c:v>
                </c:pt>
                <c:pt idx="265">
                  <c:v>41</c:v>
                </c:pt>
                <c:pt idx="266">
                  <c:v>38</c:v>
                </c:pt>
                <c:pt idx="267">
                  <c:v>40</c:v>
                </c:pt>
                <c:pt idx="268">
                  <c:v>62</c:v>
                </c:pt>
                <c:pt idx="269">
                  <c:v>30</c:v>
                </c:pt>
                <c:pt idx="270">
                  <c:v>75</c:v>
                </c:pt>
                <c:pt idx="271">
                  <c:v>39</c:v>
                </c:pt>
                <c:pt idx="272">
                  <c:v>35</c:v>
                </c:pt>
                <c:pt idx="273">
                  <c:v>7</c:v>
                </c:pt>
                <c:pt idx="274">
                  <c:v>46</c:v>
                </c:pt>
                <c:pt idx="275">
                  <c:v>52</c:v>
                </c:pt>
                <c:pt idx="276">
                  <c:v>48</c:v>
                </c:pt>
                <c:pt idx="277">
                  <c:v>87</c:v>
                </c:pt>
                <c:pt idx="278">
                  <c:v>80</c:v>
                </c:pt>
                <c:pt idx="279">
                  <c:v>75</c:v>
                </c:pt>
                <c:pt idx="280">
                  <c:v>15</c:v>
                </c:pt>
                <c:pt idx="281">
                  <c:v>69</c:v>
                </c:pt>
                <c:pt idx="282">
                  <c:v>7</c:v>
                </c:pt>
                <c:pt idx="283">
                  <c:v>73</c:v>
                </c:pt>
                <c:pt idx="284">
                  <c:v>42</c:v>
                </c:pt>
                <c:pt idx="285">
                  <c:v>79</c:v>
                </c:pt>
                <c:pt idx="286">
                  <c:v>59</c:v>
                </c:pt>
                <c:pt idx="287">
                  <c:v>4</c:v>
                </c:pt>
                <c:pt idx="288">
                  <c:v>78</c:v>
                </c:pt>
                <c:pt idx="289">
                  <c:v>70</c:v>
                </c:pt>
                <c:pt idx="290">
                  <c:v>9</c:v>
                </c:pt>
                <c:pt idx="291">
                  <c:v>48</c:v>
                </c:pt>
                <c:pt idx="292">
                  <c:v>64</c:v>
                </c:pt>
                <c:pt idx="293">
                  <c:v>58</c:v>
                </c:pt>
                <c:pt idx="294">
                  <c:v>38</c:v>
                </c:pt>
                <c:pt idx="295">
                  <c:v>60</c:v>
                </c:pt>
                <c:pt idx="296">
                  <c:v>9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83</c:v>
                </c:pt>
                <c:pt idx="323">
                  <c:v>84</c:v>
                </c:pt>
                <c:pt idx="324">
                  <c:v>94</c:v>
                </c:pt>
                <c:pt idx="325">
                  <c:v>75</c:v>
                </c:pt>
                <c:pt idx="326">
                  <c:v>18</c:v>
                </c:pt>
                <c:pt idx="327">
                  <c:v>46</c:v>
                </c:pt>
                <c:pt idx="328">
                  <c:v>76</c:v>
                </c:pt>
                <c:pt idx="329">
                  <c:v>38</c:v>
                </c:pt>
                <c:pt idx="330">
                  <c:v>75</c:v>
                </c:pt>
                <c:pt idx="331">
                  <c:v>38</c:v>
                </c:pt>
                <c:pt idx="332">
                  <c:v>52</c:v>
                </c:pt>
                <c:pt idx="333">
                  <c:v>70</c:v>
                </c:pt>
                <c:pt idx="334">
                  <c:v>57</c:v>
                </c:pt>
                <c:pt idx="335">
                  <c:v>56</c:v>
                </c:pt>
                <c:pt idx="336">
                  <c:v>9</c:v>
                </c:pt>
                <c:pt idx="337">
                  <c:v>36</c:v>
                </c:pt>
                <c:pt idx="338">
                  <c:v>22</c:v>
                </c:pt>
                <c:pt idx="339">
                  <c:v>25</c:v>
                </c:pt>
                <c:pt idx="340">
                  <c:v>51</c:v>
                </c:pt>
                <c:pt idx="341">
                  <c:v>74</c:v>
                </c:pt>
                <c:pt idx="342">
                  <c:v>40</c:v>
                </c:pt>
                <c:pt idx="343">
                  <c:v>63</c:v>
                </c:pt>
                <c:pt idx="344">
                  <c:v>57</c:v>
                </c:pt>
                <c:pt idx="345">
                  <c:v>37</c:v>
                </c:pt>
                <c:pt idx="346">
                  <c:v>39</c:v>
                </c:pt>
                <c:pt idx="347">
                  <c:v>39</c:v>
                </c:pt>
                <c:pt idx="348">
                  <c:v>74</c:v>
                </c:pt>
                <c:pt idx="349">
                  <c:v>16</c:v>
                </c:pt>
                <c:pt idx="350">
                  <c:v>63</c:v>
                </c:pt>
                <c:pt idx="351">
                  <c:v>43</c:v>
                </c:pt>
                <c:pt idx="352">
                  <c:v>89</c:v>
                </c:pt>
                <c:pt idx="353">
                  <c:v>69</c:v>
                </c:pt>
                <c:pt idx="354">
                  <c:v>10</c:v>
                </c:pt>
                <c:pt idx="355">
                  <c:v>66</c:v>
                </c:pt>
                <c:pt idx="356">
                  <c:v>46</c:v>
                </c:pt>
                <c:pt idx="357">
                  <c:v>12</c:v>
                </c:pt>
                <c:pt idx="358">
                  <c:v>42</c:v>
                </c:pt>
                <c:pt idx="359">
                  <c:v>11</c:v>
                </c:pt>
                <c:pt idx="360">
                  <c:v>41</c:v>
                </c:pt>
                <c:pt idx="361">
                  <c:v>85</c:v>
                </c:pt>
                <c:pt idx="362">
                  <c:v>78</c:v>
                </c:pt>
                <c:pt idx="363">
                  <c:v>57</c:v>
                </c:pt>
                <c:pt idx="364">
                  <c:v>57</c:v>
                </c:pt>
                <c:pt idx="365">
                  <c:v>25</c:v>
                </c:pt>
                <c:pt idx="366">
                  <c:v>50</c:v>
                </c:pt>
                <c:pt idx="367">
                  <c:v>50</c:v>
                </c:pt>
                <c:pt idx="368">
                  <c:v>17</c:v>
                </c:pt>
                <c:pt idx="369">
                  <c:v>41</c:v>
                </c:pt>
                <c:pt idx="370">
                  <c:v>34</c:v>
                </c:pt>
                <c:pt idx="371">
                  <c:v>38</c:v>
                </c:pt>
                <c:pt idx="372">
                  <c:v>72</c:v>
                </c:pt>
                <c:pt idx="373">
                  <c:v>75</c:v>
                </c:pt>
                <c:pt idx="374">
                  <c:v>65</c:v>
                </c:pt>
                <c:pt idx="375">
                  <c:v>52</c:v>
                </c:pt>
                <c:pt idx="376">
                  <c:v>62</c:v>
                </c:pt>
                <c:pt idx="377">
                  <c:v>12</c:v>
                </c:pt>
                <c:pt idx="378">
                  <c:v>25</c:v>
                </c:pt>
                <c:pt idx="379">
                  <c:v>30</c:v>
                </c:pt>
                <c:pt idx="380">
                  <c:v>33</c:v>
                </c:pt>
                <c:pt idx="381">
                  <c:v>9</c:v>
                </c:pt>
                <c:pt idx="382">
                  <c:v>97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85</c:v>
                </c:pt>
                <c:pt idx="387">
                  <c:v>27</c:v>
                </c:pt>
                <c:pt idx="388">
                  <c:v>28</c:v>
                </c:pt>
                <c:pt idx="389">
                  <c:v>40</c:v>
                </c:pt>
                <c:pt idx="390">
                  <c:v>21</c:v>
                </c:pt>
                <c:pt idx="391">
                  <c:v>39</c:v>
                </c:pt>
                <c:pt idx="392">
                  <c:v>25</c:v>
                </c:pt>
                <c:pt idx="393">
                  <c:v>34</c:v>
                </c:pt>
                <c:pt idx="394">
                  <c:v>16</c:v>
                </c:pt>
                <c:pt idx="395">
                  <c:v>40</c:v>
                </c:pt>
                <c:pt idx="396">
                  <c:v>50</c:v>
                </c:pt>
                <c:pt idx="397">
                  <c:v>32</c:v>
                </c:pt>
                <c:pt idx="398">
                  <c:v>56</c:v>
                </c:pt>
                <c:pt idx="399">
                  <c:v>48</c:v>
                </c:pt>
                <c:pt idx="400">
                  <c:v>36</c:v>
                </c:pt>
                <c:pt idx="401">
                  <c:v>48</c:v>
                </c:pt>
                <c:pt idx="402">
                  <c:v>23</c:v>
                </c:pt>
                <c:pt idx="403">
                  <c:v>67</c:v>
                </c:pt>
                <c:pt idx="404">
                  <c:v>50</c:v>
                </c:pt>
                <c:pt idx="405">
                  <c:v>34</c:v>
                </c:pt>
                <c:pt idx="406">
                  <c:v>47</c:v>
                </c:pt>
                <c:pt idx="407">
                  <c:v>27</c:v>
                </c:pt>
                <c:pt idx="408">
                  <c:v>88</c:v>
                </c:pt>
                <c:pt idx="409">
                  <c:v>14</c:v>
                </c:pt>
                <c:pt idx="410">
                  <c:v>75</c:v>
                </c:pt>
                <c:pt idx="411">
                  <c:v>99</c:v>
                </c:pt>
                <c:pt idx="412">
                  <c:v>42</c:v>
                </c:pt>
                <c:pt idx="413">
                  <c:v>14</c:v>
                </c:pt>
                <c:pt idx="414">
                  <c:v>78</c:v>
                </c:pt>
                <c:pt idx="415">
                  <c:v>15</c:v>
                </c:pt>
                <c:pt idx="416">
                  <c:v>57</c:v>
                </c:pt>
                <c:pt idx="417">
                  <c:v>54</c:v>
                </c:pt>
                <c:pt idx="418">
                  <c:v>18</c:v>
                </c:pt>
                <c:pt idx="419">
                  <c:v>90</c:v>
                </c:pt>
                <c:pt idx="420">
                  <c:v>80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51</c:v>
                </c:pt>
                <c:pt idx="447">
                  <c:v>10</c:v>
                </c:pt>
                <c:pt idx="448">
                  <c:v>29</c:v>
                </c:pt>
                <c:pt idx="449">
                  <c:v>54</c:v>
                </c:pt>
                <c:pt idx="450">
                  <c:v>13</c:v>
                </c:pt>
                <c:pt idx="451">
                  <c:v>69</c:v>
                </c:pt>
                <c:pt idx="452">
                  <c:v>31</c:v>
                </c:pt>
                <c:pt idx="453">
                  <c:v>21</c:v>
                </c:pt>
                <c:pt idx="454">
                  <c:v>68</c:v>
                </c:pt>
                <c:pt idx="455">
                  <c:v>74</c:v>
                </c:pt>
                <c:pt idx="456">
                  <c:v>82</c:v>
                </c:pt>
                <c:pt idx="457">
                  <c:v>15</c:v>
                </c:pt>
                <c:pt idx="458">
                  <c:v>82</c:v>
                </c:pt>
                <c:pt idx="459">
                  <c:v>38</c:v>
                </c:pt>
                <c:pt idx="460">
                  <c:v>43</c:v>
                </c:pt>
                <c:pt idx="461">
                  <c:v>82</c:v>
                </c:pt>
                <c:pt idx="462">
                  <c:v>58</c:v>
                </c:pt>
                <c:pt idx="463">
                  <c:v>58</c:v>
                </c:pt>
                <c:pt idx="464">
                  <c:v>16</c:v>
                </c:pt>
                <c:pt idx="465">
                  <c:v>45</c:v>
                </c:pt>
                <c:pt idx="466">
                  <c:v>47</c:v>
                </c:pt>
                <c:pt idx="467">
                  <c:v>86</c:v>
                </c:pt>
                <c:pt idx="468">
                  <c:v>21</c:v>
                </c:pt>
                <c:pt idx="469">
                  <c:v>25</c:v>
                </c:pt>
                <c:pt idx="470">
                  <c:v>58</c:v>
                </c:pt>
                <c:pt idx="471">
                  <c:v>63</c:v>
                </c:pt>
                <c:pt idx="472">
                  <c:v>41</c:v>
                </c:pt>
                <c:pt idx="473">
                  <c:v>38</c:v>
                </c:pt>
                <c:pt idx="474">
                  <c:v>77</c:v>
                </c:pt>
                <c:pt idx="475">
                  <c:v>38</c:v>
                </c:pt>
                <c:pt idx="476">
                  <c:v>19</c:v>
                </c:pt>
                <c:pt idx="477">
                  <c:v>61</c:v>
                </c:pt>
                <c:pt idx="478">
                  <c:v>47</c:v>
                </c:pt>
                <c:pt idx="479">
                  <c:v>33</c:v>
                </c:pt>
                <c:pt idx="480">
                  <c:v>70</c:v>
                </c:pt>
                <c:pt idx="481">
                  <c:v>47</c:v>
                </c:pt>
                <c:pt idx="482">
                  <c:v>75</c:v>
                </c:pt>
                <c:pt idx="483">
                  <c:v>33</c:v>
                </c:pt>
                <c:pt idx="484">
                  <c:v>16</c:v>
                </c:pt>
                <c:pt idx="485">
                  <c:v>20</c:v>
                </c:pt>
                <c:pt idx="486">
                  <c:v>48</c:v>
                </c:pt>
                <c:pt idx="487">
                  <c:v>18</c:v>
                </c:pt>
                <c:pt idx="488">
                  <c:v>19</c:v>
                </c:pt>
                <c:pt idx="489">
                  <c:v>33</c:v>
                </c:pt>
                <c:pt idx="490">
                  <c:v>88</c:v>
                </c:pt>
                <c:pt idx="491">
                  <c:v>65</c:v>
                </c:pt>
                <c:pt idx="492">
                  <c:v>58</c:v>
                </c:pt>
                <c:pt idx="493">
                  <c:v>43</c:v>
                </c:pt>
                <c:pt idx="494">
                  <c:v>57</c:v>
                </c:pt>
                <c:pt idx="495">
                  <c:v>77</c:v>
                </c:pt>
                <c:pt idx="496">
                  <c:v>55</c:v>
                </c:pt>
                <c:pt idx="497">
                  <c:v>80</c:v>
                </c:pt>
                <c:pt idx="498">
                  <c:v>19</c:v>
                </c:pt>
                <c:pt idx="499">
                  <c:v>81</c:v>
                </c:pt>
                <c:pt idx="500">
                  <c:v>41</c:v>
                </c:pt>
                <c:pt idx="501">
                  <c:v>77</c:v>
                </c:pt>
                <c:pt idx="502">
                  <c:v>81</c:v>
                </c:pt>
                <c:pt idx="503">
                  <c:v>84</c:v>
                </c:pt>
                <c:pt idx="504">
                  <c:v>74</c:v>
                </c:pt>
                <c:pt idx="505">
                  <c:v>86</c:v>
                </c:pt>
                <c:pt idx="506">
                  <c:v>87</c:v>
                </c:pt>
                <c:pt idx="507">
                  <c:v>4</c:v>
                </c:pt>
                <c:pt idx="508">
                  <c:v>5</c:v>
                </c:pt>
                <c:pt idx="509">
                  <c:v>77</c:v>
                </c:pt>
                <c:pt idx="510">
                  <c:v>69</c:v>
                </c:pt>
                <c:pt idx="511">
                  <c:v>41</c:v>
                </c:pt>
                <c:pt idx="512">
                  <c:v>50</c:v>
                </c:pt>
                <c:pt idx="513">
                  <c:v>64</c:v>
                </c:pt>
                <c:pt idx="514">
                  <c:v>55</c:v>
                </c:pt>
                <c:pt idx="515">
                  <c:v>36</c:v>
                </c:pt>
                <c:pt idx="516">
                  <c:v>55</c:v>
                </c:pt>
                <c:pt idx="517">
                  <c:v>82</c:v>
                </c:pt>
                <c:pt idx="518">
                  <c:v>56</c:v>
                </c:pt>
                <c:pt idx="519">
                  <c:v>77</c:v>
                </c:pt>
                <c:pt idx="520">
                  <c:v>13</c:v>
                </c:pt>
                <c:pt idx="521">
                  <c:v>37</c:v>
                </c:pt>
                <c:pt idx="522">
                  <c:v>44</c:v>
                </c:pt>
                <c:pt idx="523">
                  <c:v>75</c:v>
                </c:pt>
                <c:pt idx="524">
                  <c:v>82</c:v>
                </c:pt>
                <c:pt idx="525">
                  <c:v>68</c:v>
                </c:pt>
                <c:pt idx="526">
                  <c:v>9</c:v>
                </c:pt>
                <c:pt idx="527">
                  <c:v>38</c:v>
                </c:pt>
                <c:pt idx="528">
                  <c:v>9</c:v>
                </c:pt>
                <c:pt idx="529">
                  <c:v>15</c:v>
                </c:pt>
                <c:pt idx="530">
                  <c:v>37</c:v>
                </c:pt>
                <c:pt idx="531">
                  <c:v>35</c:v>
                </c:pt>
                <c:pt idx="532">
                  <c:v>61</c:v>
                </c:pt>
                <c:pt idx="533">
                  <c:v>60</c:v>
                </c:pt>
                <c:pt idx="534">
                  <c:v>70</c:v>
                </c:pt>
                <c:pt idx="535">
                  <c:v>41</c:v>
                </c:pt>
                <c:pt idx="536">
                  <c:v>66</c:v>
                </c:pt>
                <c:pt idx="537">
                  <c:v>22</c:v>
                </c:pt>
                <c:pt idx="538">
                  <c:v>36</c:v>
                </c:pt>
                <c:pt idx="539">
                  <c:v>45</c:v>
                </c:pt>
                <c:pt idx="540">
                  <c:v>56</c:v>
                </c:pt>
                <c:pt idx="541">
                  <c:v>17</c:v>
                </c:pt>
                <c:pt idx="542">
                  <c:v>14</c:v>
                </c:pt>
                <c:pt idx="543">
                  <c:v>21</c:v>
                </c:pt>
                <c:pt idx="544">
                  <c:v>40</c:v>
                </c:pt>
                <c:pt idx="545">
                  <c:v>42</c:v>
                </c:pt>
                <c:pt idx="546">
                  <c:v>73</c:v>
                </c:pt>
                <c:pt idx="547">
                  <c:v>92</c:v>
                </c:pt>
                <c:pt idx="548">
                  <c:v>75</c:v>
                </c:pt>
                <c:pt idx="549">
                  <c:v>49</c:v>
                </c:pt>
                <c:pt idx="550">
                  <c:v>56</c:v>
                </c:pt>
                <c:pt idx="551">
                  <c:v>85</c:v>
                </c:pt>
                <c:pt idx="552">
                  <c:v>22</c:v>
                </c:pt>
                <c:pt idx="553">
                  <c:v>40</c:v>
                </c:pt>
                <c:pt idx="554">
                  <c:v>19</c:v>
                </c:pt>
                <c:pt idx="555">
                  <c:v>46</c:v>
                </c:pt>
                <c:pt idx="556">
                  <c:v>5</c:v>
                </c:pt>
                <c:pt idx="557">
                  <c:v>38</c:v>
                </c:pt>
                <c:pt idx="558">
                  <c:v>25</c:v>
                </c:pt>
                <c:pt idx="559">
                  <c:v>54</c:v>
                </c:pt>
                <c:pt idx="560">
                  <c:v>22</c:v>
                </c:pt>
                <c:pt idx="561">
                  <c:v>61</c:v>
                </c:pt>
                <c:pt idx="562">
                  <c:v>30</c:v>
                </c:pt>
                <c:pt idx="563">
                  <c:v>97</c:v>
                </c:pt>
                <c:pt idx="564">
                  <c:v>33</c:v>
                </c:pt>
                <c:pt idx="565">
                  <c:v>43</c:v>
                </c:pt>
                <c:pt idx="566">
                  <c:v>24</c:v>
                </c:pt>
                <c:pt idx="567">
                  <c:v>4</c:v>
                </c:pt>
                <c:pt idx="568">
                  <c:v>23</c:v>
                </c:pt>
                <c:pt idx="569">
                  <c:v>62</c:v>
                </c:pt>
                <c:pt idx="570">
                  <c:v>62</c:v>
                </c:pt>
                <c:pt idx="571">
                  <c:v>46</c:v>
                </c:pt>
                <c:pt idx="572">
                  <c:v>38</c:v>
                </c:pt>
                <c:pt idx="573">
                  <c:v>81</c:v>
                </c:pt>
                <c:pt idx="574">
                  <c:v>14</c:v>
                </c:pt>
                <c:pt idx="575">
                  <c:v>82</c:v>
                </c:pt>
                <c:pt idx="576">
                  <c:v>9</c:v>
                </c:pt>
                <c:pt idx="577">
                  <c:v>40</c:v>
                </c:pt>
                <c:pt idx="578">
                  <c:v>78</c:v>
                </c:pt>
                <c:pt idx="579">
                  <c:v>94</c:v>
                </c:pt>
                <c:pt idx="580">
                  <c:v>28</c:v>
                </c:pt>
                <c:pt idx="581">
                  <c:v>24</c:v>
                </c:pt>
                <c:pt idx="582">
                  <c:v>82</c:v>
                </c:pt>
                <c:pt idx="583">
                  <c:v>25</c:v>
                </c:pt>
                <c:pt idx="584">
                  <c:v>79</c:v>
                </c:pt>
                <c:pt idx="585">
                  <c:v>68</c:v>
                </c:pt>
                <c:pt idx="586">
                  <c:v>16</c:v>
                </c:pt>
                <c:pt idx="587">
                  <c:v>58</c:v>
                </c:pt>
                <c:pt idx="588">
                  <c:v>31</c:v>
                </c:pt>
                <c:pt idx="589">
                  <c:v>19</c:v>
                </c:pt>
                <c:pt idx="590">
                  <c:v>56</c:v>
                </c:pt>
                <c:pt idx="591">
                  <c:v>73</c:v>
                </c:pt>
                <c:pt idx="592">
                  <c:v>24</c:v>
                </c:pt>
                <c:pt idx="593">
                  <c:v>76</c:v>
                </c:pt>
                <c:pt idx="594">
                  <c:v>39</c:v>
                </c:pt>
                <c:pt idx="595">
                  <c:v>79</c:v>
                </c:pt>
                <c:pt idx="596">
                  <c:v>44</c:v>
                </c:pt>
                <c:pt idx="597">
                  <c:v>55</c:v>
                </c:pt>
                <c:pt idx="598">
                  <c:v>23</c:v>
                </c:pt>
                <c:pt idx="599">
                  <c:v>69</c:v>
                </c:pt>
                <c:pt idx="600">
                  <c:v>50</c:v>
                </c:pt>
                <c:pt idx="601">
                  <c:v>85</c:v>
                </c:pt>
                <c:pt idx="602">
                  <c:v>67</c:v>
                </c:pt>
                <c:pt idx="603">
                  <c:v>45</c:v>
                </c:pt>
                <c:pt idx="604">
                  <c:v>89</c:v>
                </c:pt>
                <c:pt idx="605">
                  <c:v>70</c:v>
                </c:pt>
                <c:pt idx="606">
                  <c:v>13</c:v>
                </c:pt>
                <c:pt idx="607">
                  <c:v>30</c:v>
                </c:pt>
                <c:pt idx="608">
                  <c:v>41</c:v>
                </c:pt>
                <c:pt idx="609">
                  <c:v>26</c:v>
                </c:pt>
                <c:pt idx="610">
                  <c:v>36</c:v>
                </c:pt>
                <c:pt idx="611">
                  <c:v>31</c:v>
                </c:pt>
                <c:pt idx="612">
                  <c:v>92</c:v>
                </c:pt>
                <c:pt idx="613">
                  <c:v>33</c:v>
                </c:pt>
                <c:pt idx="614">
                  <c:v>71</c:v>
                </c:pt>
                <c:pt idx="615">
                  <c:v>61</c:v>
                </c:pt>
                <c:pt idx="616">
                  <c:v>68</c:v>
                </c:pt>
                <c:pt idx="617">
                  <c:v>22</c:v>
                </c:pt>
                <c:pt idx="618">
                  <c:v>46</c:v>
                </c:pt>
                <c:pt idx="619">
                  <c:v>20</c:v>
                </c:pt>
                <c:pt idx="620">
                  <c:v>47</c:v>
                </c:pt>
                <c:pt idx="621">
                  <c:v>74</c:v>
                </c:pt>
                <c:pt idx="622">
                  <c:v>52</c:v>
                </c:pt>
                <c:pt idx="623">
                  <c:v>80</c:v>
                </c:pt>
                <c:pt idx="624">
                  <c:v>63</c:v>
                </c:pt>
                <c:pt idx="625">
                  <c:v>62</c:v>
                </c:pt>
                <c:pt idx="626">
                  <c:v>81</c:v>
                </c:pt>
                <c:pt idx="627">
                  <c:v>77</c:v>
                </c:pt>
                <c:pt idx="628">
                  <c:v>50</c:v>
                </c:pt>
                <c:pt idx="629">
                  <c:v>73</c:v>
                </c:pt>
                <c:pt idx="630">
                  <c:v>90</c:v>
                </c:pt>
                <c:pt idx="631">
                  <c:v>48</c:v>
                </c:pt>
                <c:pt idx="632">
                  <c:v>47</c:v>
                </c:pt>
                <c:pt idx="633">
                  <c:v>64</c:v>
                </c:pt>
                <c:pt idx="634">
                  <c:v>27</c:v>
                </c:pt>
                <c:pt idx="635">
                  <c:v>33</c:v>
                </c:pt>
                <c:pt idx="636">
                  <c:v>73</c:v>
                </c:pt>
                <c:pt idx="637">
                  <c:v>23</c:v>
                </c:pt>
                <c:pt idx="638">
                  <c:v>15</c:v>
                </c:pt>
                <c:pt idx="639">
                  <c:v>23</c:v>
                </c:pt>
                <c:pt idx="640">
                  <c:v>86</c:v>
                </c:pt>
                <c:pt idx="641">
                  <c:v>19</c:v>
                </c:pt>
                <c:pt idx="642">
                  <c:v>31</c:v>
                </c:pt>
                <c:pt idx="643">
                  <c:v>94</c:v>
                </c:pt>
                <c:pt idx="644">
                  <c:v>11</c:v>
                </c:pt>
                <c:pt idx="645">
                  <c:v>87</c:v>
                </c:pt>
                <c:pt idx="646">
                  <c:v>35</c:v>
                </c:pt>
                <c:pt idx="647">
                  <c:v>48</c:v>
                </c:pt>
                <c:pt idx="648">
                  <c:v>13</c:v>
                </c:pt>
                <c:pt idx="649">
                  <c:v>8</c:v>
                </c:pt>
                <c:pt idx="650">
                  <c:v>27</c:v>
                </c:pt>
                <c:pt idx="651">
                  <c:v>56</c:v>
                </c:pt>
                <c:pt idx="652">
                  <c:v>18</c:v>
                </c:pt>
                <c:pt idx="653">
                  <c:v>88</c:v>
                </c:pt>
                <c:pt idx="654">
                  <c:v>66</c:v>
                </c:pt>
                <c:pt idx="655">
                  <c:v>52</c:v>
                </c:pt>
                <c:pt idx="656">
                  <c:v>64</c:v>
                </c:pt>
                <c:pt idx="657">
                  <c:v>70</c:v>
                </c:pt>
                <c:pt idx="658">
                  <c:v>48</c:v>
                </c:pt>
                <c:pt idx="659">
                  <c:v>53</c:v>
                </c:pt>
                <c:pt idx="660">
                  <c:v>64</c:v>
                </c:pt>
                <c:pt idx="661">
                  <c:v>66</c:v>
                </c:pt>
                <c:pt idx="662">
                  <c:v>11</c:v>
                </c:pt>
                <c:pt idx="663">
                  <c:v>10</c:v>
                </c:pt>
                <c:pt idx="664">
                  <c:v>9</c:v>
                </c:pt>
                <c:pt idx="665">
                  <c:v>72</c:v>
                </c:pt>
                <c:pt idx="666">
                  <c:v>55</c:v>
                </c:pt>
                <c:pt idx="667">
                  <c:v>33</c:v>
                </c:pt>
                <c:pt idx="668">
                  <c:v>61</c:v>
                </c:pt>
                <c:pt idx="669">
                  <c:v>91</c:v>
                </c:pt>
                <c:pt idx="670">
                  <c:v>35</c:v>
                </c:pt>
                <c:pt idx="671">
                  <c:v>23</c:v>
                </c:pt>
                <c:pt idx="672">
                  <c:v>42</c:v>
                </c:pt>
                <c:pt idx="673">
                  <c:v>7</c:v>
                </c:pt>
                <c:pt idx="674">
                  <c:v>44</c:v>
                </c:pt>
                <c:pt idx="675">
                  <c:v>38</c:v>
                </c:pt>
                <c:pt idx="676">
                  <c:v>65</c:v>
                </c:pt>
                <c:pt idx="677">
                  <c:v>25</c:v>
                </c:pt>
                <c:pt idx="678">
                  <c:v>23</c:v>
                </c:pt>
                <c:pt idx="679">
                  <c:v>57</c:v>
                </c:pt>
                <c:pt idx="680">
                  <c:v>43</c:v>
                </c:pt>
                <c:pt idx="681">
                  <c:v>44</c:v>
                </c:pt>
                <c:pt idx="682">
                  <c:v>65</c:v>
                </c:pt>
                <c:pt idx="683">
                  <c:v>8</c:v>
                </c:pt>
                <c:pt idx="684">
                  <c:v>56</c:v>
                </c:pt>
                <c:pt idx="685">
                  <c:v>65</c:v>
                </c:pt>
                <c:pt idx="686">
                  <c:v>37</c:v>
                </c:pt>
                <c:pt idx="687">
                  <c:v>64</c:v>
                </c:pt>
                <c:pt idx="688">
                  <c:v>3</c:v>
                </c:pt>
                <c:pt idx="689">
                  <c:v>90</c:v>
                </c:pt>
                <c:pt idx="690">
                  <c:v>50</c:v>
                </c:pt>
                <c:pt idx="691">
                  <c:v>45</c:v>
                </c:pt>
                <c:pt idx="692">
                  <c:v>32</c:v>
                </c:pt>
                <c:pt idx="693">
                  <c:v>55</c:v>
                </c:pt>
                <c:pt idx="694">
                  <c:v>54</c:v>
                </c:pt>
                <c:pt idx="695">
                  <c:v>37</c:v>
                </c:pt>
                <c:pt idx="696">
                  <c:v>78</c:v>
                </c:pt>
                <c:pt idx="697">
                  <c:v>58</c:v>
                </c:pt>
                <c:pt idx="698">
                  <c:v>26</c:v>
                </c:pt>
                <c:pt idx="699">
                  <c:v>30</c:v>
                </c:pt>
                <c:pt idx="700">
                  <c:v>48</c:v>
                </c:pt>
                <c:pt idx="701">
                  <c:v>11</c:v>
                </c:pt>
                <c:pt idx="702">
                  <c:v>72</c:v>
                </c:pt>
                <c:pt idx="703">
                  <c:v>21</c:v>
                </c:pt>
                <c:pt idx="704">
                  <c:v>18</c:v>
                </c:pt>
                <c:pt idx="705">
                  <c:v>60</c:v>
                </c:pt>
                <c:pt idx="706">
                  <c:v>11</c:v>
                </c:pt>
                <c:pt idx="707">
                  <c:v>38</c:v>
                </c:pt>
                <c:pt idx="708">
                  <c:v>50</c:v>
                </c:pt>
                <c:pt idx="709">
                  <c:v>74</c:v>
                </c:pt>
                <c:pt idx="710">
                  <c:v>40</c:v>
                </c:pt>
                <c:pt idx="711">
                  <c:v>87</c:v>
                </c:pt>
                <c:pt idx="712">
                  <c:v>33</c:v>
                </c:pt>
                <c:pt idx="713">
                  <c:v>63</c:v>
                </c:pt>
                <c:pt idx="714">
                  <c:v>80</c:v>
                </c:pt>
                <c:pt idx="715">
                  <c:v>80</c:v>
                </c:pt>
                <c:pt idx="716">
                  <c:v>39</c:v>
                </c:pt>
                <c:pt idx="717">
                  <c:v>22</c:v>
                </c:pt>
                <c:pt idx="718">
                  <c:v>17</c:v>
                </c:pt>
                <c:pt idx="719">
                  <c:v>35</c:v>
                </c:pt>
                <c:pt idx="720">
                  <c:v>96</c:v>
                </c:pt>
                <c:pt idx="721">
                  <c:v>74</c:v>
                </c:pt>
                <c:pt idx="722">
                  <c:v>57</c:v>
                </c:pt>
                <c:pt idx="723">
                  <c:v>30</c:v>
                </c:pt>
                <c:pt idx="724">
                  <c:v>38</c:v>
                </c:pt>
                <c:pt idx="725">
                  <c:v>71</c:v>
                </c:pt>
                <c:pt idx="726">
                  <c:v>71</c:v>
                </c:pt>
                <c:pt idx="727">
                  <c:v>84</c:v>
                </c:pt>
                <c:pt idx="728">
                  <c:v>39</c:v>
                </c:pt>
                <c:pt idx="729">
                  <c:v>89</c:v>
                </c:pt>
                <c:pt idx="730">
                  <c:v>62</c:v>
                </c:pt>
                <c:pt idx="731">
                  <c:v>32</c:v>
                </c:pt>
                <c:pt idx="732">
                  <c:v>16</c:v>
                </c:pt>
                <c:pt idx="733">
                  <c:v>68</c:v>
                </c:pt>
                <c:pt idx="734">
                  <c:v>28</c:v>
                </c:pt>
                <c:pt idx="735">
                  <c:v>13</c:v>
                </c:pt>
                <c:pt idx="736">
                  <c:v>24</c:v>
                </c:pt>
                <c:pt idx="737">
                  <c:v>65</c:v>
                </c:pt>
                <c:pt idx="738">
                  <c:v>65</c:v>
                </c:pt>
                <c:pt idx="739">
                  <c:v>74</c:v>
                </c:pt>
                <c:pt idx="740">
                  <c:v>13</c:v>
                </c:pt>
                <c:pt idx="741">
                  <c:v>48</c:v>
                </c:pt>
                <c:pt idx="742">
                  <c:v>43</c:v>
                </c:pt>
                <c:pt idx="743">
                  <c:v>58</c:v>
                </c:pt>
                <c:pt idx="744">
                  <c:v>59</c:v>
                </c:pt>
                <c:pt idx="745">
                  <c:v>42</c:v>
                </c:pt>
                <c:pt idx="746">
                  <c:v>77</c:v>
                </c:pt>
                <c:pt idx="747">
                  <c:v>17</c:v>
                </c:pt>
                <c:pt idx="748">
                  <c:v>12</c:v>
                </c:pt>
                <c:pt idx="749">
                  <c:v>52</c:v>
                </c:pt>
                <c:pt idx="750">
                  <c:v>63</c:v>
                </c:pt>
                <c:pt idx="751">
                  <c:v>18</c:v>
                </c:pt>
                <c:pt idx="752">
                  <c:v>97</c:v>
                </c:pt>
                <c:pt idx="753">
                  <c:v>86</c:v>
                </c:pt>
                <c:pt idx="754">
                  <c:v>19</c:v>
                </c:pt>
                <c:pt idx="755">
                  <c:v>13</c:v>
                </c:pt>
                <c:pt idx="756">
                  <c:v>82</c:v>
                </c:pt>
                <c:pt idx="757">
                  <c:v>83</c:v>
                </c:pt>
                <c:pt idx="758">
                  <c:v>21</c:v>
                </c:pt>
                <c:pt idx="759">
                  <c:v>83</c:v>
                </c:pt>
                <c:pt idx="760">
                  <c:v>34</c:v>
                </c:pt>
                <c:pt idx="761">
                  <c:v>13</c:v>
                </c:pt>
                <c:pt idx="762">
                  <c:v>53</c:v>
                </c:pt>
                <c:pt idx="763">
                  <c:v>71</c:v>
                </c:pt>
                <c:pt idx="764">
                  <c:v>36</c:v>
                </c:pt>
                <c:pt idx="765">
                  <c:v>7</c:v>
                </c:pt>
                <c:pt idx="766">
                  <c:v>42</c:v>
                </c:pt>
                <c:pt idx="767">
                  <c:v>34</c:v>
                </c:pt>
                <c:pt idx="768">
                  <c:v>33</c:v>
                </c:pt>
                <c:pt idx="769">
                  <c:v>59</c:v>
                </c:pt>
                <c:pt idx="770">
                  <c:v>58</c:v>
                </c:pt>
                <c:pt idx="771">
                  <c:v>25</c:v>
                </c:pt>
                <c:pt idx="772">
                  <c:v>95</c:v>
                </c:pt>
                <c:pt idx="773">
                  <c:v>30</c:v>
                </c:pt>
                <c:pt idx="774">
                  <c:v>18</c:v>
                </c:pt>
                <c:pt idx="775">
                  <c:v>50</c:v>
                </c:pt>
                <c:pt idx="776">
                  <c:v>7</c:v>
                </c:pt>
                <c:pt idx="777">
                  <c:v>66</c:v>
                </c:pt>
                <c:pt idx="778">
                  <c:v>71</c:v>
                </c:pt>
                <c:pt idx="779">
                  <c:v>60</c:v>
                </c:pt>
                <c:pt idx="780">
                  <c:v>85</c:v>
                </c:pt>
                <c:pt idx="781">
                  <c:v>33</c:v>
                </c:pt>
                <c:pt idx="782">
                  <c:v>22</c:v>
                </c:pt>
                <c:pt idx="783">
                  <c:v>36</c:v>
                </c:pt>
                <c:pt idx="784">
                  <c:v>70</c:v>
                </c:pt>
                <c:pt idx="785">
                  <c:v>34</c:v>
                </c:pt>
                <c:pt idx="786">
                  <c:v>72</c:v>
                </c:pt>
                <c:pt idx="787">
                  <c:v>37</c:v>
                </c:pt>
                <c:pt idx="788">
                  <c:v>59</c:v>
                </c:pt>
                <c:pt idx="789">
                  <c:v>53</c:v>
                </c:pt>
                <c:pt idx="790">
                  <c:v>87</c:v>
                </c:pt>
                <c:pt idx="791">
                  <c:v>98</c:v>
                </c:pt>
                <c:pt idx="792">
                  <c:v>46</c:v>
                </c:pt>
                <c:pt idx="793">
                  <c:v>40</c:v>
                </c:pt>
                <c:pt idx="794">
                  <c:v>88</c:v>
                </c:pt>
                <c:pt idx="795">
                  <c:v>31</c:v>
                </c:pt>
                <c:pt idx="796">
                  <c:v>46</c:v>
                </c:pt>
                <c:pt idx="797">
                  <c:v>58</c:v>
                </c:pt>
                <c:pt idx="798">
                  <c:v>65</c:v>
                </c:pt>
                <c:pt idx="799">
                  <c:v>16</c:v>
                </c:pt>
                <c:pt idx="800">
                  <c:v>80</c:v>
                </c:pt>
                <c:pt idx="801">
                  <c:v>34</c:v>
                </c:pt>
                <c:pt idx="802">
                  <c:v>35</c:v>
                </c:pt>
                <c:pt idx="803">
                  <c:v>76</c:v>
                </c:pt>
                <c:pt idx="804">
                  <c:v>17</c:v>
                </c:pt>
                <c:pt idx="805">
                  <c:v>70</c:v>
                </c:pt>
                <c:pt idx="806">
                  <c:v>55</c:v>
                </c:pt>
                <c:pt idx="807">
                  <c:v>28</c:v>
                </c:pt>
                <c:pt idx="808">
                  <c:v>18</c:v>
                </c:pt>
                <c:pt idx="809">
                  <c:v>39</c:v>
                </c:pt>
                <c:pt idx="810">
                  <c:v>8</c:v>
                </c:pt>
                <c:pt idx="811">
                  <c:v>6</c:v>
                </c:pt>
                <c:pt idx="812">
                  <c:v>92</c:v>
                </c:pt>
                <c:pt idx="813">
                  <c:v>73</c:v>
                </c:pt>
                <c:pt idx="814">
                  <c:v>29</c:v>
                </c:pt>
                <c:pt idx="815">
                  <c:v>16</c:v>
                </c:pt>
                <c:pt idx="816">
                  <c:v>82</c:v>
                </c:pt>
                <c:pt idx="817">
                  <c:v>25</c:v>
                </c:pt>
                <c:pt idx="818">
                  <c:v>86</c:v>
                </c:pt>
                <c:pt idx="819">
                  <c:v>54</c:v>
                </c:pt>
                <c:pt idx="820">
                  <c:v>85</c:v>
                </c:pt>
                <c:pt idx="821">
                  <c:v>36</c:v>
                </c:pt>
                <c:pt idx="822">
                  <c:v>39</c:v>
                </c:pt>
                <c:pt idx="823">
                  <c:v>11</c:v>
                </c:pt>
                <c:pt idx="824">
                  <c:v>26</c:v>
                </c:pt>
                <c:pt idx="825">
                  <c:v>34</c:v>
                </c:pt>
                <c:pt idx="826">
                  <c:v>24</c:v>
                </c:pt>
                <c:pt idx="827">
                  <c:v>60</c:v>
                </c:pt>
                <c:pt idx="828">
                  <c:v>35</c:v>
                </c:pt>
                <c:pt idx="829">
                  <c:v>12</c:v>
                </c:pt>
                <c:pt idx="830">
                  <c:v>85</c:v>
                </c:pt>
                <c:pt idx="831">
                  <c:v>54</c:v>
                </c:pt>
                <c:pt idx="832">
                  <c:v>82</c:v>
                </c:pt>
                <c:pt idx="833">
                  <c:v>79</c:v>
                </c:pt>
                <c:pt idx="834">
                  <c:v>81</c:v>
                </c:pt>
                <c:pt idx="835">
                  <c:v>13</c:v>
                </c:pt>
                <c:pt idx="836">
                  <c:v>40</c:v>
                </c:pt>
                <c:pt idx="837">
                  <c:v>18</c:v>
                </c:pt>
                <c:pt idx="838">
                  <c:v>87</c:v>
                </c:pt>
                <c:pt idx="839">
                  <c:v>90</c:v>
                </c:pt>
                <c:pt idx="840">
                  <c:v>82</c:v>
                </c:pt>
                <c:pt idx="841">
                  <c:v>54</c:v>
                </c:pt>
                <c:pt idx="842">
                  <c:v>4</c:v>
                </c:pt>
                <c:pt idx="843">
                  <c:v>64</c:v>
                </c:pt>
                <c:pt idx="844">
                  <c:v>30</c:v>
                </c:pt>
                <c:pt idx="845">
                  <c:v>57</c:v>
                </c:pt>
                <c:pt idx="846">
                  <c:v>84</c:v>
                </c:pt>
                <c:pt idx="847">
                  <c:v>22</c:v>
                </c:pt>
                <c:pt idx="848">
                  <c:v>42</c:v>
                </c:pt>
                <c:pt idx="849">
                  <c:v>30</c:v>
                </c:pt>
                <c:pt idx="850">
                  <c:v>73</c:v>
                </c:pt>
                <c:pt idx="851">
                  <c:v>75</c:v>
                </c:pt>
                <c:pt idx="852">
                  <c:v>88</c:v>
                </c:pt>
                <c:pt idx="853">
                  <c:v>84</c:v>
                </c:pt>
                <c:pt idx="854">
                  <c:v>25</c:v>
                </c:pt>
                <c:pt idx="855">
                  <c:v>42</c:v>
                </c:pt>
                <c:pt idx="856">
                  <c:v>65</c:v>
                </c:pt>
                <c:pt idx="857">
                  <c:v>51</c:v>
                </c:pt>
                <c:pt idx="858">
                  <c:v>93</c:v>
                </c:pt>
                <c:pt idx="859">
                  <c:v>46</c:v>
                </c:pt>
                <c:pt idx="860">
                  <c:v>33</c:v>
                </c:pt>
                <c:pt idx="861">
                  <c:v>6</c:v>
                </c:pt>
                <c:pt idx="862">
                  <c:v>19</c:v>
                </c:pt>
                <c:pt idx="863">
                  <c:v>8</c:v>
                </c:pt>
                <c:pt idx="864">
                  <c:v>53</c:v>
                </c:pt>
                <c:pt idx="865">
                  <c:v>55</c:v>
                </c:pt>
                <c:pt idx="866">
                  <c:v>88</c:v>
                </c:pt>
                <c:pt idx="867">
                  <c:v>12</c:v>
                </c:pt>
                <c:pt idx="868">
                  <c:v>29</c:v>
                </c:pt>
                <c:pt idx="869">
                  <c:v>65</c:v>
                </c:pt>
                <c:pt idx="870">
                  <c:v>60</c:v>
                </c:pt>
                <c:pt idx="871">
                  <c:v>48</c:v>
                </c:pt>
                <c:pt idx="872">
                  <c:v>88</c:v>
                </c:pt>
                <c:pt idx="873">
                  <c:v>57</c:v>
                </c:pt>
                <c:pt idx="874">
                  <c:v>92</c:v>
                </c:pt>
                <c:pt idx="875">
                  <c:v>9</c:v>
                </c:pt>
                <c:pt idx="876">
                  <c:v>89</c:v>
                </c:pt>
                <c:pt idx="877">
                  <c:v>42</c:v>
                </c:pt>
                <c:pt idx="878">
                  <c:v>37</c:v>
                </c:pt>
                <c:pt idx="879">
                  <c:v>39</c:v>
                </c:pt>
                <c:pt idx="880">
                  <c:v>55</c:v>
                </c:pt>
                <c:pt idx="881">
                  <c:v>70</c:v>
                </c:pt>
                <c:pt idx="882">
                  <c:v>60</c:v>
                </c:pt>
                <c:pt idx="883">
                  <c:v>13</c:v>
                </c:pt>
                <c:pt idx="884">
                  <c:v>93</c:v>
                </c:pt>
                <c:pt idx="885">
                  <c:v>4</c:v>
                </c:pt>
                <c:pt idx="886">
                  <c:v>42</c:v>
                </c:pt>
                <c:pt idx="887">
                  <c:v>98</c:v>
                </c:pt>
                <c:pt idx="888">
                  <c:v>9</c:v>
                </c:pt>
                <c:pt idx="889">
                  <c:v>79</c:v>
                </c:pt>
                <c:pt idx="890">
                  <c:v>81</c:v>
                </c:pt>
                <c:pt idx="891">
                  <c:v>73</c:v>
                </c:pt>
                <c:pt idx="892">
                  <c:v>84</c:v>
                </c:pt>
                <c:pt idx="893">
                  <c:v>55</c:v>
                </c:pt>
                <c:pt idx="894">
                  <c:v>74</c:v>
                </c:pt>
                <c:pt idx="895">
                  <c:v>30</c:v>
                </c:pt>
                <c:pt idx="896">
                  <c:v>33</c:v>
                </c:pt>
                <c:pt idx="897">
                  <c:v>77</c:v>
                </c:pt>
                <c:pt idx="898">
                  <c:v>69</c:v>
                </c:pt>
                <c:pt idx="899">
                  <c:v>35</c:v>
                </c:pt>
                <c:pt idx="900">
                  <c:v>56</c:v>
                </c:pt>
                <c:pt idx="901">
                  <c:v>47</c:v>
                </c:pt>
                <c:pt idx="902">
                  <c:v>17</c:v>
                </c:pt>
                <c:pt idx="903">
                  <c:v>76</c:v>
                </c:pt>
                <c:pt idx="904">
                  <c:v>26</c:v>
                </c:pt>
                <c:pt idx="905">
                  <c:v>69</c:v>
                </c:pt>
                <c:pt idx="906">
                  <c:v>34</c:v>
                </c:pt>
                <c:pt idx="907">
                  <c:v>44</c:v>
                </c:pt>
                <c:pt idx="908">
                  <c:v>60</c:v>
                </c:pt>
                <c:pt idx="909">
                  <c:v>40</c:v>
                </c:pt>
                <c:pt idx="910">
                  <c:v>43</c:v>
                </c:pt>
                <c:pt idx="911">
                  <c:v>59</c:v>
                </c:pt>
                <c:pt idx="912">
                  <c:v>5</c:v>
                </c:pt>
                <c:pt idx="913">
                  <c:v>63</c:v>
                </c:pt>
                <c:pt idx="914">
                  <c:v>44</c:v>
                </c:pt>
                <c:pt idx="915">
                  <c:v>31</c:v>
                </c:pt>
                <c:pt idx="916">
                  <c:v>96</c:v>
                </c:pt>
                <c:pt idx="917">
                  <c:v>52</c:v>
                </c:pt>
                <c:pt idx="918">
                  <c:v>18</c:v>
                </c:pt>
                <c:pt idx="919">
                  <c:v>35</c:v>
                </c:pt>
                <c:pt idx="920">
                  <c:v>17</c:v>
                </c:pt>
                <c:pt idx="921">
                  <c:v>87</c:v>
                </c:pt>
                <c:pt idx="922">
                  <c:v>58</c:v>
                </c:pt>
                <c:pt idx="923">
                  <c:v>48</c:v>
                </c:pt>
                <c:pt idx="924">
                  <c:v>27</c:v>
                </c:pt>
                <c:pt idx="925">
                  <c:v>20</c:v>
                </c:pt>
                <c:pt idx="926">
                  <c:v>66</c:v>
                </c:pt>
                <c:pt idx="927">
                  <c:v>18</c:v>
                </c:pt>
                <c:pt idx="928">
                  <c:v>22</c:v>
                </c:pt>
                <c:pt idx="929">
                  <c:v>23</c:v>
                </c:pt>
                <c:pt idx="930">
                  <c:v>36</c:v>
                </c:pt>
                <c:pt idx="931">
                  <c:v>32</c:v>
                </c:pt>
                <c:pt idx="932">
                  <c:v>18</c:v>
                </c:pt>
                <c:pt idx="933">
                  <c:v>46</c:v>
                </c:pt>
                <c:pt idx="934">
                  <c:v>82</c:v>
                </c:pt>
                <c:pt idx="935">
                  <c:v>49</c:v>
                </c:pt>
                <c:pt idx="936">
                  <c:v>19</c:v>
                </c:pt>
                <c:pt idx="937">
                  <c:v>82</c:v>
                </c:pt>
                <c:pt idx="938">
                  <c:v>48</c:v>
                </c:pt>
                <c:pt idx="939">
                  <c:v>21</c:v>
                </c:pt>
                <c:pt idx="940">
                  <c:v>58</c:v>
                </c:pt>
                <c:pt idx="941">
                  <c:v>73</c:v>
                </c:pt>
                <c:pt idx="942">
                  <c:v>15</c:v>
                </c:pt>
                <c:pt idx="943">
                  <c:v>95</c:v>
                </c:pt>
                <c:pt idx="944">
                  <c:v>47</c:v>
                </c:pt>
                <c:pt idx="945">
                  <c:v>90</c:v>
                </c:pt>
                <c:pt idx="946">
                  <c:v>81</c:v>
                </c:pt>
                <c:pt idx="947">
                  <c:v>31</c:v>
                </c:pt>
                <c:pt idx="948">
                  <c:v>47</c:v>
                </c:pt>
                <c:pt idx="949">
                  <c:v>15</c:v>
                </c:pt>
                <c:pt idx="950">
                  <c:v>97</c:v>
                </c:pt>
                <c:pt idx="951">
                  <c:v>51</c:v>
                </c:pt>
                <c:pt idx="952">
                  <c:v>87</c:v>
                </c:pt>
                <c:pt idx="953">
                  <c:v>80</c:v>
                </c:pt>
                <c:pt idx="954">
                  <c:v>63</c:v>
                </c:pt>
                <c:pt idx="955">
                  <c:v>94</c:v>
                </c:pt>
                <c:pt idx="956">
                  <c:v>39</c:v>
                </c:pt>
                <c:pt idx="957">
                  <c:v>38</c:v>
                </c:pt>
                <c:pt idx="958">
                  <c:v>69</c:v>
                </c:pt>
                <c:pt idx="959">
                  <c:v>70</c:v>
                </c:pt>
                <c:pt idx="960">
                  <c:v>74</c:v>
                </c:pt>
                <c:pt idx="961">
                  <c:v>78</c:v>
                </c:pt>
                <c:pt idx="962">
                  <c:v>11</c:v>
                </c:pt>
                <c:pt idx="963">
                  <c:v>36</c:v>
                </c:pt>
                <c:pt idx="964">
                  <c:v>69</c:v>
                </c:pt>
                <c:pt idx="965">
                  <c:v>78</c:v>
                </c:pt>
                <c:pt idx="966">
                  <c:v>22</c:v>
                </c:pt>
                <c:pt idx="967">
                  <c:v>77</c:v>
                </c:pt>
                <c:pt idx="968">
                  <c:v>65</c:v>
                </c:pt>
                <c:pt idx="969">
                  <c:v>87</c:v>
                </c:pt>
                <c:pt idx="970">
                  <c:v>47</c:v>
                </c:pt>
                <c:pt idx="971">
                  <c:v>77</c:v>
                </c:pt>
                <c:pt idx="972">
                  <c:v>35</c:v>
                </c:pt>
                <c:pt idx="973">
                  <c:v>80</c:v>
                </c:pt>
                <c:pt idx="974">
                  <c:v>61</c:v>
                </c:pt>
                <c:pt idx="975">
                  <c:v>27</c:v>
                </c:pt>
                <c:pt idx="976">
                  <c:v>47</c:v>
                </c:pt>
                <c:pt idx="977">
                  <c:v>12</c:v>
                </c:pt>
                <c:pt idx="978">
                  <c:v>51</c:v>
                </c:pt>
                <c:pt idx="979">
                  <c:v>41</c:v>
                </c:pt>
                <c:pt idx="980">
                  <c:v>73</c:v>
                </c:pt>
                <c:pt idx="981">
                  <c:v>88</c:v>
                </c:pt>
                <c:pt idx="982">
                  <c:v>82</c:v>
                </c:pt>
                <c:pt idx="983">
                  <c:v>14</c:v>
                </c:pt>
                <c:pt idx="984">
                  <c:v>23</c:v>
                </c:pt>
                <c:pt idx="985">
                  <c:v>76</c:v>
                </c:pt>
                <c:pt idx="986">
                  <c:v>63</c:v>
                </c:pt>
                <c:pt idx="987">
                  <c:v>91</c:v>
                </c:pt>
                <c:pt idx="988">
                  <c:v>25</c:v>
                </c:pt>
                <c:pt idx="989">
                  <c:v>36</c:v>
                </c:pt>
                <c:pt idx="990">
                  <c:v>84</c:v>
                </c:pt>
                <c:pt idx="991">
                  <c:v>92</c:v>
                </c:pt>
                <c:pt idx="992">
                  <c:v>38</c:v>
                </c:pt>
                <c:pt idx="993">
                  <c:v>35</c:v>
                </c:pt>
                <c:pt idx="994">
                  <c:v>36</c:v>
                </c:pt>
                <c:pt idx="995">
                  <c:v>4</c:v>
                </c:pt>
                <c:pt idx="996">
                  <c:v>26</c:v>
                </c:pt>
                <c:pt idx="997">
                  <c:v>17</c:v>
                </c:pt>
                <c:pt idx="998">
                  <c:v>48</c:v>
                </c:pt>
                <c:pt idx="999">
                  <c:v>16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8DFE-44EE-9177-2BA3274B827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Sheet1!$C$2:$C$1001</c:f>
              <c:numCache>
                <c:formatCode>General</c:formatCode>
                <c:ptCount val="1000"/>
                <c:pt idx="0">
                  <c:v>9</c:v>
                </c:pt>
                <c:pt idx="1">
                  <c:v>36</c:v>
                </c:pt>
                <c:pt idx="2">
                  <c:v>7</c:v>
                </c:pt>
                <c:pt idx="3">
                  <c:v>12</c:v>
                </c:pt>
                <c:pt idx="4">
                  <c:v>60</c:v>
                </c:pt>
                <c:pt idx="5">
                  <c:v>57</c:v>
                </c:pt>
                <c:pt idx="6">
                  <c:v>71</c:v>
                </c:pt>
                <c:pt idx="7">
                  <c:v>19</c:v>
                </c:pt>
                <c:pt idx="8">
                  <c:v>60</c:v>
                </c:pt>
                <c:pt idx="9">
                  <c:v>12</c:v>
                </c:pt>
                <c:pt idx="10">
                  <c:v>93</c:v>
                </c:pt>
                <c:pt idx="11">
                  <c:v>44</c:v>
                </c:pt>
                <c:pt idx="12">
                  <c:v>75</c:v>
                </c:pt>
                <c:pt idx="13">
                  <c:v>80</c:v>
                </c:pt>
                <c:pt idx="14">
                  <c:v>48</c:v>
                </c:pt>
                <c:pt idx="15">
                  <c:v>54</c:v>
                </c:pt>
                <c:pt idx="16">
                  <c:v>47</c:v>
                </c:pt>
                <c:pt idx="17">
                  <c:v>50</c:v>
                </c:pt>
                <c:pt idx="18">
                  <c:v>17</c:v>
                </c:pt>
                <c:pt idx="19">
                  <c:v>86</c:v>
                </c:pt>
                <c:pt idx="20">
                  <c:v>26</c:v>
                </c:pt>
                <c:pt idx="21">
                  <c:v>72</c:v>
                </c:pt>
                <c:pt idx="22">
                  <c:v>17</c:v>
                </c:pt>
                <c:pt idx="23">
                  <c:v>37</c:v>
                </c:pt>
                <c:pt idx="24">
                  <c:v>22</c:v>
                </c:pt>
                <c:pt idx="25">
                  <c:v>33</c:v>
                </c:pt>
                <c:pt idx="26">
                  <c:v>5</c:v>
                </c:pt>
                <c:pt idx="27">
                  <c:v>20</c:v>
                </c:pt>
                <c:pt idx="28">
                  <c:v>29</c:v>
                </c:pt>
                <c:pt idx="29">
                  <c:v>61</c:v>
                </c:pt>
                <c:pt idx="30">
                  <c:v>63</c:v>
                </c:pt>
                <c:pt idx="31">
                  <c:v>13</c:v>
                </c:pt>
                <c:pt idx="32">
                  <c:v>20</c:v>
                </c:pt>
                <c:pt idx="33">
                  <c:v>52</c:v>
                </c:pt>
                <c:pt idx="34">
                  <c:v>25</c:v>
                </c:pt>
                <c:pt idx="35">
                  <c:v>23</c:v>
                </c:pt>
                <c:pt idx="36">
                  <c:v>8</c:v>
                </c:pt>
                <c:pt idx="37">
                  <c:v>66</c:v>
                </c:pt>
                <c:pt idx="38">
                  <c:v>74</c:v>
                </c:pt>
                <c:pt idx="39">
                  <c:v>89</c:v>
                </c:pt>
                <c:pt idx="40">
                  <c:v>88</c:v>
                </c:pt>
                <c:pt idx="41">
                  <c:v>88</c:v>
                </c:pt>
                <c:pt idx="42">
                  <c:v>78</c:v>
                </c:pt>
                <c:pt idx="43">
                  <c:v>42</c:v>
                </c:pt>
                <c:pt idx="44">
                  <c:v>79</c:v>
                </c:pt>
                <c:pt idx="45">
                  <c:v>59</c:v>
                </c:pt>
                <c:pt idx="46">
                  <c:v>41</c:v>
                </c:pt>
                <c:pt idx="47">
                  <c:v>56</c:v>
                </c:pt>
                <c:pt idx="48">
                  <c:v>45</c:v>
                </c:pt>
                <c:pt idx="49">
                  <c:v>68</c:v>
                </c:pt>
                <c:pt idx="50">
                  <c:v>63</c:v>
                </c:pt>
                <c:pt idx="51">
                  <c:v>27</c:v>
                </c:pt>
                <c:pt idx="52">
                  <c:v>31</c:v>
                </c:pt>
                <c:pt idx="53">
                  <c:v>43</c:v>
                </c:pt>
                <c:pt idx="54">
                  <c:v>64</c:v>
                </c:pt>
                <c:pt idx="55">
                  <c:v>90</c:v>
                </c:pt>
                <c:pt idx="56">
                  <c:v>85</c:v>
                </c:pt>
                <c:pt idx="57">
                  <c:v>70</c:v>
                </c:pt>
                <c:pt idx="58">
                  <c:v>7</c:v>
                </c:pt>
                <c:pt idx="59">
                  <c:v>14</c:v>
                </c:pt>
                <c:pt idx="60">
                  <c:v>16</c:v>
                </c:pt>
                <c:pt idx="61">
                  <c:v>8</c:v>
                </c:pt>
                <c:pt idx="62">
                  <c:v>92</c:v>
                </c:pt>
                <c:pt idx="63">
                  <c:v>86</c:v>
                </c:pt>
                <c:pt idx="64">
                  <c:v>74</c:v>
                </c:pt>
                <c:pt idx="65">
                  <c:v>90</c:v>
                </c:pt>
                <c:pt idx="66">
                  <c:v>29</c:v>
                </c:pt>
                <c:pt idx="67">
                  <c:v>86</c:v>
                </c:pt>
                <c:pt idx="68">
                  <c:v>36</c:v>
                </c:pt>
                <c:pt idx="69">
                  <c:v>68</c:v>
                </c:pt>
                <c:pt idx="70">
                  <c:v>74</c:v>
                </c:pt>
                <c:pt idx="71">
                  <c:v>89</c:v>
                </c:pt>
                <c:pt idx="72">
                  <c:v>28</c:v>
                </c:pt>
                <c:pt idx="73">
                  <c:v>13</c:v>
                </c:pt>
                <c:pt idx="74">
                  <c:v>9</c:v>
                </c:pt>
                <c:pt idx="75">
                  <c:v>20</c:v>
                </c:pt>
                <c:pt idx="76">
                  <c:v>70</c:v>
                </c:pt>
                <c:pt idx="77">
                  <c:v>85</c:v>
                </c:pt>
                <c:pt idx="78">
                  <c:v>76</c:v>
                </c:pt>
                <c:pt idx="79">
                  <c:v>41</c:v>
                </c:pt>
                <c:pt idx="80">
                  <c:v>5</c:v>
                </c:pt>
                <c:pt idx="81">
                  <c:v>31</c:v>
                </c:pt>
                <c:pt idx="82">
                  <c:v>69</c:v>
                </c:pt>
                <c:pt idx="83">
                  <c:v>25</c:v>
                </c:pt>
                <c:pt idx="84">
                  <c:v>69</c:v>
                </c:pt>
                <c:pt idx="85">
                  <c:v>91</c:v>
                </c:pt>
                <c:pt idx="86">
                  <c:v>93</c:v>
                </c:pt>
                <c:pt idx="87">
                  <c:v>36</c:v>
                </c:pt>
                <c:pt idx="88">
                  <c:v>76</c:v>
                </c:pt>
                <c:pt idx="89">
                  <c:v>85</c:v>
                </c:pt>
                <c:pt idx="90">
                  <c:v>11</c:v>
                </c:pt>
                <c:pt idx="91">
                  <c:v>26</c:v>
                </c:pt>
                <c:pt idx="92">
                  <c:v>28</c:v>
                </c:pt>
                <c:pt idx="93">
                  <c:v>18</c:v>
                </c:pt>
                <c:pt idx="94">
                  <c:v>32</c:v>
                </c:pt>
                <c:pt idx="95">
                  <c:v>72</c:v>
                </c:pt>
                <c:pt idx="96">
                  <c:v>41</c:v>
                </c:pt>
                <c:pt idx="97">
                  <c:v>40</c:v>
                </c:pt>
                <c:pt idx="98">
                  <c:v>68</c:v>
                </c:pt>
                <c:pt idx="99">
                  <c:v>87</c:v>
                </c:pt>
                <c:pt idx="100">
                  <c:v>67</c:v>
                </c:pt>
                <c:pt idx="101">
                  <c:v>41</c:v>
                </c:pt>
                <c:pt idx="102">
                  <c:v>61</c:v>
                </c:pt>
                <c:pt idx="103">
                  <c:v>50</c:v>
                </c:pt>
                <c:pt idx="104">
                  <c:v>53</c:v>
                </c:pt>
                <c:pt idx="105">
                  <c:v>96</c:v>
                </c:pt>
                <c:pt idx="106">
                  <c:v>18</c:v>
                </c:pt>
                <c:pt idx="107">
                  <c:v>64</c:v>
                </c:pt>
                <c:pt idx="108">
                  <c:v>35</c:v>
                </c:pt>
                <c:pt idx="109">
                  <c:v>55</c:v>
                </c:pt>
                <c:pt idx="110">
                  <c:v>87</c:v>
                </c:pt>
                <c:pt idx="111">
                  <c:v>27</c:v>
                </c:pt>
                <c:pt idx="112">
                  <c:v>58</c:v>
                </c:pt>
                <c:pt idx="113">
                  <c:v>18</c:v>
                </c:pt>
                <c:pt idx="114">
                  <c:v>18</c:v>
                </c:pt>
                <c:pt idx="115">
                  <c:v>41</c:v>
                </c:pt>
                <c:pt idx="116">
                  <c:v>66</c:v>
                </c:pt>
                <c:pt idx="117">
                  <c:v>35</c:v>
                </c:pt>
                <c:pt idx="118">
                  <c:v>72</c:v>
                </c:pt>
                <c:pt idx="119">
                  <c:v>28</c:v>
                </c:pt>
                <c:pt idx="120">
                  <c:v>38</c:v>
                </c:pt>
                <c:pt idx="121">
                  <c:v>8</c:v>
                </c:pt>
                <c:pt idx="122">
                  <c:v>47</c:v>
                </c:pt>
                <c:pt idx="123">
                  <c:v>73</c:v>
                </c:pt>
                <c:pt idx="124">
                  <c:v>74</c:v>
                </c:pt>
                <c:pt idx="125">
                  <c:v>49</c:v>
                </c:pt>
                <c:pt idx="126">
                  <c:v>82</c:v>
                </c:pt>
                <c:pt idx="127">
                  <c:v>58</c:v>
                </c:pt>
                <c:pt idx="128">
                  <c:v>89</c:v>
                </c:pt>
                <c:pt idx="129">
                  <c:v>72</c:v>
                </c:pt>
                <c:pt idx="130">
                  <c:v>48</c:v>
                </c:pt>
                <c:pt idx="131">
                  <c:v>31</c:v>
                </c:pt>
                <c:pt idx="132">
                  <c:v>18</c:v>
                </c:pt>
                <c:pt idx="133">
                  <c:v>90</c:v>
                </c:pt>
                <c:pt idx="134">
                  <c:v>45</c:v>
                </c:pt>
                <c:pt idx="135">
                  <c:v>55</c:v>
                </c:pt>
                <c:pt idx="136">
                  <c:v>51</c:v>
                </c:pt>
                <c:pt idx="137">
                  <c:v>88</c:v>
                </c:pt>
                <c:pt idx="138">
                  <c:v>14</c:v>
                </c:pt>
                <c:pt idx="139">
                  <c:v>88</c:v>
                </c:pt>
                <c:pt idx="140">
                  <c:v>37</c:v>
                </c:pt>
                <c:pt idx="141">
                  <c:v>90</c:v>
                </c:pt>
                <c:pt idx="142">
                  <c:v>9</c:v>
                </c:pt>
                <c:pt idx="143">
                  <c:v>84</c:v>
                </c:pt>
                <c:pt idx="144">
                  <c:v>58</c:v>
                </c:pt>
                <c:pt idx="145">
                  <c:v>5</c:v>
                </c:pt>
                <c:pt idx="146">
                  <c:v>61</c:v>
                </c:pt>
                <c:pt idx="147">
                  <c:v>36</c:v>
                </c:pt>
                <c:pt idx="148">
                  <c:v>81</c:v>
                </c:pt>
                <c:pt idx="149">
                  <c:v>79</c:v>
                </c:pt>
                <c:pt idx="150">
                  <c:v>23</c:v>
                </c:pt>
                <c:pt idx="151">
                  <c:v>70</c:v>
                </c:pt>
                <c:pt idx="152">
                  <c:v>28</c:v>
                </c:pt>
                <c:pt idx="153">
                  <c:v>49</c:v>
                </c:pt>
                <c:pt idx="154">
                  <c:v>99</c:v>
                </c:pt>
                <c:pt idx="155">
                  <c:v>15</c:v>
                </c:pt>
                <c:pt idx="156">
                  <c:v>77</c:v>
                </c:pt>
                <c:pt idx="157">
                  <c:v>56</c:v>
                </c:pt>
                <c:pt idx="158">
                  <c:v>75</c:v>
                </c:pt>
                <c:pt idx="159">
                  <c:v>20</c:v>
                </c:pt>
                <c:pt idx="160">
                  <c:v>58</c:v>
                </c:pt>
                <c:pt idx="161">
                  <c:v>42</c:v>
                </c:pt>
                <c:pt idx="162">
                  <c:v>97</c:v>
                </c:pt>
                <c:pt idx="163">
                  <c:v>57</c:v>
                </c:pt>
                <c:pt idx="164">
                  <c:v>75</c:v>
                </c:pt>
                <c:pt idx="165">
                  <c:v>80</c:v>
                </c:pt>
                <c:pt idx="166">
                  <c:v>66</c:v>
                </c:pt>
                <c:pt idx="167">
                  <c:v>43</c:v>
                </c:pt>
                <c:pt idx="168">
                  <c:v>59</c:v>
                </c:pt>
                <c:pt idx="169">
                  <c:v>62</c:v>
                </c:pt>
                <c:pt idx="170">
                  <c:v>37</c:v>
                </c:pt>
                <c:pt idx="171">
                  <c:v>39</c:v>
                </c:pt>
                <c:pt idx="172">
                  <c:v>75</c:v>
                </c:pt>
                <c:pt idx="173">
                  <c:v>34</c:v>
                </c:pt>
                <c:pt idx="174">
                  <c:v>64</c:v>
                </c:pt>
                <c:pt idx="175">
                  <c:v>59</c:v>
                </c:pt>
                <c:pt idx="176">
                  <c:v>81</c:v>
                </c:pt>
                <c:pt idx="177">
                  <c:v>20</c:v>
                </c:pt>
                <c:pt idx="178">
                  <c:v>13</c:v>
                </c:pt>
                <c:pt idx="179">
                  <c:v>68</c:v>
                </c:pt>
                <c:pt idx="180">
                  <c:v>11</c:v>
                </c:pt>
                <c:pt idx="181">
                  <c:v>75</c:v>
                </c:pt>
                <c:pt idx="182">
                  <c:v>76</c:v>
                </c:pt>
                <c:pt idx="183">
                  <c:v>89</c:v>
                </c:pt>
                <c:pt idx="184">
                  <c:v>59</c:v>
                </c:pt>
                <c:pt idx="185">
                  <c:v>77</c:v>
                </c:pt>
                <c:pt idx="186">
                  <c:v>97</c:v>
                </c:pt>
                <c:pt idx="187">
                  <c:v>59</c:v>
                </c:pt>
                <c:pt idx="188">
                  <c:v>65</c:v>
                </c:pt>
                <c:pt idx="189">
                  <c:v>12</c:v>
                </c:pt>
                <c:pt idx="190">
                  <c:v>67</c:v>
                </c:pt>
                <c:pt idx="191">
                  <c:v>53</c:v>
                </c:pt>
                <c:pt idx="192">
                  <c:v>57</c:v>
                </c:pt>
                <c:pt idx="193">
                  <c:v>60</c:v>
                </c:pt>
                <c:pt idx="194">
                  <c:v>81</c:v>
                </c:pt>
                <c:pt idx="195">
                  <c:v>88</c:v>
                </c:pt>
                <c:pt idx="196">
                  <c:v>86</c:v>
                </c:pt>
                <c:pt idx="197">
                  <c:v>23</c:v>
                </c:pt>
                <c:pt idx="198">
                  <c:v>8</c:v>
                </c:pt>
                <c:pt idx="199">
                  <c:v>29</c:v>
                </c:pt>
                <c:pt idx="200">
                  <c:v>24</c:v>
                </c:pt>
                <c:pt idx="201">
                  <c:v>44</c:v>
                </c:pt>
                <c:pt idx="202">
                  <c:v>46</c:v>
                </c:pt>
                <c:pt idx="203">
                  <c:v>71</c:v>
                </c:pt>
                <c:pt idx="204">
                  <c:v>38</c:v>
                </c:pt>
                <c:pt idx="205">
                  <c:v>79</c:v>
                </c:pt>
                <c:pt idx="206">
                  <c:v>33</c:v>
                </c:pt>
                <c:pt idx="207">
                  <c:v>74</c:v>
                </c:pt>
                <c:pt idx="208">
                  <c:v>44</c:v>
                </c:pt>
                <c:pt idx="209">
                  <c:v>39</c:v>
                </c:pt>
                <c:pt idx="210">
                  <c:v>54</c:v>
                </c:pt>
                <c:pt idx="211">
                  <c:v>57</c:v>
                </c:pt>
                <c:pt idx="212">
                  <c:v>26</c:v>
                </c:pt>
                <c:pt idx="213">
                  <c:v>34</c:v>
                </c:pt>
                <c:pt idx="214">
                  <c:v>31</c:v>
                </c:pt>
                <c:pt idx="215">
                  <c:v>50</c:v>
                </c:pt>
                <c:pt idx="216">
                  <c:v>18</c:v>
                </c:pt>
                <c:pt idx="217">
                  <c:v>68</c:v>
                </c:pt>
                <c:pt idx="218">
                  <c:v>68</c:v>
                </c:pt>
                <c:pt idx="219">
                  <c:v>84</c:v>
                </c:pt>
                <c:pt idx="220">
                  <c:v>44</c:v>
                </c:pt>
                <c:pt idx="221">
                  <c:v>22</c:v>
                </c:pt>
                <c:pt idx="222">
                  <c:v>24</c:v>
                </c:pt>
                <c:pt idx="223">
                  <c:v>57</c:v>
                </c:pt>
                <c:pt idx="224">
                  <c:v>30</c:v>
                </c:pt>
                <c:pt idx="225">
                  <c:v>20</c:v>
                </c:pt>
                <c:pt idx="226">
                  <c:v>21</c:v>
                </c:pt>
                <c:pt idx="227">
                  <c:v>67</c:v>
                </c:pt>
                <c:pt idx="228">
                  <c:v>3</c:v>
                </c:pt>
                <c:pt idx="229">
                  <c:v>51</c:v>
                </c:pt>
                <c:pt idx="230">
                  <c:v>19</c:v>
                </c:pt>
                <c:pt idx="231">
                  <c:v>19</c:v>
                </c:pt>
                <c:pt idx="232">
                  <c:v>52</c:v>
                </c:pt>
                <c:pt idx="233">
                  <c:v>80</c:v>
                </c:pt>
                <c:pt idx="234">
                  <c:v>86</c:v>
                </c:pt>
                <c:pt idx="235">
                  <c:v>8</c:v>
                </c:pt>
                <c:pt idx="236">
                  <c:v>79</c:v>
                </c:pt>
                <c:pt idx="237">
                  <c:v>40</c:v>
                </c:pt>
                <c:pt idx="238">
                  <c:v>85</c:v>
                </c:pt>
                <c:pt idx="239">
                  <c:v>50</c:v>
                </c:pt>
                <c:pt idx="240">
                  <c:v>74</c:v>
                </c:pt>
                <c:pt idx="241">
                  <c:v>33</c:v>
                </c:pt>
                <c:pt idx="242">
                  <c:v>70</c:v>
                </c:pt>
                <c:pt idx="243">
                  <c:v>40</c:v>
                </c:pt>
                <c:pt idx="244">
                  <c:v>69</c:v>
                </c:pt>
                <c:pt idx="245">
                  <c:v>44</c:v>
                </c:pt>
                <c:pt idx="246">
                  <c:v>71</c:v>
                </c:pt>
                <c:pt idx="247">
                  <c:v>48</c:v>
                </c:pt>
                <c:pt idx="248">
                  <c:v>59</c:v>
                </c:pt>
                <c:pt idx="249">
                  <c:v>85</c:v>
                </c:pt>
                <c:pt idx="250">
                  <c:v>65</c:v>
                </c:pt>
                <c:pt idx="251">
                  <c:v>56</c:v>
                </c:pt>
                <c:pt idx="252">
                  <c:v>41</c:v>
                </c:pt>
                <c:pt idx="253">
                  <c:v>49</c:v>
                </c:pt>
                <c:pt idx="254">
                  <c:v>82</c:v>
                </c:pt>
                <c:pt idx="255">
                  <c:v>19</c:v>
                </c:pt>
                <c:pt idx="256">
                  <c:v>35</c:v>
                </c:pt>
                <c:pt idx="257">
                  <c:v>19</c:v>
                </c:pt>
                <c:pt idx="258">
                  <c:v>10</c:v>
                </c:pt>
                <c:pt idx="259">
                  <c:v>58</c:v>
                </c:pt>
                <c:pt idx="260">
                  <c:v>88</c:v>
                </c:pt>
                <c:pt idx="261">
                  <c:v>34</c:v>
                </c:pt>
                <c:pt idx="262">
                  <c:v>16</c:v>
                </c:pt>
                <c:pt idx="263">
                  <c:v>29</c:v>
                </c:pt>
                <c:pt idx="264">
                  <c:v>61</c:v>
                </c:pt>
                <c:pt idx="265">
                  <c:v>42</c:v>
                </c:pt>
                <c:pt idx="266">
                  <c:v>42</c:v>
                </c:pt>
                <c:pt idx="267">
                  <c:v>43</c:v>
                </c:pt>
                <c:pt idx="268">
                  <c:v>68</c:v>
                </c:pt>
                <c:pt idx="269">
                  <c:v>37</c:v>
                </c:pt>
                <c:pt idx="270">
                  <c:v>76</c:v>
                </c:pt>
                <c:pt idx="271">
                  <c:v>46</c:v>
                </c:pt>
                <c:pt idx="272">
                  <c:v>36</c:v>
                </c:pt>
                <c:pt idx="273">
                  <c:v>10</c:v>
                </c:pt>
                <c:pt idx="274">
                  <c:v>48</c:v>
                </c:pt>
                <c:pt idx="275">
                  <c:v>55</c:v>
                </c:pt>
                <c:pt idx="276">
                  <c:v>51</c:v>
                </c:pt>
                <c:pt idx="277">
                  <c:v>88</c:v>
                </c:pt>
                <c:pt idx="278">
                  <c:v>83</c:v>
                </c:pt>
                <c:pt idx="279">
                  <c:v>74</c:v>
                </c:pt>
                <c:pt idx="280">
                  <c:v>17</c:v>
                </c:pt>
                <c:pt idx="281">
                  <c:v>71</c:v>
                </c:pt>
                <c:pt idx="282">
                  <c:v>9</c:v>
                </c:pt>
                <c:pt idx="283">
                  <c:v>76</c:v>
                </c:pt>
                <c:pt idx="284">
                  <c:v>42</c:v>
                </c:pt>
                <c:pt idx="285">
                  <c:v>79</c:v>
                </c:pt>
                <c:pt idx="286">
                  <c:v>61</c:v>
                </c:pt>
                <c:pt idx="287">
                  <c:v>8</c:v>
                </c:pt>
                <c:pt idx="288">
                  <c:v>82</c:v>
                </c:pt>
                <c:pt idx="289">
                  <c:v>71</c:v>
                </c:pt>
                <c:pt idx="290">
                  <c:v>12</c:v>
                </c:pt>
                <c:pt idx="291">
                  <c:v>52</c:v>
                </c:pt>
                <c:pt idx="292">
                  <c:v>67</c:v>
                </c:pt>
                <c:pt idx="293">
                  <c:v>61</c:v>
                </c:pt>
                <c:pt idx="294">
                  <c:v>41</c:v>
                </c:pt>
                <c:pt idx="295">
                  <c:v>62</c:v>
                </c:pt>
                <c:pt idx="296">
                  <c:v>15</c:v>
                </c:pt>
                <c:pt idx="297">
                  <c:v>63</c:v>
                </c:pt>
                <c:pt idx="298">
                  <c:v>68</c:v>
                </c:pt>
                <c:pt idx="299">
                  <c:v>53</c:v>
                </c:pt>
                <c:pt idx="300">
                  <c:v>46</c:v>
                </c:pt>
                <c:pt idx="301">
                  <c:v>79</c:v>
                </c:pt>
                <c:pt idx="302">
                  <c:v>70</c:v>
                </c:pt>
                <c:pt idx="303">
                  <c:v>3</c:v>
                </c:pt>
                <c:pt idx="304">
                  <c:v>40</c:v>
                </c:pt>
                <c:pt idx="305">
                  <c:v>53</c:v>
                </c:pt>
                <c:pt idx="306">
                  <c:v>55</c:v>
                </c:pt>
                <c:pt idx="307">
                  <c:v>83</c:v>
                </c:pt>
                <c:pt idx="308">
                  <c:v>92</c:v>
                </c:pt>
                <c:pt idx="309">
                  <c:v>69</c:v>
                </c:pt>
                <c:pt idx="310">
                  <c:v>71</c:v>
                </c:pt>
                <c:pt idx="311">
                  <c:v>41</c:v>
                </c:pt>
                <c:pt idx="312">
                  <c:v>15</c:v>
                </c:pt>
                <c:pt idx="313">
                  <c:v>61</c:v>
                </c:pt>
                <c:pt idx="314">
                  <c:v>56</c:v>
                </c:pt>
                <c:pt idx="315">
                  <c:v>40</c:v>
                </c:pt>
                <c:pt idx="316">
                  <c:v>86</c:v>
                </c:pt>
                <c:pt idx="317">
                  <c:v>25</c:v>
                </c:pt>
                <c:pt idx="318">
                  <c:v>78</c:v>
                </c:pt>
                <c:pt idx="319">
                  <c:v>72</c:v>
                </c:pt>
                <c:pt idx="320">
                  <c:v>34</c:v>
                </c:pt>
                <c:pt idx="321">
                  <c:v>67</c:v>
                </c:pt>
                <c:pt idx="322">
                  <c:v>85</c:v>
                </c:pt>
                <c:pt idx="323">
                  <c:v>85</c:v>
                </c:pt>
                <c:pt idx="324">
                  <c:v>97</c:v>
                </c:pt>
                <c:pt idx="325">
                  <c:v>76</c:v>
                </c:pt>
                <c:pt idx="326">
                  <c:v>20</c:v>
                </c:pt>
                <c:pt idx="327">
                  <c:v>49</c:v>
                </c:pt>
                <c:pt idx="328">
                  <c:v>77</c:v>
                </c:pt>
                <c:pt idx="329">
                  <c:v>36</c:v>
                </c:pt>
                <c:pt idx="330">
                  <c:v>74</c:v>
                </c:pt>
                <c:pt idx="331">
                  <c:v>39</c:v>
                </c:pt>
                <c:pt idx="332">
                  <c:v>52</c:v>
                </c:pt>
                <c:pt idx="333">
                  <c:v>71</c:v>
                </c:pt>
                <c:pt idx="334">
                  <c:v>57</c:v>
                </c:pt>
                <c:pt idx="335">
                  <c:v>58</c:v>
                </c:pt>
                <c:pt idx="336">
                  <c:v>12</c:v>
                </c:pt>
                <c:pt idx="337">
                  <c:v>39</c:v>
                </c:pt>
                <c:pt idx="338">
                  <c:v>25</c:v>
                </c:pt>
                <c:pt idx="339">
                  <c:v>26</c:v>
                </c:pt>
                <c:pt idx="340">
                  <c:v>54</c:v>
                </c:pt>
                <c:pt idx="341">
                  <c:v>75</c:v>
                </c:pt>
                <c:pt idx="342">
                  <c:v>46</c:v>
                </c:pt>
                <c:pt idx="343">
                  <c:v>66</c:v>
                </c:pt>
                <c:pt idx="344">
                  <c:v>58</c:v>
                </c:pt>
                <c:pt idx="345">
                  <c:v>39</c:v>
                </c:pt>
                <c:pt idx="346">
                  <c:v>46</c:v>
                </c:pt>
                <c:pt idx="347">
                  <c:v>42</c:v>
                </c:pt>
                <c:pt idx="348">
                  <c:v>77</c:v>
                </c:pt>
                <c:pt idx="349">
                  <c:v>19</c:v>
                </c:pt>
                <c:pt idx="350">
                  <c:v>66</c:v>
                </c:pt>
                <c:pt idx="351">
                  <c:v>46</c:v>
                </c:pt>
                <c:pt idx="352">
                  <c:v>88</c:v>
                </c:pt>
                <c:pt idx="353">
                  <c:v>71</c:v>
                </c:pt>
                <c:pt idx="354">
                  <c:v>8</c:v>
                </c:pt>
                <c:pt idx="355">
                  <c:v>65</c:v>
                </c:pt>
                <c:pt idx="356">
                  <c:v>45</c:v>
                </c:pt>
                <c:pt idx="357">
                  <c:v>13</c:v>
                </c:pt>
                <c:pt idx="358">
                  <c:v>42</c:v>
                </c:pt>
                <c:pt idx="359">
                  <c:v>13</c:v>
                </c:pt>
                <c:pt idx="360">
                  <c:v>41</c:v>
                </c:pt>
                <c:pt idx="361">
                  <c:v>88</c:v>
                </c:pt>
                <c:pt idx="362">
                  <c:v>81</c:v>
                </c:pt>
                <c:pt idx="363">
                  <c:v>59</c:v>
                </c:pt>
                <c:pt idx="364">
                  <c:v>59</c:v>
                </c:pt>
                <c:pt idx="365">
                  <c:v>29</c:v>
                </c:pt>
                <c:pt idx="366">
                  <c:v>51</c:v>
                </c:pt>
                <c:pt idx="367">
                  <c:v>52</c:v>
                </c:pt>
                <c:pt idx="368">
                  <c:v>20</c:v>
                </c:pt>
                <c:pt idx="369">
                  <c:v>44</c:v>
                </c:pt>
                <c:pt idx="370">
                  <c:v>35</c:v>
                </c:pt>
                <c:pt idx="371">
                  <c:v>44</c:v>
                </c:pt>
                <c:pt idx="372">
                  <c:v>70</c:v>
                </c:pt>
                <c:pt idx="373">
                  <c:v>73</c:v>
                </c:pt>
                <c:pt idx="374">
                  <c:v>63</c:v>
                </c:pt>
                <c:pt idx="375">
                  <c:v>49</c:v>
                </c:pt>
                <c:pt idx="376">
                  <c:v>61</c:v>
                </c:pt>
                <c:pt idx="377">
                  <c:v>10</c:v>
                </c:pt>
                <c:pt idx="378">
                  <c:v>23</c:v>
                </c:pt>
                <c:pt idx="379">
                  <c:v>29</c:v>
                </c:pt>
                <c:pt idx="380">
                  <c:v>31</c:v>
                </c:pt>
                <c:pt idx="381">
                  <c:v>7</c:v>
                </c:pt>
                <c:pt idx="382">
                  <c:v>95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81</c:v>
                </c:pt>
                <c:pt idx="387">
                  <c:v>25</c:v>
                </c:pt>
                <c:pt idx="388">
                  <c:v>27</c:v>
                </c:pt>
                <c:pt idx="389">
                  <c:v>38</c:v>
                </c:pt>
                <c:pt idx="390">
                  <c:v>20</c:v>
                </c:pt>
                <c:pt idx="391">
                  <c:v>33</c:v>
                </c:pt>
                <c:pt idx="392">
                  <c:v>23</c:v>
                </c:pt>
                <c:pt idx="393">
                  <c:v>28</c:v>
                </c:pt>
                <c:pt idx="394">
                  <c:v>10</c:v>
                </c:pt>
                <c:pt idx="395">
                  <c:v>35</c:v>
                </c:pt>
                <c:pt idx="396">
                  <c:v>47</c:v>
                </c:pt>
                <c:pt idx="397">
                  <c:v>31</c:v>
                </c:pt>
                <c:pt idx="398">
                  <c:v>54</c:v>
                </c:pt>
                <c:pt idx="399">
                  <c:v>45</c:v>
                </c:pt>
                <c:pt idx="400">
                  <c:v>33</c:v>
                </c:pt>
                <c:pt idx="401">
                  <c:v>46</c:v>
                </c:pt>
                <c:pt idx="402">
                  <c:v>22</c:v>
                </c:pt>
                <c:pt idx="403">
                  <c:v>70</c:v>
                </c:pt>
                <c:pt idx="404">
                  <c:v>53</c:v>
                </c:pt>
                <c:pt idx="405">
                  <c:v>35</c:v>
                </c:pt>
                <c:pt idx="406">
                  <c:v>45</c:v>
                </c:pt>
                <c:pt idx="407">
                  <c:v>27</c:v>
                </c:pt>
                <c:pt idx="408">
                  <c:v>85</c:v>
                </c:pt>
                <c:pt idx="409">
                  <c:v>14</c:v>
                </c:pt>
                <c:pt idx="410">
                  <c:v>72</c:v>
                </c:pt>
                <c:pt idx="411">
                  <c:v>98</c:v>
                </c:pt>
                <c:pt idx="412">
                  <c:v>39</c:v>
                </c:pt>
                <c:pt idx="413">
                  <c:v>11</c:v>
                </c:pt>
                <c:pt idx="414">
                  <c:v>75</c:v>
                </c:pt>
                <c:pt idx="415">
                  <c:v>12</c:v>
                </c:pt>
                <c:pt idx="416">
                  <c:v>54</c:v>
                </c:pt>
                <c:pt idx="417">
                  <c:v>52</c:v>
                </c:pt>
                <c:pt idx="418">
                  <c:v>15</c:v>
                </c:pt>
                <c:pt idx="419">
                  <c:v>88</c:v>
                </c:pt>
                <c:pt idx="420">
                  <c:v>79</c:v>
                </c:pt>
                <c:pt idx="421">
                  <c:v>21</c:v>
                </c:pt>
                <c:pt idx="422">
                  <c:v>78</c:v>
                </c:pt>
                <c:pt idx="423">
                  <c:v>26</c:v>
                </c:pt>
                <c:pt idx="424">
                  <c:v>33</c:v>
                </c:pt>
                <c:pt idx="425">
                  <c:v>94</c:v>
                </c:pt>
                <c:pt idx="426">
                  <c:v>5</c:v>
                </c:pt>
                <c:pt idx="427">
                  <c:v>71</c:v>
                </c:pt>
                <c:pt idx="428">
                  <c:v>43</c:v>
                </c:pt>
                <c:pt idx="429">
                  <c:v>41</c:v>
                </c:pt>
                <c:pt idx="430">
                  <c:v>89</c:v>
                </c:pt>
                <c:pt idx="431">
                  <c:v>42</c:v>
                </c:pt>
                <c:pt idx="432">
                  <c:v>61</c:v>
                </c:pt>
                <c:pt idx="433">
                  <c:v>95</c:v>
                </c:pt>
                <c:pt idx="434">
                  <c:v>90</c:v>
                </c:pt>
                <c:pt idx="435">
                  <c:v>88</c:v>
                </c:pt>
                <c:pt idx="436">
                  <c:v>95</c:v>
                </c:pt>
                <c:pt idx="437">
                  <c:v>55</c:v>
                </c:pt>
                <c:pt idx="438">
                  <c:v>13</c:v>
                </c:pt>
                <c:pt idx="439">
                  <c:v>48</c:v>
                </c:pt>
                <c:pt idx="440">
                  <c:v>88</c:v>
                </c:pt>
                <c:pt idx="441">
                  <c:v>87</c:v>
                </c:pt>
                <c:pt idx="442">
                  <c:v>13</c:v>
                </c:pt>
                <c:pt idx="443">
                  <c:v>65</c:v>
                </c:pt>
                <c:pt idx="444">
                  <c:v>49</c:v>
                </c:pt>
                <c:pt idx="445">
                  <c:v>83</c:v>
                </c:pt>
                <c:pt idx="446">
                  <c:v>48</c:v>
                </c:pt>
                <c:pt idx="447">
                  <c:v>9</c:v>
                </c:pt>
                <c:pt idx="448">
                  <c:v>26</c:v>
                </c:pt>
                <c:pt idx="449">
                  <c:v>51</c:v>
                </c:pt>
                <c:pt idx="450">
                  <c:v>10</c:v>
                </c:pt>
                <c:pt idx="451">
                  <c:v>66</c:v>
                </c:pt>
                <c:pt idx="452">
                  <c:v>29</c:v>
                </c:pt>
                <c:pt idx="453">
                  <c:v>18</c:v>
                </c:pt>
                <c:pt idx="454">
                  <c:v>71</c:v>
                </c:pt>
                <c:pt idx="455">
                  <c:v>76</c:v>
                </c:pt>
                <c:pt idx="456">
                  <c:v>80</c:v>
                </c:pt>
                <c:pt idx="457">
                  <c:v>14</c:v>
                </c:pt>
                <c:pt idx="458">
                  <c:v>80</c:v>
                </c:pt>
                <c:pt idx="459">
                  <c:v>36</c:v>
                </c:pt>
                <c:pt idx="460">
                  <c:v>43</c:v>
                </c:pt>
                <c:pt idx="461">
                  <c:v>80</c:v>
                </c:pt>
                <c:pt idx="462">
                  <c:v>56</c:v>
                </c:pt>
                <c:pt idx="463">
                  <c:v>56</c:v>
                </c:pt>
                <c:pt idx="464">
                  <c:v>15</c:v>
                </c:pt>
                <c:pt idx="465">
                  <c:v>41</c:v>
                </c:pt>
                <c:pt idx="466">
                  <c:v>46</c:v>
                </c:pt>
                <c:pt idx="467">
                  <c:v>85</c:v>
                </c:pt>
                <c:pt idx="468">
                  <c:v>19</c:v>
                </c:pt>
                <c:pt idx="469">
                  <c:v>22</c:v>
                </c:pt>
                <c:pt idx="470">
                  <c:v>57</c:v>
                </c:pt>
                <c:pt idx="471">
                  <c:v>61</c:v>
                </c:pt>
                <c:pt idx="472">
                  <c:v>39</c:v>
                </c:pt>
                <c:pt idx="473">
                  <c:v>35</c:v>
                </c:pt>
                <c:pt idx="474">
                  <c:v>74</c:v>
                </c:pt>
                <c:pt idx="475">
                  <c:v>35</c:v>
                </c:pt>
                <c:pt idx="476">
                  <c:v>17</c:v>
                </c:pt>
                <c:pt idx="477">
                  <c:v>59</c:v>
                </c:pt>
                <c:pt idx="478">
                  <c:v>46</c:v>
                </c:pt>
                <c:pt idx="479">
                  <c:v>32</c:v>
                </c:pt>
                <c:pt idx="480">
                  <c:v>69</c:v>
                </c:pt>
                <c:pt idx="481">
                  <c:v>47</c:v>
                </c:pt>
                <c:pt idx="482">
                  <c:v>72</c:v>
                </c:pt>
                <c:pt idx="483">
                  <c:v>30</c:v>
                </c:pt>
                <c:pt idx="484">
                  <c:v>13</c:v>
                </c:pt>
                <c:pt idx="485">
                  <c:v>20</c:v>
                </c:pt>
                <c:pt idx="486">
                  <c:v>45</c:v>
                </c:pt>
                <c:pt idx="487">
                  <c:v>17</c:v>
                </c:pt>
                <c:pt idx="488">
                  <c:v>15</c:v>
                </c:pt>
                <c:pt idx="489">
                  <c:v>32</c:v>
                </c:pt>
                <c:pt idx="490">
                  <c:v>84</c:v>
                </c:pt>
                <c:pt idx="491">
                  <c:v>59</c:v>
                </c:pt>
                <c:pt idx="492">
                  <c:v>52</c:v>
                </c:pt>
                <c:pt idx="493">
                  <c:v>40</c:v>
                </c:pt>
                <c:pt idx="494">
                  <c:v>56</c:v>
                </c:pt>
                <c:pt idx="495">
                  <c:v>74</c:v>
                </c:pt>
                <c:pt idx="496">
                  <c:v>53</c:v>
                </c:pt>
                <c:pt idx="497">
                  <c:v>82</c:v>
                </c:pt>
                <c:pt idx="498">
                  <c:v>21</c:v>
                </c:pt>
                <c:pt idx="499">
                  <c:v>85</c:v>
                </c:pt>
                <c:pt idx="500">
                  <c:v>39</c:v>
                </c:pt>
                <c:pt idx="501">
                  <c:v>70</c:v>
                </c:pt>
                <c:pt idx="502">
                  <c:v>79</c:v>
                </c:pt>
                <c:pt idx="503">
                  <c:v>87</c:v>
                </c:pt>
                <c:pt idx="504">
                  <c:v>72</c:v>
                </c:pt>
                <c:pt idx="505">
                  <c:v>84</c:v>
                </c:pt>
                <c:pt idx="506">
                  <c:v>84</c:v>
                </c:pt>
                <c:pt idx="507">
                  <c:v>7</c:v>
                </c:pt>
                <c:pt idx="508">
                  <c:v>7</c:v>
                </c:pt>
                <c:pt idx="509">
                  <c:v>75</c:v>
                </c:pt>
                <c:pt idx="510">
                  <c:v>66</c:v>
                </c:pt>
                <c:pt idx="511">
                  <c:v>43</c:v>
                </c:pt>
                <c:pt idx="512">
                  <c:v>52</c:v>
                </c:pt>
                <c:pt idx="513">
                  <c:v>65</c:v>
                </c:pt>
                <c:pt idx="514">
                  <c:v>52</c:v>
                </c:pt>
                <c:pt idx="515">
                  <c:v>37</c:v>
                </c:pt>
                <c:pt idx="516">
                  <c:v>54</c:v>
                </c:pt>
                <c:pt idx="517">
                  <c:v>81</c:v>
                </c:pt>
                <c:pt idx="518">
                  <c:v>54</c:v>
                </c:pt>
                <c:pt idx="519">
                  <c:v>74</c:v>
                </c:pt>
                <c:pt idx="520">
                  <c:v>17</c:v>
                </c:pt>
                <c:pt idx="521">
                  <c:v>34</c:v>
                </c:pt>
                <c:pt idx="522">
                  <c:v>45</c:v>
                </c:pt>
                <c:pt idx="523">
                  <c:v>79</c:v>
                </c:pt>
                <c:pt idx="524">
                  <c:v>82</c:v>
                </c:pt>
                <c:pt idx="525">
                  <c:v>70</c:v>
                </c:pt>
                <c:pt idx="526">
                  <c:v>13</c:v>
                </c:pt>
                <c:pt idx="527">
                  <c:v>39</c:v>
                </c:pt>
                <c:pt idx="528">
                  <c:v>7</c:v>
                </c:pt>
                <c:pt idx="529">
                  <c:v>14</c:v>
                </c:pt>
                <c:pt idx="530">
                  <c:v>44</c:v>
                </c:pt>
                <c:pt idx="531">
                  <c:v>31</c:v>
                </c:pt>
                <c:pt idx="532">
                  <c:v>63</c:v>
                </c:pt>
                <c:pt idx="533">
                  <c:v>58</c:v>
                </c:pt>
                <c:pt idx="534">
                  <c:v>68</c:v>
                </c:pt>
                <c:pt idx="535">
                  <c:v>38</c:v>
                </c:pt>
                <c:pt idx="536">
                  <c:v>70</c:v>
                </c:pt>
                <c:pt idx="537">
                  <c:v>23</c:v>
                </c:pt>
                <c:pt idx="538">
                  <c:v>29</c:v>
                </c:pt>
                <c:pt idx="539">
                  <c:v>43</c:v>
                </c:pt>
                <c:pt idx="540">
                  <c:v>57</c:v>
                </c:pt>
                <c:pt idx="541">
                  <c:v>14</c:v>
                </c:pt>
                <c:pt idx="542">
                  <c:v>14</c:v>
                </c:pt>
                <c:pt idx="543">
                  <c:v>19</c:v>
                </c:pt>
                <c:pt idx="544">
                  <c:v>37</c:v>
                </c:pt>
                <c:pt idx="545">
                  <c:v>47</c:v>
                </c:pt>
                <c:pt idx="546">
                  <c:v>72</c:v>
                </c:pt>
                <c:pt idx="547">
                  <c:v>91</c:v>
                </c:pt>
                <c:pt idx="548">
                  <c:v>74</c:v>
                </c:pt>
                <c:pt idx="549">
                  <c:v>50</c:v>
                </c:pt>
                <c:pt idx="550">
                  <c:v>59</c:v>
                </c:pt>
                <c:pt idx="551">
                  <c:v>83</c:v>
                </c:pt>
                <c:pt idx="552">
                  <c:v>18</c:v>
                </c:pt>
                <c:pt idx="553">
                  <c:v>38</c:v>
                </c:pt>
                <c:pt idx="554">
                  <c:v>16</c:v>
                </c:pt>
                <c:pt idx="555">
                  <c:v>52</c:v>
                </c:pt>
                <c:pt idx="556">
                  <c:v>5</c:v>
                </c:pt>
                <c:pt idx="557">
                  <c:v>37</c:v>
                </c:pt>
                <c:pt idx="558">
                  <c:v>23</c:v>
                </c:pt>
                <c:pt idx="559">
                  <c:v>52</c:v>
                </c:pt>
                <c:pt idx="560">
                  <c:v>25</c:v>
                </c:pt>
                <c:pt idx="561">
                  <c:v>60</c:v>
                </c:pt>
                <c:pt idx="562">
                  <c:v>31</c:v>
                </c:pt>
                <c:pt idx="563">
                  <c:v>95</c:v>
                </c:pt>
                <c:pt idx="564">
                  <c:v>31</c:v>
                </c:pt>
                <c:pt idx="565">
                  <c:v>46</c:v>
                </c:pt>
                <c:pt idx="566">
                  <c:v>27</c:v>
                </c:pt>
                <c:pt idx="567">
                  <c:v>3</c:v>
                </c:pt>
                <c:pt idx="568">
                  <c:v>21</c:v>
                </c:pt>
                <c:pt idx="569">
                  <c:v>64</c:v>
                </c:pt>
                <c:pt idx="570">
                  <c:v>60</c:v>
                </c:pt>
                <c:pt idx="571">
                  <c:v>45</c:v>
                </c:pt>
                <c:pt idx="572">
                  <c:v>36</c:v>
                </c:pt>
                <c:pt idx="573">
                  <c:v>79</c:v>
                </c:pt>
                <c:pt idx="574">
                  <c:v>17</c:v>
                </c:pt>
                <c:pt idx="575">
                  <c:v>78</c:v>
                </c:pt>
                <c:pt idx="576">
                  <c:v>11</c:v>
                </c:pt>
                <c:pt idx="577">
                  <c:v>42</c:v>
                </c:pt>
                <c:pt idx="578">
                  <c:v>79</c:v>
                </c:pt>
                <c:pt idx="579">
                  <c:v>93</c:v>
                </c:pt>
                <c:pt idx="580">
                  <c:v>31</c:v>
                </c:pt>
                <c:pt idx="581">
                  <c:v>21</c:v>
                </c:pt>
                <c:pt idx="582">
                  <c:v>81</c:v>
                </c:pt>
                <c:pt idx="583">
                  <c:v>26</c:v>
                </c:pt>
                <c:pt idx="584">
                  <c:v>83</c:v>
                </c:pt>
                <c:pt idx="585">
                  <c:v>71</c:v>
                </c:pt>
                <c:pt idx="586">
                  <c:v>19</c:v>
                </c:pt>
                <c:pt idx="587">
                  <c:v>54</c:v>
                </c:pt>
                <c:pt idx="588">
                  <c:v>30</c:v>
                </c:pt>
                <c:pt idx="589">
                  <c:v>17</c:v>
                </c:pt>
                <c:pt idx="590">
                  <c:v>55</c:v>
                </c:pt>
                <c:pt idx="591">
                  <c:v>76</c:v>
                </c:pt>
                <c:pt idx="592">
                  <c:v>21</c:v>
                </c:pt>
                <c:pt idx="593">
                  <c:v>79</c:v>
                </c:pt>
                <c:pt idx="594">
                  <c:v>38</c:v>
                </c:pt>
                <c:pt idx="595">
                  <c:v>78</c:v>
                </c:pt>
                <c:pt idx="596">
                  <c:v>45</c:v>
                </c:pt>
                <c:pt idx="597">
                  <c:v>56</c:v>
                </c:pt>
                <c:pt idx="598">
                  <c:v>20</c:v>
                </c:pt>
                <c:pt idx="599">
                  <c:v>67</c:v>
                </c:pt>
                <c:pt idx="600">
                  <c:v>51</c:v>
                </c:pt>
                <c:pt idx="601">
                  <c:v>85</c:v>
                </c:pt>
                <c:pt idx="602">
                  <c:v>70</c:v>
                </c:pt>
                <c:pt idx="603">
                  <c:v>43</c:v>
                </c:pt>
                <c:pt idx="604">
                  <c:v>91</c:v>
                </c:pt>
                <c:pt idx="605">
                  <c:v>69</c:v>
                </c:pt>
                <c:pt idx="606">
                  <c:v>10</c:v>
                </c:pt>
                <c:pt idx="607">
                  <c:v>34</c:v>
                </c:pt>
                <c:pt idx="608">
                  <c:v>39</c:v>
                </c:pt>
                <c:pt idx="609">
                  <c:v>30</c:v>
                </c:pt>
                <c:pt idx="610">
                  <c:v>34</c:v>
                </c:pt>
                <c:pt idx="611">
                  <c:v>33</c:v>
                </c:pt>
                <c:pt idx="612">
                  <c:v>92</c:v>
                </c:pt>
                <c:pt idx="613">
                  <c:v>31</c:v>
                </c:pt>
                <c:pt idx="614">
                  <c:v>73</c:v>
                </c:pt>
                <c:pt idx="615">
                  <c:v>61</c:v>
                </c:pt>
                <c:pt idx="616">
                  <c:v>70</c:v>
                </c:pt>
                <c:pt idx="617">
                  <c:v>18</c:v>
                </c:pt>
                <c:pt idx="618">
                  <c:v>49</c:v>
                </c:pt>
                <c:pt idx="619">
                  <c:v>19</c:v>
                </c:pt>
                <c:pt idx="620">
                  <c:v>44</c:v>
                </c:pt>
                <c:pt idx="621">
                  <c:v>71</c:v>
                </c:pt>
                <c:pt idx="622">
                  <c:v>55</c:v>
                </c:pt>
                <c:pt idx="623">
                  <c:v>75</c:v>
                </c:pt>
                <c:pt idx="624">
                  <c:v>66</c:v>
                </c:pt>
                <c:pt idx="625">
                  <c:v>67</c:v>
                </c:pt>
                <c:pt idx="626">
                  <c:v>84</c:v>
                </c:pt>
                <c:pt idx="627">
                  <c:v>80</c:v>
                </c:pt>
                <c:pt idx="628">
                  <c:v>47</c:v>
                </c:pt>
                <c:pt idx="629">
                  <c:v>67</c:v>
                </c:pt>
                <c:pt idx="630">
                  <c:v>93</c:v>
                </c:pt>
                <c:pt idx="631">
                  <c:v>45</c:v>
                </c:pt>
                <c:pt idx="632">
                  <c:v>41</c:v>
                </c:pt>
                <c:pt idx="633">
                  <c:v>65</c:v>
                </c:pt>
                <c:pt idx="634">
                  <c:v>29</c:v>
                </c:pt>
                <c:pt idx="635">
                  <c:v>34</c:v>
                </c:pt>
                <c:pt idx="636">
                  <c:v>74</c:v>
                </c:pt>
                <c:pt idx="637">
                  <c:v>20</c:v>
                </c:pt>
                <c:pt idx="638">
                  <c:v>17</c:v>
                </c:pt>
                <c:pt idx="639">
                  <c:v>26</c:v>
                </c:pt>
                <c:pt idx="640">
                  <c:v>84</c:v>
                </c:pt>
                <c:pt idx="641">
                  <c:v>16</c:v>
                </c:pt>
                <c:pt idx="642">
                  <c:v>28</c:v>
                </c:pt>
                <c:pt idx="643">
                  <c:v>89</c:v>
                </c:pt>
                <c:pt idx="644">
                  <c:v>13</c:v>
                </c:pt>
                <c:pt idx="645">
                  <c:v>84</c:v>
                </c:pt>
                <c:pt idx="646">
                  <c:v>34</c:v>
                </c:pt>
                <c:pt idx="647">
                  <c:v>46</c:v>
                </c:pt>
                <c:pt idx="648">
                  <c:v>11</c:v>
                </c:pt>
                <c:pt idx="649">
                  <c:v>9</c:v>
                </c:pt>
                <c:pt idx="650">
                  <c:v>30</c:v>
                </c:pt>
                <c:pt idx="651">
                  <c:v>53</c:v>
                </c:pt>
                <c:pt idx="652">
                  <c:v>20</c:v>
                </c:pt>
                <c:pt idx="653">
                  <c:v>88</c:v>
                </c:pt>
                <c:pt idx="654">
                  <c:v>64</c:v>
                </c:pt>
                <c:pt idx="655">
                  <c:v>54</c:v>
                </c:pt>
                <c:pt idx="656">
                  <c:v>63</c:v>
                </c:pt>
                <c:pt idx="657">
                  <c:v>65</c:v>
                </c:pt>
                <c:pt idx="658">
                  <c:v>47</c:v>
                </c:pt>
                <c:pt idx="659">
                  <c:v>54</c:v>
                </c:pt>
                <c:pt idx="660">
                  <c:v>64</c:v>
                </c:pt>
                <c:pt idx="661">
                  <c:v>69</c:v>
                </c:pt>
                <c:pt idx="662">
                  <c:v>12</c:v>
                </c:pt>
                <c:pt idx="663">
                  <c:v>7</c:v>
                </c:pt>
                <c:pt idx="664">
                  <c:v>12</c:v>
                </c:pt>
                <c:pt idx="665">
                  <c:v>72</c:v>
                </c:pt>
                <c:pt idx="666">
                  <c:v>52</c:v>
                </c:pt>
                <c:pt idx="667">
                  <c:v>35</c:v>
                </c:pt>
                <c:pt idx="668">
                  <c:v>54</c:v>
                </c:pt>
                <c:pt idx="669">
                  <c:v>92</c:v>
                </c:pt>
                <c:pt idx="670">
                  <c:v>37</c:v>
                </c:pt>
                <c:pt idx="671">
                  <c:v>22</c:v>
                </c:pt>
                <c:pt idx="672">
                  <c:v>45</c:v>
                </c:pt>
                <c:pt idx="673">
                  <c:v>9</c:v>
                </c:pt>
                <c:pt idx="674">
                  <c:v>42</c:v>
                </c:pt>
                <c:pt idx="675">
                  <c:v>37</c:v>
                </c:pt>
                <c:pt idx="676">
                  <c:v>65</c:v>
                </c:pt>
                <c:pt idx="677">
                  <c:v>26</c:v>
                </c:pt>
                <c:pt idx="678">
                  <c:v>26</c:v>
                </c:pt>
                <c:pt idx="679">
                  <c:v>58</c:v>
                </c:pt>
                <c:pt idx="680">
                  <c:v>45</c:v>
                </c:pt>
                <c:pt idx="681">
                  <c:v>41</c:v>
                </c:pt>
                <c:pt idx="682">
                  <c:v>59</c:v>
                </c:pt>
                <c:pt idx="683">
                  <c:v>7</c:v>
                </c:pt>
                <c:pt idx="684">
                  <c:v>55</c:v>
                </c:pt>
                <c:pt idx="685">
                  <c:v>70</c:v>
                </c:pt>
                <c:pt idx="686">
                  <c:v>39</c:v>
                </c:pt>
                <c:pt idx="687">
                  <c:v>61</c:v>
                </c:pt>
                <c:pt idx="688">
                  <c:v>5</c:v>
                </c:pt>
                <c:pt idx="689">
                  <c:v>92</c:v>
                </c:pt>
                <c:pt idx="690">
                  <c:v>51</c:v>
                </c:pt>
                <c:pt idx="691">
                  <c:v>46</c:v>
                </c:pt>
                <c:pt idx="692">
                  <c:v>30</c:v>
                </c:pt>
                <c:pt idx="693">
                  <c:v>54</c:v>
                </c:pt>
                <c:pt idx="694">
                  <c:v>55</c:v>
                </c:pt>
                <c:pt idx="695">
                  <c:v>38</c:v>
                </c:pt>
                <c:pt idx="696">
                  <c:v>81</c:v>
                </c:pt>
                <c:pt idx="697">
                  <c:v>56</c:v>
                </c:pt>
                <c:pt idx="698">
                  <c:v>27</c:v>
                </c:pt>
                <c:pt idx="699">
                  <c:v>33</c:v>
                </c:pt>
                <c:pt idx="700">
                  <c:v>46</c:v>
                </c:pt>
                <c:pt idx="701">
                  <c:v>9</c:v>
                </c:pt>
                <c:pt idx="702">
                  <c:v>74</c:v>
                </c:pt>
                <c:pt idx="703">
                  <c:v>24</c:v>
                </c:pt>
                <c:pt idx="704">
                  <c:v>15</c:v>
                </c:pt>
                <c:pt idx="705">
                  <c:v>57</c:v>
                </c:pt>
                <c:pt idx="706">
                  <c:v>8</c:v>
                </c:pt>
                <c:pt idx="707">
                  <c:v>37</c:v>
                </c:pt>
                <c:pt idx="708">
                  <c:v>52</c:v>
                </c:pt>
                <c:pt idx="709">
                  <c:v>71</c:v>
                </c:pt>
                <c:pt idx="710">
                  <c:v>43</c:v>
                </c:pt>
                <c:pt idx="711">
                  <c:v>89</c:v>
                </c:pt>
                <c:pt idx="712">
                  <c:v>32</c:v>
                </c:pt>
                <c:pt idx="713">
                  <c:v>60</c:v>
                </c:pt>
                <c:pt idx="714">
                  <c:v>78</c:v>
                </c:pt>
                <c:pt idx="715">
                  <c:v>83</c:v>
                </c:pt>
                <c:pt idx="716">
                  <c:v>38</c:v>
                </c:pt>
                <c:pt idx="717">
                  <c:v>21</c:v>
                </c:pt>
                <c:pt idx="718">
                  <c:v>18</c:v>
                </c:pt>
                <c:pt idx="719">
                  <c:v>37</c:v>
                </c:pt>
                <c:pt idx="720">
                  <c:v>93</c:v>
                </c:pt>
                <c:pt idx="721">
                  <c:v>76</c:v>
                </c:pt>
                <c:pt idx="722">
                  <c:v>59</c:v>
                </c:pt>
                <c:pt idx="723">
                  <c:v>29</c:v>
                </c:pt>
                <c:pt idx="724">
                  <c:v>36</c:v>
                </c:pt>
                <c:pt idx="725">
                  <c:v>74</c:v>
                </c:pt>
                <c:pt idx="726">
                  <c:v>69</c:v>
                </c:pt>
                <c:pt idx="727">
                  <c:v>85</c:v>
                </c:pt>
                <c:pt idx="728">
                  <c:v>40</c:v>
                </c:pt>
                <c:pt idx="729">
                  <c:v>86</c:v>
                </c:pt>
                <c:pt idx="730">
                  <c:v>64</c:v>
                </c:pt>
                <c:pt idx="731">
                  <c:v>30</c:v>
                </c:pt>
                <c:pt idx="732">
                  <c:v>18</c:v>
                </c:pt>
                <c:pt idx="733">
                  <c:v>69</c:v>
                </c:pt>
                <c:pt idx="734">
                  <c:v>27</c:v>
                </c:pt>
                <c:pt idx="735">
                  <c:v>12</c:v>
                </c:pt>
                <c:pt idx="736">
                  <c:v>27</c:v>
                </c:pt>
                <c:pt idx="737">
                  <c:v>68</c:v>
                </c:pt>
                <c:pt idx="738">
                  <c:v>63</c:v>
                </c:pt>
                <c:pt idx="739">
                  <c:v>77</c:v>
                </c:pt>
                <c:pt idx="740">
                  <c:v>16</c:v>
                </c:pt>
                <c:pt idx="741">
                  <c:v>50</c:v>
                </c:pt>
                <c:pt idx="742">
                  <c:v>41</c:v>
                </c:pt>
                <c:pt idx="743">
                  <c:v>56</c:v>
                </c:pt>
                <c:pt idx="744">
                  <c:v>56</c:v>
                </c:pt>
                <c:pt idx="745">
                  <c:v>44</c:v>
                </c:pt>
                <c:pt idx="746">
                  <c:v>80</c:v>
                </c:pt>
                <c:pt idx="747">
                  <c:v>18</c:v>
                </c:pt>
                <c:pt idx="748">
                  <c:v>9</c:v>
                </c:pt>
                <c:pt idx="749">
                  <c:v>51</c:v>
                </c:pt>
                <c:pt idx="750">
                  <c:v>60</c:v>
                </c:pt>
                <c:pt idx="751">
                  <c:v>17</c:v>
                </c:pt>
                <c:pt idx="752">
                  <c:v>94</c:v>
                </c:pt>
                <c:pt idx="753">
                  <c:v>87</c:v>
                </c:pt>
                <c:pt idx="754">
                  <c:v>20</c:v>
                </c:pt>
                <c:pt idx="755">
                  <c:v>10</c:v>
                </c:pt>
                <c:pt idx="756">
                  <c:v>79</c:v>
                </c:pt>
                <c:pt idx="757">
                  <c:v>82</c:v>
                </c:pt>
                <c:pt idx="758">
                  <c:v>24</c:v>
                </c:pt>
                <c:pt idx="759">
                  <c:v>80</c:v>
                </c:pt>
                <c:pt idx="760">
                  <c:v>35</c:v>
                </c:pt>
                <c:pt idx="761">
                  <c:v>15</c:v>
                </c:pt>
                <c:pt idx="762">
                  <c:v>52</c:v>
                </c:pt>
                <c:pt idx="763">
                  <c:v>69</c:v>
                </c:pt>
                <c:pt idx="764">
                  <c:v>38</c:v>
                </c:pt>
                <c:pt idx="765">
                  <c:v>8</c:v>
                </c:pt>
                <c:pt idx="766">
                  <c:v>43</c:v>
                </c:pt>
                <c:pt idx="767">
                  <c:v>31</c:v>
                </c:pt>
                <c:pt idx="768">
                  <c:v>35</c:v>
                </c:pt>
                <c:pt idx="769">
                  <c:v>60</c:v>
                </c:pt>
                <c:pt idx="770">
                  <c:v>60</c:v>
                </c:pt>
                <c:pt idx="771">
                  <c:v>27</c:v>
                </c:pt>
                <c:pt idx="772">
                  <c:v>92</c:v>
                </c:pt>
                <c:pt idx="773">
                  <c:v>32</c:v>
                </c:pt>
                <c:pt idx="774">
                  <c:v>21</c:v>
                </c:pt>
                <c:pt idx="775">
                  <c:v>48</c:v>
                </c:pt>
                <c:pt idx="776">
                  <c:v>10</c:v>
                </c:pt>
                <c:pt idx="777">
                  <c:v>68</c:v>
                </c:pt>
                <c:pt idx="778">
                  <c:v>68</c:v>
                </c:pt>
                <c:pt idx="779">
                  <c:v>61</c:v>
                </c:pt>
                <c:pt idx="780">
                  <c:v>84</c:v>
                </c:pt>
                <c:pt idx="781">
                  <c:v>31</c:v>
                </c:pt>
                <c:pt idx="782">
                  <c:v>23</c:v>
                </c:pt>
                <c:pt idx="783">
                  <c:v>39</c:v>
                </c:pt>
                <c:pt idx="784">
                  <c:v>67</c:v>
                </c:pt>
                <c:pt idx="785">
                  <c:v>31</c:v>
                </c:pt>
                <c:pt idx="786">
                  <c:v>75</c:v>
                </c:pt>
                <c:pt idx="787">
                  <c:v>35</c:v>
                </c:pt>
                <c:pt idx="788">
                  <c:v>58</c:v>
                </c:pt>
                <c:pt idx="789">
                  <c:v>50</c:v>
                </c:pt>
                <c:pt idx="790">
                  <c:v>90</c:v>
                </c:pt>
                <c:pt idx="791">
                  <c:v>97</c:v>
                </c:pt>
                <c:pt idx="792">
                  <c:v>44</c:v>
                </c:pt>
                <c:pt idx="793">
                  <c:v>42</c:v>
                </c:pt>
                <c:pt idx="794">
                  <c:v>90</c:v>
                </c:pt>
                <c:pt idx="795">
                  <c:v>30</c:v>
                </c:pt>
                <c:pt idx="796">
                  <c:v>47</c:v>
                </c:pt>
                <c:pt idx="797">
                  <c:v>61</c:v>
                </c:pt>
                <c:pt idx="798">
                  <c:v>67</c:v>
                </c:pt>
                <c:pt idx="799">
                  <c:v>19</c:v>
                </c:pt>
                <c:pt idx="800">
                  <c:v>81</c:v>
                </c:pt>
                <c:pt idx="801">
                  <c:v>32</c:v>
                </c:pt>
                <c:pt idx="802">
                  <c:v>34</c:v>
                </c:pt>
                <c:pt idx="803">
                  <c:v>75</c:v>
                </c:pt>
                <c:pt idx="804">
                  <c:v>15</c:v>
                </c:pt>
                <c:pt idx="805">
                  <c:v>73</c:v>
                </c:pt>
                <c:pt idx="806">
                  <c:v>57</c:v>
                </c:pt>
                <c:pt idx="807">
                  <c:v>31</c:v>
                </c:pt>
                <c:pt idx="808">
                  <c:v>21</c:v>
                </c:pt>
                <c:pt idx="809">
                  <c:v>36</c:v>
                </c:pt>
                <c:pt idx="810">
                  <c:v>7</c:v>
                </c:pt>
                <c:pt idx="811">
                  <c:v>8</c:v>
                </c:pt>
                <c:pt idx="812">
                  <c:v>89</c:v>
                </c:pt>
                <c:pt idx="813">
                  <c:v>75</c:v>
                </c:pt>
                <c:pt idx="814">
                  <c:v>32</c:v>
                </c:pt>
                <c:pt idx="815">
                  <c:v>13</c:v>
                </c:pt>
                <c:pt idx="816">
                  <c:v>85</c:v>
                </c:pt>
                <c:pt idx="817">
                  <c:v>28</c:v>
                </c:pt>
                <c:pt idx="818">
                  <c:v>83</c:v>
                </c:pt>
                <c:pt idx="819">
                  <c:v>57</c:v>
                </c:pt>
                <c:pt idx="820">
                  <c:v>84</c:v>
                </c:pt>
                <c:pt idx="821">
                  <c:v>38</c:v>
                </c:pt>
                <c:pt idx="822">
                  <c:v>40</c:v>
                </c:pt>
                <c:pt idx="823">
                  <c:v>9</c:v>
                </c:pt>
                <c:pt idx="824">
                  <c:v>29</c:v>
                </c:pt>
                <c:pt idx="825">
                  <c:v>36</c:v>
                </c:pt>
                <c:pt idx="826">
                  <c:v>21</c:v>
                </c:pt>
                <c:pt idx="827">
                  <c:v>58</c:v>
                </c:pt>
                <c:pt idx="828">
                  <c:v>33</c:v>
                </c:pt>
                <c:pt idx="829">
                  <c:v>15</c:v>
                </c:pt>
                <c:pt idx="830">
                  <c:v>82</c:v>
                </c:pt>
                <c:pt idx="831">
                  <c:v>55</c:v>
                </c:pt>
                <c:pt idx="832">
                  <c:v>80</c:v>
                </c:pt>
                <c:pt idx="833">
                  <c:v>77</c:v>
                </c:pt>
                <c:pt idx="834">
                  <c:v>83</c:v>
                </c:pt>
                <c:pt idx="835">
                  <c:v>16</c:v>
                </c:pt>
                <c:pt idx="836">
                  <c:v>39</c:v>
                </c:pt>
                <c:pt idx="837">
                  <c:v>16</c:v>
                </c:pt>
                <c:pt idx="838">
                  <c:v>85</c:v>
                </c:pt>
                <c:pt idx="839">
                  <c:v>88</c:v>
                </c:pt>
                <c:pt idx="840">
                  <c:v>80</c:v>
                </c:pt>
                <c:pt idx="841">
                  <c:v>57</c:v>
                </c:pt>
                <c:pt idx="842">
                  <c:v>7</c:v>
                </c:pt>
                <c:pt idx="843">
                  <c:v>66</c:v>
                </c:pt>
                <c:pt idx="844">
                  <c:v>33</c:v>
                </c:pt>
                <c:pt idx="845">
                  <c:v>54</c:v>
                </c:pt>
                <c:pt idx="846">
                  <c:v>85</c:v>
                </c:pt>
                <c:pt idx="847">
                  <c:v>19</c:v>
                </c:pt>
                <c:pt idx="848">
                  <c:v>44</c:v>
                </c:pt>
                <c:pt idx="849">
                  <c:v>28</c:v>
                </c:pt>
                <c:pt idx="850">
                  <c:v>75</c:v>
                </c:pt>
                <c:pt idx="851">
                  <c:v>74</c:v>
                </c:pt>
                <c:pt idx="852">
                  <c:v>89</c:v>
                </c:pt>
                <c:pt idx="853">
                  <c:v>85</c:v>
                </c:pt>
                <c:pt idx="854">
                  <c:v>24</c:v>
                </c:pt>
                <c:pt idx="855">
                  <c:v>40</c:v>
                </c:pt>
                <c:pt idx="856">
                  <c:v>67</c:v>
                </c:pt>
                <c:pt idx="857">
                  <c:v>53</c:v>
                </c:pt>
                <c:pt idx="858">
                  <c:v>90</c:v>
                </c:pt>
                <c:pt idx="859">
                  <c:v>49</c:v>
                </c:pt>
                <c:pt idx="860">
                  <c:v>30</c:v>
                </c:pt>
                <c:pt idx="861">
                  <c:v>7</c:v>
                </c:pt>
                <c:pt idx="862">
                  <c:v>17</c:v>
                </c:pt>
                <c:pt idx="863">
                  <c:v>11</c:v>
                </c:pt>
                <c:pt idx="864">
                  <c:v>55</c:v>
                </c:pt>
                <c:pt idx="865">
                  <c:v>54</c:v>
                </c:pt>
                <c:pt idx="866">
                  <c:v>85</c:v>
                </c:pt>
                <c:pt idx="867">
                  <c:v>11</c:v>
                </c:pt>
                <c:pt idx="868">
                  <c:v>27</c:v>
                </c:pt>
                <c:pt idx="869">
                  <c:v>66</c:v>
                </c:pt>
                <c:pt idx="870">
                  <c:v>57</c:v>
                </c:pt>
                <c:pt idx="871">
                  <c:v>47</c:v>
                </c:pt>
                <c:pt idx="872">
                  <c:v>86</c:v>
                </c:pt>
                <c:pt idx="873">
                  <c:v>59</c:v>
                </c:pt>
                <c:pt idx="874">
                  <c:v>94</c:v>
                </c:pt>
                <c:pt idx="875">
                  <c:v>11</c:v>
                </c:pt>
                <c:pt idx="876">
                  <c:v>87</c:v>
                </c:pt>
                <c:pt idx="877">
                  <c:v>43</c:v>
                </c:pt>
                <c:pt idx="878">
                  <c:v>34</c:v>
                </c:pt>
                <c:pt idx="879">
                  <c:v>40</c:v>
                </c:pt>
                <c:pt idx="880">
                  <c:v>58</c:v>
                </c:pt>
                <c:pt idx="881">
                  <c:v>73</c:v>
                </c:pt>
                <c:pt idx="882">
                  <c:v>61</c:v>
                </c:pt>
                <c:pt idx="883">
                  <c:v>15</c:v>
                </c:pt>
                <c:pt idx="884">
                  <c:v>92</c:v>
                </c:pt>
                <c:pt idx="885">
                  <c:v>7</c:v>
                </c:pt>
                <c:pt idx="886">
                  <c:v>40</c:v>
                </c:pt>
                <c:pt idx="887">
                  <c:v>96</c:v>
                </c:pt>
                <c:pt idx="888">
                  <c:v>10</c:v>
                </c:pt>
                <c:pt idx="889">
                  <c:v>76</c:v>
                </c:pt>
                <c:pt idx="890">
                  <c:v>83</c:v>
                </c:pt>
                <c:pt idx="891">
                  <c:v>72</c:v>
                </c:pt>
                <c:pt idx="892">
                  <c:v>85</c:v>
                </c:pt>
                <c:pt idx="893">
                  <c:v>56</c:v>
                </c:pt>
                <c:pt idx="894">
                  <c:v>72</c:v>
                </c:pt>
                <c:pt idx="895">
                  <c:v>28</c:v>
                </c:pt>
                <c:pt idx="896">
                  <c:v>30</c:v>
                </c:pt>
                <c:pt idx="897">
                  <c:v>78</c:v>
                </c:pt>
                <c:pt idx="898">
                  <c:v>68</c:v>
                </c:pt>
                <c:pt idx="899">
                  <c:v>38</c:v>
                </c:pt>
                <c:pt idx="900">
                  <c:v>59</c:v>
                </c:pt>
                <c:pt idx="901">
                  <c:v>48</c:v>
                </c:pt>
                <c:pt idx="902">
                  <c:v>19</c:v>
                </c:pt>
                <c:pt idx="903">
                  <c:v>79</c:v>
                </c:pt>
                <c:pt idx="904">
                  <c:v>23</c:v>
                </c:pt>
                <c:pt idx="905">
                  <c:v>72</c:v>
                </c:pt>
                <c:pt idx="906">
                  <c:v>36</c:v>
                </c:pt>
                <c:pt idx="907">
                  <c:v>41</c:v>
                </c:pt>
                <c:pt idx="908">
                  <c:v>61</c:v>
                </c:pt>
                <c:pt idx="909">
                  <c:v>42</c:v>
                </c:pt>
                <c:pt idx="910">
                  <c:v>42</c:v>
                </c:pt>
                <c:pt idx="911">
                  <c:v>61</c:v>
                </c:pt>
                <c:pt idx="912">
                  <c:v>7</c:v>
                </c:pt>
                <c:pt idx="913">
                  <c:v>62</c:v>
                </c:pt>
                <c:pt idx="914">
                  <c:v>41</c:v>
                </c:pt>
                <c:pt idx="915">
                  <c:v>29</c:v>
                </c:pt>
                <c:pt idx="916">
                  <c:v>94</c:v>
                </c:pt>
                <c:pt idx="917">
                  <c:v>50</c:v>
                </c:pt>
                <c:pt idx="918">
                  <c:v>15</c:v>
                </c:pt>
                <c:pt idx="919">
                  <c:v>36</c:v>
                </c:pt>
                <c:pt idx="920">
                  <c:v>19</c:v>
                </c:pt>
                <c:pt idx="921">
                  <c:v>88</c:v>
                </c:pt>
                <c:pt idx="922">
                  <c:v>57</c:v>
                </c:pt>
                <c:pt idx="923">
                  <c:v>49</c:v>
                </c:pt>
                <c:pt idx="924">
                  <c:v>24</c:v>
                </c:pt>
                <c:pt idx="925">
                  <c:v>18</c:v>
                </c:pt>
                <c:pt idx="926">
                  <c:v>67</c:v>
                </c:pt>
                <c:pt idx="927">
                  <c:v>15</c:v>
                </c:pt>
                <c:pt idx="928">
                  <c:v>19</c:v>
                </c:pt>
                <c:pt idx="929">
                  <c:v>24</c:v>
                </c:pt>
                <c:pt idx="930">
                  <c:v>39</c:v>
                </c:pt>
                <c:pt idx="931">
                  <c:v>29</c:v>
                </c:pt>
                <c:pt idx="932">
                  <c:v>19</c:v>
                </c:pt>
                <c:pt idx="933">
                  <c:v>48</c:v>
                </c:pt>
                <c:pt idx="934">
                  <c:v>81</c:v>
                </c:pt>
                <c:pt idx="935">
                  <c:v>50</c:v>
                </c:pt>
                <c:pt idx="936">
                  <c:v>18</c:v>
                </c:pt>
                <c:pt idx="937">
                  <c:v>79</c:v>
                </c:pt>
                <c:pt idx="938">
                  <c:v>46</c:v>
                </c:pt>
                <c:pt idx="939">
                  <c:v>23</c:v>
                </c:pt>
                <c:pt idx="940">
                  <c:v>55</c:v>
                </c:pt>
                <c:pt idx="941">
                  <c:v>71</c:v>
                </c:pt>
                <c:pt idx="942">
                  <c:v>13</c:v>
                </c:pt>
                <c:pt idx="943">
                  <c:v>93</c:v>
                </c:pt>
                <c:pt idx="944">
                  <c:v>49</c:v>
                </c:pt>
                <c:pt idx="945">
                  <c:v>87</c:v>
                </c:pt>
                <c:pt idx="946">
                  <c:v>83</c:v>
                </c:pt>
                <c:pt idx="947">
                  <c:v>33</c:v>
                </c:pt>
                <c:pt idx="948">
                  <c:v>50</c:v>
                </c:pt>
                <c:pt idx="949">
                  <c:v>16</c:v>
                </c:pt>
                <c:pt idx="950">
                  <c:v>96</c:v>
                </c:pt>
                <c:pt idx="951">
                  <c:v>53</c:v>
                </c:pt>
                <c:pt idx="952">
                  <c:v>90</c:v>
                </c:pt>
                <c:pt idx="953">
                  <c:v>79</c:v>
                </c:pt>
                <c:pt idx="954">
                  <c:v>66</c:v>
                </c:pt>
                <c:pt idx="955">
                  <c:v>91</c:v>
                </c:pt>
                <c:pt idx="956">
                  <c:v>37</c:v>
                </c:pt>
                <c:pt idx="957">
                  <c:v>40</c:v>
                </c:pt>
                <c:pt idx="958">
                  <c:v>66</c:v>
                </c:pt>
                <c:pt idx="959">
                  <c:v>71</c:v>
                </c:pt>
                <c:pt idx="960">
                  <c:v>75</c:v>
                </c:pt>
                <c:pt idx="961">
                  <c:v>81</c:v>
                </c:pt>
                <c:pt idx="962">
                  <c:v>9</c:v>
                </c:pt>
                <c:pt idx="963">
                  <c:v>35</c:v>
                </c:pt>
                <c:pt idx="964">
                  <c:v>66</c:v>
                </c:pt>
                <c:pt idx="965">
                  <c:v>79</c:v>
                </c:pt>
                <c:pt idx="966">
                  <c:v>19</c:v>
                </c:pt>
                <c:pt idx="967">
                  <c:v>80</c:v>
                </c:pt>
                <c:pt idx="968">
                  <c:v>67</c:v>
                </c:pt>
                <c:pt idx="969">
                  <c:v>86</c:v>
                </c:pt>
                <c:pt idx="970">
                  <c:v>44</c:v>
                </c:pt>
                <c:pt idx="971">
                  <c:v>80</c:v>
                </c:pt>
                <c:pt idx="972">
                  <c:v>38</c:v>
                </c:pt>
                <c:pt idx="973">
                  <c:v>78</c:v>
                </c:pt>
                <c:pt idx="974">
                  <c:v>60</c:v>
                </c:pt>
                <c:pt idx="975">
                  <c:v>28</c:v>
                </c:pt>
                <c:pt idx="976">
                  <c:v>45</c:v>
                </c:pt>
                <c:pt idx="977">
                  <c:v>15</c:v>
                </c:pt>
                <c:pt idx="978">
                  <c:v>52</c:v>
                </c:pt>
                <c:pt idx="979">
                  <c:v>40</c:v>
                </c:pt>
                <c:pt idx="980">
                  <c:v>70</c:v>
                </c:pt>
                <c:pt idx="981">
                  <c:v>85</c:v>
                </c:pt>
                <c:pt idx="982">
                  <c:v>84</c:v>
                </c:pt>
                <c:pt idx="983">
                  <c:v>12</c:v>
                </c:pt>
                <c:pt idx="984">
                  <c:v>21</c:v>
                </c:pt>
                <c:pt idx="985">
                  <c:v>74</c:v>
                </c:pt>
                <c:pt idx="986">
                  <c:v>66</c:v>
                </c:pt>
                <c:pt idx="987">
                  <c:v>89</c:v>
                </c:pt>
                <c:pt idx="988">
                  <c:v>27</c:v>
                </c:pt>
                <c:pt idx="989">
                  <c:v>37</c:v>
                </c:pt>
                <c:pt idx="990">
                  <c:v>85</c:v>
                </c:pt>
                <c:pt idx="991">
                  <c:v>93</c:v>
                </c:pt>
                <c:pt idx="992">
                  <c:v>39</c:v>
                </c:pt>
                <c:pt idx="993">
                  <c:v>33</c:v>
                </c:pt>
                <c:pt idx="994">
                  <c:v>34</c:v>
                </c:pt>
                <c:pt idx="995">
                  <c:v>5</c:v>
                </c:pt>
                <c:pt idx="996">
                  <c:v>29</c:v>
                </c:pt>
                <c:pt idx="997">
                  <c:v>15</c:v>
                </c:pt>
                <c:pt idx="998">
                  <c:v>45</c:v>
                </c:pt>
                <c:pt idx="999">
                  <c:v>19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8DFE-44EE-9177-2BA3274B8274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MinDifference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Sheet1!$Q$2:$Q$1001</c:f>
              <c:numCache>
                <c:formatCode>General</c:formatCode>
                <c:ptCount val="1000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0</c:v>
                </c:pt>
                <c:pt idx="32">
                  <c:v>2</c:v>
                </c:pt>
                <c:pt idx="33">
                  <c:v>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1</c:v>
                </c:pt>
                <c:pt idx="41">
                  <c:v>0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0</c:v>
                </c:pt>
                <c:pt idx="47">
                  <c:v>1</c:v>
                </c:pt>
                <c:pt idx="48">
                  <c:v>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3</c:v>
                </c:pt>
                <c:pt idx="76">
                  <c:v>0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1</c:v>
                </c:pt>
                <c:pt idx="90">
                  <c:v>1</c:v>
                </c:pt>
                <c:pt idx="91">
                  <c:v>0</c:v>
                </c:pt>
                <c:pt idx="92">
                  <c:v>1</c:v>
                </c:pt>
                <c:pt idx="93">
                  <c:v>1</c:v>
                </c:pt>
                <c:pt idx="94">
                  <c:v>2</c:v>
                </c:pt>
                <c:pt idx="95">
                  <c:v>1</c:v>
                </c:pt>
                <c:pt idx="96">
                  <c:v>0</c:v>
                </c:pt>
                <c:pt idx="97">
                  <c:v>1</c:v>
                </c:pt>
                <c:pt idx="98">
                  <c:v>2</c:v>
                </c:pt>
                <c:pt idx="99">
                  <c:v>1</c:v>
                </c:pt>
                <c:pt idx="100">
                  <c:v>1</c:v>
                </c:pt>
                <c:pt idx="101">
                  <c:v>0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0</c:v>
                </c:pt>
                <c:pt idx="107">
                  <c:v>1</c:v>
                </c:pt>
                <c:pt idx="108">
                  <c:v>1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1</c:v>
                </c:pt>
                <c:pt idx="115">
                  <c:v>1</c:v>
                </c:pt>
                <c:pt idx="116">
                  <c:v>0</c:v>
                </c:pt>
                <c:pt idx="117">
                  <c:v>3</c:v>
                </c:pt>
                <c:pt idx="118">
                  <c:v>3</c:v>
                </c:pt>
                <c:pt idx="119">
                  <c:v>1</c:v>
                </c:pt>
                <c:pt idx="120">
                  <c:v>2</c:v>
                </c:pt>
                <c:pt idx="121">
                  <c:v>0</c:v>
                </c:pt>
                <c:pt idx="122">
                  <c:v>2</c:v>
                </c:pt>
                <c:pt idx="123">
                  <c:v>2</c:v>
                </c:pt>
                <c:pt idx="124">
                  <c:v>1</c:v>
                </c:pt>
                <c:pt idx="125">
                  <c:v>0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0</c:v>
                </c:pt>
                <c:pt idx="131">
                  <c:v>1</c:v>
                </c:pt>
                <c:pt idx="132">
                  <c:v>1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0</c:v>
                </c:pt>
                <c:pt idx="146">
                  <c:v>1</c:v>
                </c:pt>
                <c:pt idx="147">
                  <c:v>3</c:v>
                </c:pt>
                <c:pt idx="148">
                  <c:v>1</c:v>
                </c:pt>
                <c:pt idx="149">
                  <c:v>1</c:v>
                </c:pt>
                <c:pt idx="150">
                  <c:v>0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3</c:v>
                </c:pt>
                <c:pt idx="155">
                  <c:v>0</c:v>
                </c:pt>
                <c:pt idx="156">
                  <c:v>1</c:v>
                </c:pt>
                <c:pt idx="157">
                  <c:v>2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</c:v>
                </c:pt>
                <c:pt idx="164">
                  <c:v>1</c:v>
                </c:pt>
                <c:pt idx="165">
                  <c:v>0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0</c:v>
                </c:pt>
                <c:pt idx="171">
                  <c:v>1</c:v>
                </c:pt>
                <c:pt idx="172">
                  <c:v>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1</c:v>
                </c:pt>
                <c:pt idx="200">
                  <c:v>0</c:v>
                </c:pt>
                <c:pt idx="201">
                  <c:v>1</c:v>
                </c:pt>
                <c:pt idx="202">
                  <c:v>2</c:v>
                </c:pt>
                <c:pt idx="203">
                  <c:v>1</c:v>
                </c:pt>
                <c:pt idx="204">
                  <c:v>1</c:v>
                </c:pt>
                <c:pt idx="205">
                  <c:v>0</c:v>
                </c:pt>
                <c:pt idx="206">
                  <c:v>1</c:v>
                </c:pt>
                <c:pt idx="207">
                  <c:v>1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</c:v>
                </c:pt>
                <c:pt idx="214">
                  <c:v>2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0</c:v>
                </c:pt>
                <c:pt idx="221">
                  <c:v>3</c:v>
                </c:pt>
                <c:pt idx="222">
                  <c:v>2</c:v>
                </c:pt>
                <c:pt idx="223">
                  <c:v>1</c:v>
                </c:pt>
                <c:pt idx="224">
                  <c:v>1</c:v>
                </c:pt>
                <c:pt idx="225">
                  <c:v>0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0</c:v>
                </c:pt>
                <c:pt idx="231">
                  <c:v>1</c:v>
                </c:pt>
                <c:pt idx="232">
                  <c:v>1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1</c:v>
                </c:pt>
                <c:pt idx="239">
                  <c:v>1</c:v>
                </c:pt>
                <c:pt idx="240">
                  <c:v>0</c:v>
                </c:pt>
                <c:pt idx="241">
                  <c:v>2</c:v>
                </c:pt>
                <c:pt idx="242">
                  <c:v>2</c:v>
                </c:pt>
                <c:pt idx="243">
                  <c:v>1</c:v>
                </c:pt>
                <c:pt idx="244">
                  <c:v>1</c:v>
                </c:pt>
                <c:pt idx="245">
                  <c:v>0</c:v>
                </c:pt>
                <c:pt idx="246">
                  <c:v>2</c:v>
                </c:pt>
                <c:pt idx="247">
                  <c:v>3</c:v>
                </c:pt>
                <c:pt idx="248">
                  <c:v>1</c:v>
                </c:pt>
                <c:pt idx="249">
                  <c:v>0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0</c:v>
                </c:pt>
                <c:pt idx="255">
                  <c:v>1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1</c:v>
                </c:pt>
                <c:pt idx="263">
                  <c:v>1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2</c:v>
                </c:pt>
                <c:pt idx="269">
                  <c:v>0</c:v>
                </c:pt>
                <c:pt idx="270">
                  <c:v>1</c:v>
                </c:pt>
                <c:pt idx="271">
                  <c:v>2</c:v>
                </c:pt>
                <c:pt idx="272">
                  <c:v>1</c:v>
                </c:pt>
                <c:pt idx="273">
                  <c:v>2</c:v>
                </c:pt>
                <c:pt idx="274">
                  <c:v>0</c:v>
                </c:pt>
                <c:pt idx="275">
                  <c:v>1</c:v>
                </c:pt>
                <c:pt idx="276">
                  <c:v>2</c:v>
                </c:pt>
                <c:pt idx="277">
                  <c:v>1</c:v>
                </c:pt>
                <c:pt idx="278">
                  <c:v>1</c:v>
                </c:pt>
                <c:pt idx="279">
                  <c:v>0</c:v>
                </c:pt>
                <c:pt idx="280">
                  <c:v>2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1</c:v>
                </c:pt>
                <c:pt idx="324">
                  <c:v>0</c:v>
                </c:pt>
                <c:pt idx="325">
                  <c:v>1</c:v>
                </c:pt>
                <c:pt idx="326">
                  <c:v>2</c:v>
                </c:pt>
                <c:pt idx="327">
                  <c:v>1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1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2</c:v>
                </c:pt>
                <c:pt idx="338">
                  <c:v>1</c:v>
                </c:pt>
                <c:pt idx="339">
                  <c:v>0</c:v>
                </c:pt>
                <c:pt idx="340">
                  <c:v>2</c:v>
                </c:pt>
                <c:pt idx="341">
                  <c:v>1</c:v>
                </c:pt>
                <c:pt idx="342">
                  <c:v>3</c:v>
                </c:pt>
                <c:pt idx="343">
                  <c:v>2</c:v>
                </c:pt>
                <c:pt idx="344">
                  <c:v>0</c:v>
                </c:pt>
                <c:pt idx="345">
                  <c:v>2</c:v>
                </c:pt>
                <c:pt idx="346">
                  <c:v>1</c:v>
                </c:pt>
                <c:pt idx="347">
                  <c:v>2</c:v>
                </c:pt>
                <c:pt idx="348">
                  <c:v>2</c:v>
                </c:pt>
                <c:pt idx="349">
                  <c:v>0</c:v>
                </c:pt>
                <c:pt idx="350">
                  <c:v>2</c:v>
                </c:pt>
                <c:pt idx="351">
                  <c:v>1</c:v>
                </c:pt>
                <c:pt idx="352">
                  <c:v>1</c:v>
                </c:pt>
                <c:pt idx="353">
                  <c:v>2</c:v>
                </c:pt>
                <c:pt idx="354">
                  <c:v>0</c:v>
                </c:pt>
                <c:pt idx="355">
                  <c:v>1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</c:v>
                </c:pt>
                <c:pt idx="363">
                  <c:v>1</c:v>
                </c:pt>
                <c:pt idx="364">
                  <c:v>0</c:v>
                </c:pt>
                <c:pt idx="365">
                  <c:v>1</c:v>
                </c:pt>
                <c:pt idx="366">
                  <c:v>1</c:v>
                </c:pt>
                <c:pt idx="367">
                  <c:v>2</c:v>
                </c:pt>
                <c:pt idx="368">
                  <c:v>3</c:v>
                </c:pt>
                <c:pt idx="369">
                  <c:v>0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0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0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1</c:v>
                </c:pt>
                <c:pt idx="387">
                  <c:v>1</c:v>
                </c:pt>
                <c:pt idx="388">
                  <c:v>0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0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0</c:v>
                </c:pt>
                <c:pt idx="404">
                  <c:v>1</c:v>
                </c:pt>
                <c:pt idx="405">
                  <c:v>1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1</c:v>
                </c:pt>
                <c:pt idx="412">
                  <c:v>1</c:v>
                </c:pt>
                <c:pt idx="413">
                  <c:v>0</c:v>
                </c:pt>
                <c:pt idx="414">
                  <c:v>2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0</c:v>
                </c:pt>
                <c:pt idx="419">
                  <c:v>2</c:v>
                </c:pt>
                <c:pt idx="420">
                  <c:v>1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2</c:v>
                </c:pt>
                <c:pt idx="447">
                  <c:v>1</c:v>
                </c:pt>
                <c:pt idx="448">
                  <c:v>0</c:v>
                </c:pt>
                <c:pt idx="449">
                  <c:v>1</c:v>
                </c:pt>
                <c:pt idx="450">
                  <c:v>2</c:v>
                </c:pt>
                <c:pt idx="451">
                  <c:v>1</c:v>
                </c:pt>
                <c:pt idx="452">
                  <c:v>1</c:v>
                </c:pt>
                <c:pt idx="453">
                  <c:v>0</c:v>
                </c:pt>
                <c:pt idx="454">
                  <c:v>1</c:v>
                </c:pt>
                <c:pt idx="455">
                  <c:v>1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2</c:v>
                </c:pt>
                <c:pt idx="462">
                  <c:v>1</c:v>
                </c:pt>
                <c:pt idx="463">
                  <c:v>0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0</c:v>
                </c:pt>
                <c:pt idx="469">
                  <c:v>3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0</c:v>
                </c:pt>
                <c:pt idx="479">
                  <c:v>1</c:v>
                </c:pt>
                <c:pt idx="480">
                  <c:v>1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2</c:v>
                </c:pt>
                <c:pt idx="487">
                  <c:v>1</c:v>
                </c:pt>
                <c:pt idx="488">
                  <c:v>0</c:v>
                </c:pt>
                <c:pt idx="489">
                  <c:v>1</c:v>
                </c:pt>
                <c:pt idx="490">
                  <c:v>3</c:v>
                </c:pt>
                <c:pt idx="491">
                  <c:v>1</c:v>
                </c:pt>
                <c:pt idx="492">
                  <c:v>3</c:v>
                </c:pt>
                <c:pt idx="493">
                  <c:v>0</c:v>
                </c:pt>
                <c:pt idx="494">
                  <c:v>1</c:v>
                </c:pt>
                <c:pt idx="495">
                  <c:v>2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0</c:v>
                </c:pt>
                <c:pt idx="503">
                  <c:v>0</c:v>
                </c:pt>
                <c:pt idx="504">
                  <c:v>2</c:v>
                </c:pt>
                <c:pt idx="505">
                  <c:v>1</c:v>
                </c:pt>
                <c:pt idx="506">
                  <c:v>0</c:v>
                </c:pt>
                <c:pt idx="507">
                  <c:v>1</c:v>
                </c:pt>
                <c:pt idx="508">
                  <c:v>1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2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0</c:v>
                </c:pt>
                <c:pt idx="522">
                  <c:v>0</c:v>
                </c:pt>
                <c:pt idx="523">
                  <c:v>1</c:v>
                </c:pt>
                <c:pt idx="524">
                  <c:v>0</c:v>
                </c:pt>
                <c:pt idx="525">
                  <c:v>2</c:v>
                </c:pt>
                <c:pt idx="526">
                  <c:v>0</c:v>
                </c:pt>
                <c:pt idx="527">
                  <c:v>0</c:v>
                </c:pt>
                <c:pt idx="528">
                  <c:v>2</c:v>
                </c:pt>
                <c:pt idx="529">
                  <c:v>1</c:v>
                </c:pt>
                <c:pt idx="530">
                  <c:v>2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1</c:v>
                </c:pt>
                <c:pt idx="535">
                  <c:v>0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1</c:v>
                </c:pt>
                <c:pt idx="553">
                  <c:v>2</c:v>
                </c:pt>
                <c:pt idx="554">
                  <c:v>0</c:v>
                </c:pt>
                <c:pt idx="555">
                  <c:v>1</c:v>
                </c:pt>
                <c:pt idx="556">
                  <c:v>0</c:v>
                </c:pt>
                <c:pt idx="557">
                  <c:v>1</c:v>
                </c:pt>
                <c:pt idx="558">
                  <c:v>2</c:v>
                </c:pt>
                <c:pt idx="559">
                  <c:v>1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1</c:v>
                </c:pt>
                <c:pt idx="565">
                  <c:v>0</c:v>
                </c:pt>
                <c:pt idx="566">
                  <c:v>1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1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1</c:v>
                </c:pt>
                <c:pt idx="576">
                  <c:v>0</c:v>
                </c:pt>
                <c:pt idx="577">
                  <c:v>2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2</c:v>
                </c:pt>
                <c:pt idx="582">
                  <c:v>0</c:v>
                </c:pt>
                <c:pt idx="583">
                  <c:v>0</c:v>
                </c:pt>
                <c:pt idx="584">
                  <c:v>1</c:v>
                </c:pt>
                <c:pt idx="585">
                  <c:v>1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3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1</c:v>
                </c:pt>
                <c:pt idx="597">
                  <c:v>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1</c:v>
                </c:pt>
                <c:pt idx="603">
                  <c:v>1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2</c:v>
                </c:pt>
                <c:pt idx="608">
                  <c:v>0</c:v>
                </c:pt>
                <c:pt idx="609">
                  <c:v>1</c:v>
                </c:pt>
                <c:pt idx="610">
                  <c:v>1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2</c:v>
                </c:pt>
                <c:pt idx="615">
                  <c:v>0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2</c:v>
                </c:pt>
                <c:pt idx="624">
                  <c:v>0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2</c:v>
                </c:pt>
                <c:pt idx="629">
                  <c:v>0</c:v>
                </c:pt>
                <c:pt idx="630">
                  <c:v>0</c:v>
                </c:pt>
                <c:pt idx="631">
                  <c:v>1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</c:v>
                </c:pt>
                <c:pt idx="637">
                  <c:v>2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2</c:v>
                </c:pt>
                <c:pt idx="642">
                  <c:v>1</c:v>
                </c:pt>
                <c:pt idx="643">
                  <c:v>2</c:v>
                </c:pt>
                <c:pt idx="644">
                  <c:v>2</c:v>
                </c:pt>
                <c:pt idx="645">
                  <c:v>1</c:v>
                </c:pt>
                <c:pt idx="646">
                  <c:v>0</c:v>
                </c:pt>
                <c:pt idx="647">
                  <c:v>0</c:v>
                </c:pt>
                <c:pt idx="648">
                  <c:v>2</c:v>
                </c:pt>
                <c:pt idx="649">
                  <c:v>1</c:v>
                </c:pt>
                <c:pt idx="650">
                  <c:v>0</c:v>
                </c:pt>
                <c:pt idx="651">
                  <c:v>1</c:v>
                </c:pt>
                <c:pt idx="652">
                  <c:v>1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1</c:v>
                </c:pt>
                <c:pt idx="657">
                  <c:v>0</c:v>
                </c:pt>
                <c:pt idx="658">
                  <c:v>1</c:v>
                </c:pt>
                <c:pt idx="659">
                  <c:v>1</c:v>
                </c:pt>
                <c:pt idx="660">
                  <c:v>0</c:v>
                </c:pt>
                <c:pt idx="661">
                  <c:v>0</c:v>
                </c:pt>
                <c:pt idx="662">
                  <c:v>1</c:v>
                </c:pt>
                <c:pt idx="663">
                  <c:v>0</c:v>
                </c:pt>
                <c:pt idx="664">
                  <c:v>1</c:v>
                </c:pt>
                <c:pt idx="665">
                  <c:v>0</c:v>
                </c:pt>
                <c:pt idx="666">
                  <c:v>0</c:v>
                </c:pt>
                <c:pt idx="667">
                  <c:v>1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1</c:v>
                </c:pt>
                <c:pt idx="673">
                  <c:v>2</c:v>
                </c:pt>
                <c:pt idx="674">
                  <c:v>1</c:v>
                </c:pt>
                <c:pt idx="675">
                  <c:v>0</c:v>
                </c:pt>
                <c:pt idx="676">
                  <c:v>0</c:v>
                </c:pt>
                <c:pt idx="677">
                  <c:v>1</c:v>
                </c:pt>
                <c:pt idx="678">
                  <c:v>2</c:v>
                </c:pt>
                <c:pt idx="679">
                  <c:v>0</c:v>
                </c:pt>
                <c:pt idx="680">
                  <c:v>1</c:v>
                </c:pt>
                <c:pt idx="681">
                  <c:v>0</c:v>
                </c:pt>
                <c:pt idx="682">
                  <c:v>1</c:v>
                </c:pt>
                <c:pt idx="683">
                  <c:v>0</c:v>
                </c:pt>
                <c:pt idx="684">
                  <c:v>0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2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2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2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2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2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2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2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2</c:v>
                </c:pt>
                <c:pt idx="794">
                  <c:v>2</c:v>
                </c:pt>
                <c:pt idx="795">
                  <c:v>1</c:v>
                </c:pt>
                <c:pt idx="796">
                  <c:v>1</c:v>
                </c:pt>
                <c:pt idx="797">
                  <c:v>2</c:v>
                </c:pt>
                <c:pt idx="798">
                  <c:v>2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2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2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2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2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2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2</c:v>
                </c:pt>
                <c:pt idx="858">
                  <c:v>2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2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2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2</c:v>
                </c:pt>
                <c:pt idx="896">
                  <c:v>2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2</c:v>
                </c:pt>
                <c:pt idx="904">
                  <c:v>2</c:v>
                </c:pt>
                <c:pt idx="905">
                  <c:v>1</c:v>
                </c:pt>
                <c:pt idx="906">
                  <c:v>2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2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2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2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2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2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2</c:v>
                </c:pt>
                <c:pt idx="99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DFE-44EE-9177-2BA3274B8274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MaxDifference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Sheet1!$R$2:$R$1001</c:f>
              <c:numCache>
                <c:formatCode>General</c:formatCode>
                <c:ptCount val="100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1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4</c:v>
                </c:pt>
                <c:pt idx="13">
                  <c:v>7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5</c:v>
                </c:pt>
                <c:pt idx="19">
                  <c:v>6</c:v>
                </c:pt>
                <c:pt idx="20">
                  <c:v>5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7</c:v>
                </c:pt>
                <c:pt idx="29">
                  <c:v>3</c:v>
                </c:pt>
                <c:pt idx="30">
                  <c:v>3</c:v>
                </c:pt>
                <c:pt idx="31">
                  <c:v>2</c:v>
                </c:pt>
                <c:pt idx="32">
                  <c:v>4</c:v>
                </c:pt>
                <c:pt idx="33">
                  <c:v>7</c:v>
                </c:pt>
                <c:pt idx="34">
                  <c:v>3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6</c:v>
                </c:pt>
                <c:pt idx="48">
                  <c:v>5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4</c:v>
                </c:pt>
                <c:pt idx="53">
                  <c:v>5</c:v>
                </c:pt>
                <c:pt idx="54">
                  <c:v>2</c:v>
                </c:pt>
                <c:pt idx="55">
                  <c:v>3</c:v>
                </c:pt>
                <c:pt idx="56">
                  <c:v>3</c:v>
                </c:pt>
                <c:pt idx="57">
                  <c:v>4</c:v>
                </c:pt>
                <c:pt idx="58">
                  <c:v>5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4</c:v>
                </c:pt>
                <c:pt idx="63">
                  <c:v>7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4</c:v>
                </c:pt>
                <c:pt idx="68">
                  <c:v>6</c:v>
                </c:pt>
                <c:pt idx="69">
                  <c:v>7</c:v>
                </c:pt>
                <c:pt idx="70">
                  <c:v>7</c:v>
                </c:pt>
                <c:pt idx="71">
                  <c:v>7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7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7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5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5</c:v>
                </c:pt>
                <c:pt idx="94">
                  <c:v>6</c:v>
                </c:pt>
                <c:pt idx="95">
                  <c:v>7</c:v>
                </c:pt>
                <c:pt idx="96">
                  <c:v>5</c:v>
                </c:pt>
                <c:pt idx="97">
                  <c:v>7</c:v>
                </c:pt>
                <c:pt idx="98">
                  <c:v>7</c:v>
                </c:pt>
                <c:pt idx="99">
                  <c:v>6</c:v>
                </c:pt>
                <c:pt idx="100">
                  <c:v>5</c:v>
                </c:pt>
                <c:pt idx="101">
                  <c:v>5</c:v>
                </c:pt>
                <c:pt idx="102">
                  <c:v>5</c:v>
                </c:pt>
                <c:pt idx="103">
                  <c:v>7</c:v>
                </c:pt>
                <c:pt idx="104">
                  <c:v>7</c:v>
                </c:pt>
                <c:pt idx="105">
                  <c:v>5</c:v>
                </c:pt>
                <c:pt idx="106">
                  <c:v>5</c:v>
                </c:pt>
                <c:pt idx="107">
                  <c:v>7</c:v>
                </c:pt>
                <c:pt idx="108">
                  <c:v>6</c:v>
                </c:pt>
                <c:pt idx="109">
                  <c:v>7</c:v>
                </c:pt>
                <c:pt idx="110">
                  <c:v>7</c:v>
                </c:pt>
                <c:pt idx="111">
                  <c:v>5</c:v>
                </c:pt>
                <c:pt idx="112">
                  <c:v>5</c:v>
                </c:pt>
                <c:pt idx="113">
                  <c:v>7</c:v>
                </c:pt>
                <c:pt idx="114">
                  <c:v>6</c:v>
                </c:pt>
                <c:pt idx="115">
                  <c:v>7</c:v>
                </c:pt>
                <c:pt idx="116">
                  <c:v>6</c:v>
                </c:pt>
                <c:pt idx="117">
                  <c:v>6</c:v>
                </c:pt>
                <c:pt idx="118">
                  <c:v>7</c:v>
                </c:pt>
                <c:pt idx="119">
                  <c:v>5</c:v>
                </c:pt>
                <c:pt idx="120">
                  <c:v>6</c:v>
                </c:pt>
                <c:pt idx="121">
                  <c:v>6</c:v>
                </c:pt>
                <c:pt idx="122">
                  <c:v>7</c:v>
                </c:pt>
                <c:pt idx="123">
                  <c:v>7</c:v>
                </c:pt>
                <c:pt idx="124">
                  <c:v>2</c:v>
                </c:pt>
                <c:pt idx="125">
                  <c:v>3</c:v>
                </c:pt>
                <c:pt idx="126">
                  <c:v>4</c:v>
                </c:pt>
                <c:pt idx="127">
                  <c:v>6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4</c:v>
                </c:pt>
                <c:pt idx="132">
                  <c:v>6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4</c:v>
                </c:pt>
                <c:pt idx="137">
                  <c:v>5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7</c:v>
                </c:pt>
                <c:pt idx="144">
                  <c:v>5</c:v>
                </c:pt>
                <c:pt idx="145">
                  <c:v>5</c:v>
                </c:pt>
                <c:pt idx="146">
                  <c:v>5</c:v>
                </c:pt>
                <c:pt idx="147">
                  <c:v>5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4</c:v>
                </c:pt>
                <c:pt idx="152">
                  <c:v>5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4</c:v>
                </c:pt>
                <c:pt idx="157">
                  <c:v>7</c:v>
                </c:pt>
                <c:pt idx="158">
                  <c:v>3</c:v>
                </c:pt>
                <c:pt idx="159">
                  <c:v>3</c:v>
                </c:pt>
                <c:pt idx="160">
                  <c:v>2</c:v>
                </c:pt>
                <c:pt idx="161">
                  <c:v>4</c:v>
                </c:pt>
                <c:pt idx="162">
                  <c:v>7</c:v>
                </c:pt>
                <c:pt idx="163">
                  <c:v>4</c:v>
                </c:pt>
                <c:pt idx="164">
                  <c:v>4</c:v>
                </c:pt>
                <c:pt idx="165">
                  <c:v>4</c:v>
                </c:pt>
                <c:pt idx="166">
                  <c:v>4</c:v>
                </c:pt>
                <c:pt idx="167">
                  <c:v>6</c:v>
                </c:pt>
                <c:pt idx="168">
                  <c:v>6</c:v>
                </c:pt>
                <c:pt idx="169">
                  <c:v>7</c:v>
                </c:pt>
                <c:pt idx="170">
                  <c:v>6</c:v>
                </c:pt>
                <c:pt idx="171">
                  <c:v>5</c:v>
                </c:pt>
                <c:pt idx="172">
                  <c:v>6</c:v>
                </c:pt>
                <c:pt idx="173">
                  <c:v>3</c:v>
                </c:pt>
                <c:pt idx="174">
                  <c:v>1</c:v>
                </c:pt>
                <c:pt idx="175">
                  <c:v>2</c:v>
                </c:pt>
                <c:pt idx="176">
                  <c:v>4</c:v>
                </c:pt>
                <c:pt idx="177">
                  <c:v>5</c:v>
                </c:pt>
                <c:pt idx="178">
                  <c:v>3</c:v>
                </c:pt>
                <c:pt idx="179">
                  <c:v>2</c:v>
                </c:pt>
                <c:pt idx="180">
                  <c:v>3</c:v>
                </c:pt>
                <c:pt idx="181">
                  <c:v>4</c:v>
                </c:pt>
                <c:pt idx="182">
                  <c:v>6</c:v>
                </c:pt>
                <c:pt idx="183">
                  <c:v>2</c:v>
                </c:pt>
                <c:pt idx="184">
                  <c:v>3</c:v>
                </c:pt>
                <c:pt idx="185">
                  <c:v>3</c:v>
                </c:pt>
                <c:pt idx="186">
                  <c:v>4</c:v>
                </c:pt>
                <c:pt idx="187">
                  <c:v>5</c:v>
                </c:pt>
                <c:pt idx="188">
                  <c:v>4</c:v>
                </c:pt>
                <c:pt idx="189">
                  <c:v>4</c:v>
                </c:pt>
                <c:pt idx="190">
                  <c:v>4</c:v>
                </c:pt>
                <c:pt idx="191">
                  <c:v>4</c:v>
                </c:pt>
                <c:pt idx="192">
                  <c:v>6</c:v>
                </c:pt>
                <c:pt idx="193">
                  <c:v>6</c:v>
                </c:pt>
                <c:pt idx="194">
                  <c:v>7</c:v>
                </c:pt>
                <c:pt idx="195">
                  <c:v>6</c:v>
                </c:pt>
                <c:pt idx="196">
                  <c:v>5</c:v>
                </c:pt>
                <c:pt idx="197">
                  <c:v>6</c:v>
                </c:pt>
                <c:pt idx="198">
                  <c:v>4</c:v>
                </c:pt>
                <c:pt idx="199">
                  <c:v>4</c:v>
                </c:pt>
                <c:pt idx="200">
                  <c:v>4</c:v>
                </c:pt>
                <c:pt idx="201">
                  <c:v>4</c:v>
                </c:pt>
                <c:pt idx="202">
                  <c:v>5</c:v>
                </c:pt>
                <c:pt idx="203">
                  <c:v>4</c:v>
                </c:pt>
                <c:pt idx="204">
                  <c:v>4</c:v>
                </c:pt>
                <c:pt idx="205">
                  <c:v>4</c:v>
                </c:pt>
                <c:pt idx="206">
                  <c:v>4</c:v>
                </c:pt>
                <c:pt idx="207">
                  <c:v>7</c:v>
                </c:pt>
                <c:pt idx="208">
                  <c:v>4</c:v>
                </c:pt>
                <c:pt idx="209">
                  <c:v>4</c:v>
                </c:pt>
                <c:pt idx="210">
                  <c:v>4</c:v>
                </c:pt>
                <c:pt idx="211">
                  <c:v>4</c:v>
                </c:pt>
                <c:pt idx="212">
                  <c:v>5</c:v>
                </c:pt>
                <c:pt idx="213">
                  <c:v>4</c:v>
                </c:pt>
                <c:pt idx="214">
                  <c:v>4</c:v>
                </c:pt>
                <c:pt idx="215">
                  <c:v>4</c:v>
                </c:pt>
                <c:pt idx="216">
                  <c:v>4</c:v>
                </c:pt>
                <c:pt idx="217">
                  <c:v>7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5</c:v>
                </c:pt>
                <c:pt idx="222">
                  <c:v>7</c:v>
                </c:pt>
                <c:pt idx="223">
                  <c:v>7</c:v>
                </c:pt>
                <c:pt idx="224">
                  <c:v>5</c:v>
                </c:pt>
                <c:pt idx="225">
                  <c:v>7</c:v>
                </c:pt>
                <c:pt idx="226">
                  <c:v>5</c:v>
                </c:pt>
                <c:pt idx="227">
                  <c:v>7</c:v>
                </c:pt>
                <c:pt idx="228">
                  <c:v>7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7</c:v>
                </c:pt>
                <c:pt idx="236">
                  <c:v>7</c:v>
                </c:pt>
                <c:pt idx="237">
                  <c:v>7</c:v>
                </c:pt>
                <c:pt idx="238">
                  <c:v>7</c:v>
                </c:pt>
                <c:pt idx="239">
                  <c:v>5</c:v>
                </c:pt>
                <c:pt idx="240">
                  <c:v>6</c:v>
                </c:pt>
                <c:pt idx="241">
                  <c:v>5</c:v>
                </c:pt>
                <c:pt idx="242">
                  <c:v>5</c:v>
                </c:pt>
                <c:pt idx="243">
                  <c:v>7</c:v>
                </c:pt>
                <c:pt idx="244">
                  <c:v>6</c:v>
                </c:pt>
                <c:pt idx="245">
                  <c:v>6</c:v>
                </c:pt>
                <c:pt idx="246">
                  <c:v>7</c:v>
                </c:pt>
                <c:pt idx="247">
                  <c:v>7</c:v>
                </c:pt>
                <c:pt idx="248">
                  <c:v>3</c:v>
                </c:pt>
                <c:pt idx="249">
                  <c:v>3</c:v>
                </c:pt>
                <c:pt idx="250">
                  <c:v>4</c:v>
                </c:pt>
                <c:pt idx="251">
                  <c:v>7</c:v>
                </c:pt>
                <c:pt idx="252">
                  <c:v>2</c:v>
                </c:pt>
                <c:pt idx="253">
                  <c:v>3</c:v>
                </c:pt>
                <c:pt idx="254">
                  <c:v>3</c:v>
                </c:pt>
                <c:pt idx="255">
                  <c:v>4</c:v>
                </c:pt>
                <c:pt idx="256">
                  <c:v>5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4</c:v>
                </c:pt>
                <c:pt idx="261">
                  <c:v>7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4</c:v>
                </c:pt>
                <c:pt idx="266">
                  <c:v>6</c:v>
                </c:pt>
                <c:pt idx="267">
                  <c:v>7</c:v>
                </c:pt>
                <c:pt idx="268">
                  <c:v>6</c:v>
                </c:pt>
                <c:pt idx="269">
                  <c:v>7</c:v>
                </c:pt>
                <c:pt idx="270">
                  <c:v>7</c:v>
                </c:pt>
                <c:pt idx="271">
                  <c:v>7</c:v>
                </c:pt>
                <c:pt idx="272">
                  <c:v>3</c:v>
                </c:pt>
                <c:pt idx="273">
                  <c:v>3</c:v>
                </c:pt>
                <c:pt idx="274">
                  <c:v>3</c:v>
                </c:pt>
                <c:pt idx="275">
                  <c:v>4</c:v>
                </c:pt>
                <c:pt idx="276">
                  <c:v>7</c:v>
                </c:pt>
                <c:pt idx="277">
                  <c:v>3</c:v>
                </c:pt>
                <c:pt idx="278">
                  <c:v>3</c:v>
                </c:pt>
                <c:pt idx="279">
                  <c:v>2</c:v>
                </c:pt>
                <c:pt idx="280">
                  <c:v>4</c:v>
                </c:pt>
                <c:pt idx="281">
                  <c:v>5</c:v>
                </c:pt>
                <c:pt idx="282">
                  <c:v>3</c:v>
                </c:pt>
                <c:pt idx="283">
                  <c:v>3</c:v>
                </c:pt>
                <c:pt idx="284">
                  <c:v>2</c:v>
                </c:pt>
                <c:pt idx="285">
                  <c:v>4</c:v>
                </c:pt>
                <c:pt idx="286">
                  <c:v>5</c:v>
                </c:pt>
                <c:pt idx="287">
                  <c:v>4</c:v>
                </c:pt>
                <c:pt idx="288">
                  <c:v>4</c:v>
                </c:pt>
                <c:pt idx="289">
                  <c:v>4</c:v>
                </c:pt>
                <c:pt idx="290">
                  <c:v>4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6</c:v>
                </c:pt>
                <c:pt idx="295">
                  <c:v>7</c:v>
                </c:pt>
                <c:pt idx="296">
                  <c:v>6</c:v>
                </c:pt>
                <c:pt idx="297">
                  <c:v>3</c:v>
                </c:pt>
                <c:pt idx="298">
                  <c:v>2</c:v>
                </c:pt>
                <c:pt idx="299">
                  <c:v>3</c:v>
                </c:pt>
                <c:pt idx="300">
                  <c:v>4</c:v>
                </c:pt>
                <c:pt idx="301">
                  <c:v>5</c:v>
                </c:pt>
                <c:pt idx="302">
                  <c:v>3</c:v>
                </c:pt>
                <c:pt idx="303">
                  <c:v>2</c:v>
                </c:pt>
                <c:pt idx="304">
                  <c:v>3</c:v>
                </c:pt>
                <c:pt idx="305">
                  <c:v>4</c:v>
                </c:pt>
                <c:pt idx="306">
                  <c:v>5</c:v>
                </c:pt>
                <c:pt idx="307">
                  <c:v>2</c:v>
                </c:pt>
                <c:pt idx="308">
                  <c:v>3</c:v>
                </c:pt>
                <c:pt idx="309">
                  <c:v>3</c:v>
                </c:pt>
                <c:pt idx="310">
                  <c:v>4</c:v>
                </c:pt>
                <c:pt idx="311">
                  <c:v>6</c:v>
                </c:pt>
                <c:pt idx="312">
                  <c:v>4</c:v>
                </c:pt>
                <c:pt idx="313">
                  <c:v>4</c:v>
                </c:pt>
                <c:pt idx="314">
                  <c:v>4</c:v>
                </c:pt>
                <c:pt idx="315">
                  <c:v>4</c:v>
                </c:pt>
                <c:pt idx="316">
                  <c:v>5</c:v>
                </c:pt>
                <c:pt idx="317">
                  <c:v>6</c:v>
                </c:pt>
                <c:pt idx="318">
                  <c:v>6</c:v>
                </c:pt>
                <c:pt idx="319">
                  <c:v>7</c:v>
                </c:pt>
                <c:pt idx="320">
                  <c:v>5</c:v>
                </c:pt>
                <c:pt idx="321">
                  <c:v>7</c:v>
                </c:pt>
                <c:pt idx="322">
                  <c:v>4</c:v>
                </c:pt>
                <c:pt idx="323">
                  <c:v>4</c:v>
                </c:pt>
                <c:pt idx="324">
                  <c:v>4</c:v>
                </c:pt>
                <c:pt idx="325">
                  <c:v>4</c:v>
                </c:pt>
                <c:pt idx="326">
                  <c:v>7</c:v>
                </c:pt>
                <c:pt idx="327">
                  <c:v>4</c:v>
                </c:pt>
                <c:pt idx="328">
                  <c:v>4</c:v>
                </c:pt>
                <c:pt idx="329">
                  <c:v>4</c:v>
                </c:pt>
                <c:pt idx="330">
                  <c:v>4</c:v>
                </c:pt>
                <c:pt idx="331">
                  <c:v>5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6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7</c:v>
                </c:pt>
                <c:pt idx="342">
                  <c:v>6</c:v>
                </c:pt>
                <c:pt idx="343">
                  <c:v>6</c:v>
                </c:pt>
                <c:pt idx="344">
                  <c:v>7</c:v>
                </c:pt>
                <c:pt idx="345">
                  <c:v>6</c:v>
                </c:pt>
                <c:pt idx="346">
                  <c:v>7</c:v>
                </c:pt>
                <c:pt idx="347">
                  <c:v>7</c:v>
                </c:pt>
                <c:pt idx="348">
                  <c:v>5</c:v>
                </c:pt>
                <c:pt idx="349">
                  <c:v>5</c:v>
                </c:pt>
                <c:pt idx="350">
                  <c:v>5</c:v>
                </c:pt>
                <c:pt idx="351">
                  <c:v>6</c:v>
                </c:pt>
                <c:pt idx="352">
                  <c:v>5</c:v>
                </c:pt>
                <c:pt idx="353">
                  <c:v>7</c:v>
                </c:pt>
                <c:pt idx="354">
                  <c:v>6</c:v>
                </c:pt>
                <c:pt idx="355">
                  <c:v>6</c:v>
                </c:pt>
                <c:pt idx="356">
                  <c:v>7</c:v>
                </c:pt>
                <c:pt idx="357">
                  <c:v>6</c:v>
                </c:pt>
                <c:pt idx="358">
                  <c:v>6</c:v>
                </c:pt>
                <c:pt idx="359">
                  <c:v>5</c:v>
                </c:pt>
                <c:pt idx="360">
                  <c:v>7</c:v>
                </c:pt>
                <c:pt idx="361">
                  <c:v>7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6</c:v>
                </c:pt>
                <c:pt idx="366">
                  <c:v>7</c:v>
                </c:pt>
                <c:pt idx="367">
                  <c:v>7</c:v>
                </c:pt>
                <c:pt idx="368">
                  <c:v>5</c:v>
                </c:pt>
                <c:pt idx="369">
                  <c:v>6</c:v>
                </c:pt>
                <c:pt idx="370">
                  <c:v>6</c:v>
                </c:pt>
                <c:pt idx="371">
                  <c:v>7</c:v>
                </c:pt>
                <c:pt idx="372">
                  <c:v>3</c:v>
                </c:pt>
                <c:pt idx="373">
                  <c:v>3</c:v>
                </c:pt>
                <c:pt idx="374">
                  <c:v>4</c:v>
                </c:pt>
                <c:pt idx="375">
                  <c:v>6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4</c:v>
                </c:pt>
                <c:pt idx="380">
                  <c:v>6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4</c:v>
                </c:pt>
                <c:pt idx="385">
                  <c:v>6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5</c:v>
                </c:pt>
                <c:pt idx="391">
                  <c:v>6</c:v>
                </c:pt>
                <c:pt idx="392">
                  <c:v>7</c:v>
                </c:pt>
                <c:pt idx="393">
                  <c:v>6</c:v>
                </c:pt>
                <c:pt idx="394">
                  <c:v>6</c:v>
                </c:pt>
                <c:pt idx="395">
                  <c:v>7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4</c:v>
                </c:pt>
                <c:pt idx="400">
                  <c:v>7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4</c:v>
                </c:pt>
                <c:pt idx="405">
                  <c:v>5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4</c:v>
                </c:pt>
                <c:pt idx="410">
                  <c:v>5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5</c:v>
                </c:pt>
                <c:pt idx="417">
                  <c:v>5</c:v>
                </c:pt>
                <c:pt idx="418">
                  <c:v>7</c:v>
                </c:pt>
                <c:pt idx="419">
                  <c:v>7</c:v>
                </c:pt>
                <c:pt idx="420">
                  <c:v>6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4</c:v>
                </c:pt>
                <c:pt idx="425">
                  <c:v>6</c:v>
                </c:pt>
                <c:pt idx="426">
                  <c:v>2</c:v>
                </c:pt>
                <c:pt idx="427">
                  <c:v>3</c:v>
                </c:pt>
                <c:pt idx="428">
                  <c:v>3</c:v>
                </c:pt>
                <c:pt idx="429">
                  <c:v>4</c:v>
                </c:pt>
                <c:pt idx="430">
                  <c:v>6</c:v>
                </c:pt>
                <c:pt idx="431">
                  <c:v>3</c:v>
                </c:pt>
                <c:pt idx="432">
                  <c:v>2</c:v>
                </c:pt>
                <c:pt idx="433">
                  <c:v>3</c:v>
                </c:pt>
                <c:pt idx="434">
                  <c:v>4</c:v>
                </c:pt>
                <c:pt idx="435">
                  <c:v>6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5</c:v>
                </c:pt>
                <c:pt idx="441">
                  <c:v>7</c:v>
                </c:pt>
                <c:pt idx="442">
                  <c:v>6</c:v>
                </c:pt>
                <c:pt idx="443">
                  <c:v>5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4</c:v>
                </c:pt>
                <c:pt idx="449">
                  <c:v>4</c:v>
                </c:pt>
                <c:pt idx="450">
                  <c:v>5</c:v>
                </c:pt>
                <c:pt idx="451">
                  <c:v>4</c:v>
                </c:pt>
                <c:pt idx="452">
                  <c:v>4</c:v>
                </c:pt>
                <c:pt idx="453">
                  <c:v>4</c:v>
                </c:pt>
                <c:pt idx="454">
                  <c:v>4</c:v>
                </c:pt>
                <c:pt idx="455">
                  <c:v>7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7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7</c:v>
                </c:pt>
                <c:pt idx="466">
                  <c:v>6</c:v>
                </c:pt>
                <c:pt idx="467">
                  <c:v>6</c:v>
                </c:pt>
                <c:pt idx="468">
                  <c:v>7</c:v>
                </c:pt>
                <c:pt idx="469">
                  <c:v>7</c:v>
                </c:pt>
                <c:pt idx="470">
                  <c:v>5</c:v>
                </c:pt>
                <c:pt idx="471">
                  <c:v>5</c:v>
                </c:pt>
                <c:pt idx="472">
                  <c:v>6</c:v>
                </c:pt>
                <c:pt idx="473">
                  <c:v>7</c:v>
                </c:pt>
                <c:pt idx="474">
                  <c:v>7</c:v>
                </c:pt>
                <c:pt idx="475">
                  <c:v>5</c:v>
                </c:pt>
                <c:pt idx="476">
                  <c:v>6</c:v>
                </c:pt>
                <c:pt idx="477">
                  <c:v>7</c:v>
                </c:pt>
                <c:pt idx="478">
                  <c:v>7</c:v>
                </c:pt>
                <c:pt idx="479">
                  <c:v>7</c:v>
                </c:pt>
                <c:pt idx="480">
                  <c:v>7</c:v>
                </c:pt>
                <c:pt idx="481">
                  <c:v>6</c:v>
                </c:pt>
                <c:pt idx="482">
                  <c:v>5</c:v>
                </c:pt>
                <c:pt idx="483">
                  <c:v>7</c:v>
                </c:pt>
                <c:pt idx="484">
                  <c:v>6</c:v>
                </c:pt>
                <c:pt idx="485">
                  <c:v>6</c:v>
                </c:pt>
                <c:pt idx="486">
                  <c:v>7</c:v>
                </c:pt>
                <c:pt idx="487">
                  <c:v>5</c:v>
                </c:pt>
                <c:pt idx="488">
                  <c:v>6</c:v>
                </c:pt>
                <c:pt idx="489">
                  <c:v>7</c:v>
                </c:pt>
                <c:pt idx="490">
                  <c:v>5</c:v>
                </c:pt>
                <c:pt idx="491">
                  <c:v>7</c:v>
                </c:pt>
                <c:pt idx="492">
                  <c:v>6</c:v>
                </c:pt>
                <c:pt idx="493">
                  <c:v>7</c:v>
                </c:pt>
                <c:pt idx="494">
                  <c:v>7</c:v>
                </c:pt>
                <c:pt idx="495">
                  <c:v>6</c:v>
                </c:pt>
                <c:pt idx="496">
                  <c:v>7</c:v>
                </c:pt>
                <c:pt idx="497">
                  <c:v>5</c:v>
                </c:pt>
                <c:pt idx="498">
                  <c:v>4</c:v>
                </c:pt>
                <c:pt idx="499">
                  <c:v>7</c:v>
                </c:pt>
                <c:pt idx="500">
                  <c:v>6</c:v>
                </c:pt>
                <c:pt idx="501">
                  <c:v>7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6</c:v>
                </c:pt>
                <c:pt idx="506">
                  <c:v>4</c:v>
                </c:pt>
                <c:pt idx="507">
                  <c:v>5</c:v>
                </c:pt>
                <c:pt idx="508">
                  <c:v>3</c:v>
                </c:pt>
                <c:pt idx="509">
                  <c:v>4</c:v>
                </c:pt>
                <c:pt idx="510">
                  <c:v>4</c:v>
                </c:pt>
                <c:pt idx="511">
                  <c:v>3</c:v>
                </c:pt>
                <c:pt idx="512">
                  <c:v>4</c:v>
                </c:pt>
                <c:pt idx="513">
                  <c:v>6</c:v>
                </c:pt>
                <c:pt idx="514">
                  <c:v>3</c:v>
                </c:pt>
                <c:pt idx="515">
                  <c:v>7</c:v>
                </c:pt>
                <c:pt idx="516">
                  <c:v>4</c:v>
                </c:pt>
                <c:pt idx="517">
                  <c:v>4</c:v>
                </c:pt>
                <c:pt idx="518">
                  <c:v>5</c:v>
                </c:pt>
                <c:pt idx="519">
                  <c:v>3</c:v>
                </c:pt>
                <c:pt idx="520">
                  <c:v>5</c:v>
                </c:pt>
                <c:pt idx="521">
                  <c:v>3</c:v>
                </c:pt>
                <c:pt idx="522">
                  <c:v>6</c:v>
                </c:pt>
                <c:pt idx="523">
                  <c:v>4</c:v>
                </c:pt>
                <c:pt idx="524">
                  <c:v>4</c:v>
                </c:pt>
                <c:pt idx="525">
                  <c:v>7</c:v>
                </c:pt>
                <c:pt idx="526">
                  <c:v>7</c:v>
                </c:pt>
                <c:pt idx="527">
                  <c:v>4</c:v>
                </c:pt>
                <c:pt idx="528">
                  <c:v>7</c:v>
                </c:pt>
                <c:pt idx="529">
                  <c:v>4</c:v>
                </c:pt>
                <c:pt idx="530">
                  <c:v>7</c:v>
                </c:pt>
                <c:pt idx="531">
                  <c:v>4</c:v>
                </c:pt>
                <c:pt idx="532">
                  <c:v>2</c:v>
                </c:pt>
                <c:pt idx="533">
                  <c:v>7</c:v>
                </c:pt>
                <c:pt idx="534">
                  <c:v>3</c:v>
                </c:pt>
                <c:pt idx="535">
                  <c:v>4</c:v>
                </c:pt>
                <c:pt idx="536">
                  <c:v>4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6</c:v>
                </c:pt>
                <c:pt idx="541">
                  <c:v>4</c:v>
                </c:pt>
                <c:pt idx="542">
                  <c:v>6</c:v>
                </c:pt>
                <c:pt idx="543">
                  <c:v>5</c:v>
                </c:pt>
                <c:pt idx="544">
                  <c:v>7</c:v>
                </c:pt>
                <c:pt idx="545">
                  <c:v>5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7</c:v>
                </c:pt>
                <c:pt idx="550">
                  <c:v>6</c:v>
                </c:pt>
                <c:pt idx="551">
                  <c:v>4</c:v>
                </c:pt>
                <c:pt idx="552">
                  <c:v>6</c:v>
                </c:pt>
                <c:pt idx="553">
                  <c:v>6</c:v>
                </c:pt>
                <c:pt idx="554">
                  <c:v>3</c:v>
                </c:pt>
                <c:pt idx="555">
                  <c:v>6</c:v>
                </c:pt>
                <c:pt idx="556">
                  <c:v>3</c:v>
                </c:pt>
                <c:pt idx="557">
                  <c:v>4</c:v>
                </c:pt>
                <c:pt idx="558">
                  <c:v>5</c:v>
                </c:pt>
                <c:pt idx="559">
                  <c:v>4</c:v>
                </c:pt>
                <c:pt idx="560">
                  <c:v>4</c:v>
                </c:pt>
                <c:pt idx="561">
                  <c:v>3</c:v>
                </c:pt>
                <c:pt idx="562">
                  <c:v>7</c:v>
                </c:pt>
                <c:pt idx="563">
                  <c:v>3</c:v>
                </c:pt>
                <c:pt idx="564">
                  <c:v>6</c:v>
                </c:pt>
                <c:pt idx="565">
                  <c:v>3</c:v>
                </c:pt>
                <c:pt idx="566">
                  <c:v>3</c:v>
                </c:pt>
                <c:pt idx="567">
                  <c:v>3</c:v>
                </c:pt>
                <c:pt idx="568">
                  <c:v>3</c:v>
                </c:pt>
                <c:pt idx="569">
                  <c:v>4</c:v>
                </c:pt>
                <c:pt idx="570">
                  <c:v>7</c:v>
                </c:pt>
                <c:pt idx="571">
                  <c:v>7</c:v>
                </c:pt>
                <c:pt idx="572">
                  <c:v>6</c:v>
                </c:pt>
                <c:pt idx="573">
                  <c:v>6</c:v>
                </c:pt>
                <c:pt idx="574">
                  <c:v>7</c:v>
                </c:pt>
                <c:pt idx="575">
                  <c:v>4</c:v>
                </c:pt>
                <c:pt idx="576">
                  <c:v>6</c:v>
                </c:pt>
                <c:pt idx="577">
                  <c:v>6</c:v>
                </c:pt>
                <c:pt idx="578">
                  <c:v>5</c:v>
                </c:pt>
                <c:pt idx="579">
                  <c:v>5</c:v>
                </c:pt>
                <c:pt idx="580">
                  <c:v>5</c:v>
                </c:pt>
                <c:pt idx="581">
                  <c:v>5</c:v>
                </c:pt>
                <c:pt idx="582">
                  <c:v>6</c:v>
                </c:pt>
                <c:pt idx="583">
                  <c:v>3</c:v>
                </c:pt>
                <c:pt idx="584">
                  <c:v>4</c:v>
                </c:pt>
                <c:pt idx="585">
                  <c:v>4</c:v>
                </c:pt>
                <c:pt idx="586">
                  <c:v>7</c:v>
                </c:pt>
                <c:pt idx="587">
                  <c:v>4</c:v>
                </c:pt>
                <c:pt idx="588">
                  <c:v>6</c:v>
                </c:pt>
                <c:pt idx="589">
                  <c:v>4</c:v>
                </c:pt>
                <c:pt idx="590">
                  <c:v>3</c:v>
                </c:pt>
                <c:pt idx="591">
                  <c:v>3</c:v>
                </c:pt>
                <c:pt idx="592">
                  <c:v>5</c:v>
                </c:pt>
                <c:pt idx="593">
                  <c:v>5</c:v>
                </c:pt>
                <c:pt idx="594">
                  <c:v>6</c:v>
                </c:pt>
                <c:pt idx="595">
                  <c:v>7</c:v>
                </c:pt>
                <c:pt idx="596">
                  <c:v>5</c:v>
                </c:pt>
                <c:pt idx="597">
                  <c:v>6</c:v>
                </c:pt>
                <c:pt idx="598">
                  <c:v>3</c:v>
                </c:pt>
                <c:pt idx="599">
                  <c:v>4</c:v>
                </c:pt>
                <c:pt idx="600">
                  <c:v>5</c:v>
                </c:pt>
                <c:pt idx="601">
                  <c:v>3</c:v>
                </c:pt>
                <c:pt idx="602">
                  <c:v>7</c:v>
                </c:pt>
                <c:pt idx="603">
                  <c:v>7</c:v>
                </c:pt>
                <c:pt idx="604">
                  <c:v>3</c:v>
                </c:pt>
                <c:pt idx="605">
                  <c:v>6</c:v>
                </c:pt>
                <c:pt idx="606">
                  <c:v>4</c:v>
                </c:pt>
                <c:pt idx="607">
                  <c:v>4</c:v>
                </c:pt>
                <c:pt idx="608">
                  <c:v>3</c:v>
                </c:pt>
                <c:pt idx="609">
                  <c:v>5</c:v>
                </c:pt>
                <c:pt idx="610">
                  <c:v>3</c:v>
                </c:pt>
                <c:pt idx="611">
                  <c:v>4</c:v>
                </c:pt>
                <c:pt idx="612">
                  <c:v>6</c:v>
                </c:pt>
                <c:pt idx="613">
                  <c:v>4</c:v>
                </c:pt>
                <c:pt idx="614">
                  <c:v>6</c:v>
                </c:pt>
                <c:pt idx="615">
                  <c:v>3</c:v>
                </c:pt>
                <c:pt idx="616">
                  <c:v>4</c:v>
                </c:pt>
                <c:pt idx="617">
                  <c:v>7</c:v>
                </c:pt>
                <c:pt idx="618">
                  <c:v>4</c:v>
                </c:pt>
                <c:pt idx="619">
                  <c:v>7</c:v>
                </c:pt>
                <c:pt idx="620">
                  <c:v>4</c:v>
                </c:pt>
                <c:pt idx="621">
                  <c:v>3</c:v>
                </c:pt>
                <c:pt idx="622">
                  <c:v>6</c:v>
                </c:pt>
                <c:pt idx="623">
                  <c:v>5</c:v>
                </c:pt>
                <c:pt idx="624">
                  <c:v>3</c:v>
                </c:pt>
                <c:pt idx="625">
                  <c:v>7</c:v>
                </c:pt>
                <c:pt idx="626">
                  <c:v>3</c:v>
                </c:pt>
                <c:pt idx="627">
                  <c:v>4</c:v>
                </c:pt>
                <c:pt idx="628">
                  <c:v>7</c:v>
                </c:pt>
                <c:pt idx="629">
                  <c:v>6</c:v>
                </c:pt>
                <c:pt idx="630">
                  <c:v>3</c:v>
                </c:pt>
                <c:pt idx="631">
                  <c:v>5</c:v>
                </c:pt>
                <c:pt idx="632">
                  <c:v>6</c:v>
                </c:pt>
                <c:pt idx="633">
                  <c:v>4</c:v>
                </c:pt>
                <c:pt idx="634">
                  <c:v>4</c:v>
                </c:pt>
                <c:pt idx="635">
                  <c:v>6</c:v>
                </c:pt>
                <c:pt idx="636">
                  <c:v>5</c:v>
                </c:pt>
                <c:pt idx="637">
                  <c:v>3</c:v>
                </c:pt>
                <c:pt idx="638">
                  <c:v>6</c:v>
                </c:pt>
                <c:pt idx="639">
                  <c:v>3</c:v>
                </c:pt>
                <c:pt idx="640">
                  <c:v>2</c:v>
                </c:pt>
                <c:pt idx="641">
                  <c:v>3</c:v>
                </c:pt>
                <c:pt idx="642">
                  <c:v>4</c:v>
                </c:pt>
                <c:pt idx="643">
                  <c:v>5</c:v>
                </c:pt>
                <c:pt idx="644">
                  <c:v>6</c:v>
                </c:pt>
                <c:pt idx="645">
                  <c:v>6</c:v>
                </c:pt>
                <c:pt idx="646">
                  <c:v>4</c:v>
                </c:pt>
                <c:pt idx="647">
                  <c:v>6</c:v>
                </c:pt>
                <c:pt idx="648">
                  <c:v>4</c:v>
                </c:pt>
                <c:pt idx="649">
                  <c:v>6</c:v>
                </c:pt>
                <c:pt idx="650">
                  <c:v>4</c:v>
                </c:pt>
                <c:pt idx="651">
                  <c:v>5</c:v>
                </c:pt>
                <c:pt idx="652">
                  <c:v>6</c:v>
                </c:pt>
                <c:pt idx="653">
                  <c:v>4</c:v>
                </c:pt>
                <c:pt idx="654">
                  <c:v>3</c:v>
                </c:pt>
                <c:pt idx="655">
                  <c:v>4</c:v>
                </c:pt>
                <c:pt idx="656">
                  <c:v>5</c:v>
                </c:pt>
                <c:pt idx="657">
                  <c:v>5</c:v>
                </c:pt>
                <c:pt idx="658">
                  <c:v>7</c:v>
                </c:pt>
                <c:pt idx="659">
                  <c:v>7</c:v>
                </c:pt>
                <c:pt idx="660">
                  <c:v>7</c:v>
                </c:pt>
                <c:pt idx="661">
                  <c:v>6</c:v>
                </c:pt>
                <c:pt idx="662">
                  <c:v>5</c:v>
                </c:pt>
                <c:pt idx="663">
                  <c:v>3</c:v>
                </c:pt>
                <c:pt idx="664">
                  <c:v>4</c:v>
                </c:pt>
                <c:pt idx="665">
                  <c:v>3</c:v>
                </c:pt>
                <c:pt idx="666">
                  <c:v>4</c:v>
                </c:pt>
                <c:pt idx="667">
                  <c:v>6</c:v>
                </c:pt>
                <c:pt idx="668">
                  <c:v>7</c:v>
                </c:pt>
                <c:pt idx="669">
                  <c:v>3</c:v>
                </c:pt>
                <c:pt idx="670">
                  <c:v>4</c:v>
                </c:pt>
                <c:pt idx="671">
                  <c:v>7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5</c:v>
                </c:pt>
                <c:pt idx="680">
                  <c:v>4</c:v>
                </c:pt>
                <c:pt idx="681">
                  <c:v>4</c:v>
                </c:pt>
                <c:pt idx="682">
                  <c:v>6</c:v>
                </c:pt>
                <c:pt idx="683">
                  <c:v>3</c:v>
                </c:pt>
                <c:pt idx="684">
                  <c:v>3</c:v>
                </c:pt>
                <c:pt idx="685">
                  <c:v>7</c:v>
                </c:pt>
                <c:pt idx="686">
                  <c:v>3</c:v>
                </c:pt>
                <c:pt idx="687">
                  <c:v>3</c:v>
                </c:pt>
                <c:pt idx="688">
                  <c:v>2</c:v>
                </c:pt>
                <c:pt idx="689">
                  <c:v>3</c:v>
                </c:pt>
                <c:pt idx="690">
                  <c:v>3</c:v>
                </c:pt>
                <c:pt idx="691">
                  <c:v>2</c:v>
                </c:pt>
                <c:pt idx="692">
                  <c:v>3</c:v>
                </c:pt>
                <c:pt idx="693">
                  <c:v>2</c:v>
                </c:pt>
                <c:pt idx="694">
                  <c:v>3</c:v>
                </c:pt>
                <c:pt idx="695">
                  <c:v>3</c:v>
                </c:pt>
                <c:pt idx="696">
                  <c:v>3</c:v>
                </c:pt>
                <c:pt idx="697">
                  <c:v>3</c:v>
                </c:pt>
                <c:pt idx="698">
                  <c:v>3</c:v>
                </c:pt>
                <c:pt idx="699">
                  <c:v>3</c:v>
                </c:pt>
                <c:pt idx="700">
                  <c:v>3</c:v>
                </c:pt>
                <c:pt idx="701">
                  <c:v>3</c:v>
                </c:pt>
                <c:pt idx="702">
                  <c:v>3</c:v>
                </c:pt>
                <c:pt idx="703">
                  <c:v>3</c:v>
                </c:pt>
                <c:pt idx="704">
                  <c:v>3</c:v>
                </c:pt>
                <c:pt idx="705">
                  <c:v>3</c:v>
                </c:pt>
                <c:pt idx="706">
                  <c:v>3</c:v>
                </c:pt>
                <c:pt idx="707">
                  <c:v>2</c:v>
                </c:pt>
                <c:pt idx="708">
                  <c:v>3</c:v>
                </c:pt>
                <c:pt idx="709">
                  <c:v>3</c:v>
                </c:pt>
                <c:pt idx="710">
                  <c:v>3</c:v>
                </c:pt>
                <c:pt idx="711">
                  <c:v>2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3</c:v>
                </c:pt>
                <c:pt idx="716">
                  <c:v>3</c:v>
                </c:pt>
                <c:pt idx="717">
                  <c:v>2</c:v>
                </c:pt>
                <c:pt idx="718">
                  <c:v>3</c:v>
                </c:pt>
                <c:pt idx="719">
                  <c:v>3</c:v>
                </c:pt>
                <c:pt idx="720">
                  <c:v>3</c:v>
                </c:pt>
                <c:pt idx="721">
                  <c:v>3</c:v>
                </c:pt>
                <c:pt idx="722">
                  <c:v>3</c:v>
                </c:pt>
                <c:pt idx="723">
                  <c:v>2</c:v>
                </c:pt>
                <c:pt idx="724">
                  <c:v>3</c:v>
                </c:pt>
                <c:pt idx="725">
                  <c:v>3</c:v>
                </c:pt>
                <c:pt idx="726">
                  <c:v>3</c:v>
                </c:pt>
                <c:pt idx="727">
                  <c:v>3</c:v>
                </c:pt>
                <c:pt idx="728">
                  <c:v>3</c:v>
                </c:pt>
                <c:pt idx="729">
                  <c:v>3</c:v>
                </c:pt>
                <c:pt idx="730">
                  <c:v>3</c:v>
                </c:pt>
                <c:pt idx="731">
                  <c:v>3</c:v>
                </c:pt>
                <c:pt idx="732">
                  <c:v>3</c:v>
                </c:pt>
                <c:pt idx="733">
                  <c:v>3</c:v>
                </c:pt>
                <c:pt idx="734">
                  <c:v>3</c:v>
                </c:pt>
                <c:pt idx="735">
                  <c:v>3</c:v>
                </c:pt>
                <c:pt idx="736">
                  <c:v>3</c:v>
                </c:pt>
                <c:pt idx="737">
                  <c:v>3</c:v>
                </c:pt>
                <c:pt idx="738">
                  <c:v>3</c:v>
                </c:pt>
                <c:pt idx="739">
                  <c:v>3</c:v>
                </c:pt>
                <c:pt idx="740">
                  <c:v>3</c:v>
                </c:pt>
                <c:pt idx="741">
                  <c:v>3</c:v>
                </c:pt>
                <c:pt idx="742">
                  <c:v>3</c:v>
                </c:pt>
                <c:pt idx="743">
                  <c:v>3</c:v>
                </c:pt>
                <c:pt idx="744">
                  <c:v>3</c:v>
                </c:pt>
                <c:pt idx="745">
                  <c:v>3</c:v>
                </c:pt>
                <c:pt idx="746">
                  <c:v>3</c:v>
                </c:pt>
                <c:pt idx="747">
                  <c:v>3</c:v>
                </c:pt>
                <c:pt idx="748">
                  <c:v>3</c:v>
                </c:pt>
                <c:pt idx="749">
                  <c:v>3</c:v>
                </c:pt>
                <c:pt idx="750">
                  <c:v>3</c:v>
                </c:pt>
                <c:pt idx="751">
                  <c:v>3</c:v>
                </c:pt>
                <c:pt idx="752">
                  <c:v>3</c:v>
                </c:pt>
                <c:pt idx="753">
                  <c:v>3</c:v>
                </c:pt>
                <c:pt idx="754">
                  <c:v>3</c:v>
                </c:pt>
                <c:pt idx="755">
                  <c:v>3</c:v>
                </c:pt>
                <c:pt idx="756">
                  <c:v>3</c:v>
                </c:pt>
                <c:pt idx="757">
                  <c:v>2</c:v>
                </c:pt>
                <c:pt idx="758">
                  <c:v>3</c:v>
                </c:pt>
                <c:pt idx="759">
                  <c:v>3</c:v>
                </c:pt>
                <c:pt idx="760">
                  <c:v>2</c:v>
                </c:pt>
                <c:pt idx="761">
                  <c:v>3</c:v>
                </c:pt>
                <c:pt idx="762">
                  <c:v>3</c:v>
                </c:pt>
                <c:pt idx="763">
                  <c:v>3</c:v>
                </c:pt>
                <c:pt idx="764">
                  <c:v>3</c:v>
                </c:pt>
                <c:pt idx="765">
                  <c:v>3</c:v>
                </c:pt>
                <c:pt idx="766">
                  <c:v>3</c:v>
                </c:pt>
                <c:pt idx="767">
                  <c:v>3</c:v>
                </c:pt>
                <c:pt idx="768">
                  <c:v>3</c:v>
                </c:pt>
                <c:pt idx="769">
                  <c:v>3</c:v>
                </c:pt>
                <c:pt idx="770">
                  <c:v>3</c:v>
                </c:pt>
                <c:pt idx="771">
                  <c:v>3</c:v>
                </c:pt>
                <c:pt idx="772">
                  <c:v>3</c:v>
                </c:pt>
                <c:pt idx="773">
                  <c:v>3</c:v>
                </c:pt>
                <c:pt idx="774">
                  <c:v>3</c:v>
                </c:pt>
                <c:pt idx="775">
                  <c:v>3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3</c:v>
                </c:pt>
                <c:pt idx="780">
                  <c:v>3</c:v>
                </c:pt>
                <c:pt idx="781">
                  <c:v>3</c:v>
                </c:pt>
                <c:pt idx="782">
                  <c:v>3</c:v>
                </c:pt>
                <c:pt idx="783">
                  <c:v>3</c:v>
                </c:pt>
                <c:pt idx="784">
                  <c:v>3</c:v>
                </c:pt>
                <c:pt idx="785">
                  <c:v>3</c:v>
                </c:pt>
                <c:pt idx="786">
                  <c:v>3</c:v>
                </c:pt>
                <c:pt idx="787">
                  <c:v>3</c:v>
                </c:pt>
                <c:pt idx="788">
                  <c:v>3</c:v>
                </c:pt>
                <c:pt idx="789">
                  <c:v>3</c:v>
                </c:pt>
                <c:pt idx="790">
                  <c:v>3</c:v>
                </c:pt>
                <c:pt idx="791">
                  <c:v>3</c:v>
                </c:pt>
                <c:pt idx="792">
                  <c:v>3</c:v>
                </c:pt>
                <c:pt idx="793">
                  <c:v>3</c:v>
                </c:pt>
                <c:pt idx="794">
                  <c:v>3</c:v>
                </c:pt>
                <c:pt idx="795">
                  <c:v>3</c:v>
                </c:pt>
                <c:pt idx="796">
                  <c:v>3</c:v>
                </c:pt>
                <c:pt idx="797">
                  <c:v>3</c:v>
                </c:pt>
                <c:pt idx="798">
                  <c:v>3</c:v>
                </c:pt>
                <c:pt idx="799">
                  <c:v>3</c:v>
                </c:pt>
                <c:pt idx="800">
                  <c:v>3</c:v>
                </c:pt>
                <c:pt idx="801">
                  <c:v>3</c:v>
                </c:pt>
                <c:pt idx="802">
                  <c:v>3</c:v>
                </c:pt>
                <c:pt idx="803">
                  <c:v>3</c:v>
                </c:pt>
                <c:pt idx="804">
                  <c:v>3</c:v>
                </c:pt>
                <c:pt idx="805">
                  <c:v>3</c:v>
                </c:pt>
                <c:pt idx="806">
                  <c:v>3</c:v>
                </c:pt>
                <c:pt idx="807">
                  <c:v>3</c:v>
                </c:pt>
                <c:pt idx="808">
                  <c:v>3</c:v>
                </c:pt>
                <c:pt idx="809">
                  <c:v>3</c:v>
                </c:pt>
                <c:pt idx="810">
                  <c:v>3</c:v>
                </c:pt>
                <c:pt idx="811">
                  <c:v>3</c:v>
                </c:pt>
                <c:pt idx="812">
                  <c:v>3</c:v>
                </c:pt>
                <c:pt idx="813">
                  <c:v>3</c:v>
                </c:pt>
                <c:pt idx="814">
                  <c:v>3</c:v>
                </c:pt>
                <c:pt idx="815">
                  <c:v>3</c:v>
                </c:pt>
                <c:pt idx="816">
                  <c:v>3</c:v>
                </c:pt>
                <c:pt idx="817">
                  <c:v>3</c:v>
                </c:pt>
                <c:pt idx="818">
                  <c:v>3</c:v>
                </c:pt>
                <c:pt idx="819">
                  <c:v>3</c:v>
                </c:pt>
                <c:pt idx="820">
                  <c:v>3</c:v>
                </c:pt>
                <c:pt idx="821">
                  <c:v>3</c:v>
                </c:pt>
                <c:pt idx="822">
                  <c:v>3</c:v>
                </c:pt>
                <c:pt idx="823">
                  <c:v>3</c:v>
                </c:pt>
                <c:pt idx="824">
                  <c:v>3</c:v>
                </c:pt>
                <c:pt idx="825">
                  <c:v>3</c:v>
                </c:pt>
                <c:pt idx="826">
                  <c:v>3</c:v>
                </c:pt>
                <c:pt idx="827">
                  <c:v>3</c:v>
                </c:pt>
                <c:pt idx="828">
                  <c:v>3</c:v>
                </c:pt>
                <c:pt idx="829">
                  <c:v>3</c:v>
                </c:pt>
                <c:pt idx="830">
                  <c:v>3</c:v>
                </c:pt>
                <c:pt idx="831">
                  <c:v>3</c:v>
                </c:pt>
                <c:pt idx="832">
                  <c:v>3</c:v>
                </c:pt>
                <c:pt idx="833">
                  <c:v>3</c:v>
                </c:pt>
                <c:pt idx="834">
                  <c:v>3</c:v>
                </c:pt>
                <c:pt idx="835">
                  <c:v>3</c:v>
                </c:pt>
                <c:pt idx="836">
                  <c:v>2</c:v>
                </c:pt>
                <c:pt idx="837">
                  <c:v>3</c:v>
                </c:pt>
                <c:pt idx="838">
                  <c:v>3</c:v>
                </c:pt>
                <c:pt idx="839">
                  <c:v>3</c:v>
                </c:pt>
                <c:pt idx="840">
                  <c:v>3</c:v>
                </c:pt>
                <c:pt idx="841">
                  <c:v>3</c:v>
                </c:pt>
                <c:pt idx="842">
                  <c:v>3</c:v>
                </c:pt>
                <c:pt idx="843">
                  <c:v>3</c:v>
                </c:pt>
                <c:pt idx="844">
                  <c:v>3</c:v>
                </c:pt>
                <c:pt idx="845">
                  <c:v>3</c:v>
                </c:pt>
                <c:pt idx="846">
                  <c:v>2</c:v>
                </c:pt>
                <c:pt idx="847">
                  <c:v>3</c:v>
                </c:pt>
                <c:pt idx="848">
                  <c:v>3</c:v>
                </c:pt>
                <c:pt idx="849">
                  <c:v>3</c:v>
                </c:pt>
                <c:pt idx="850">
                  <c:v>2</c:v>
                </c:pt>
                <c:pt idx="851">
                  <c:v>3</c:v>
                </c:pt>
                <c:pt idx="852">
                  <c:v>2</c:v>
                </c:pt>
                <c:pt idx="853">
                  <c:v>3</c:v>
                </c:pt>
                <c:pt idx="854">
                  <c:v>3</c:v>
                </c:pt>
                <c:pt idx="855">
                  <c:v>3</c:v>
                </c:pt>
                <c:pt idx="856">
                  <c:v>3</c:v>
                </c:pt>
                <c:pt idx="857">
                  <c:v>3</c:v>
                </c:pt>
                <c:pt idx="858">
                  <c:v>3</c:v>
                </c:pt>
                <c:pt idx="859">
                  <c:v>3</c:v>
                </c:pt>
                <c:pt idx="860">
                  <c:v>3</c:v>
                </c:pt>
                <c:pt idx="861">
                  <c:v>3</c:v>
                </c:pt>
                <c:pt idx="862">
                  <c:v>3</c:v>
                </c:pt>
                <c:pt idx="863">
                  <c:v>3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3</c:v>
                </c:pt>
                <c:pt idx="868">
                  <c:v>3</c:v>
                </c:pt>
                <c:pt idx="869">
                  <c:v>3</c:v>
                </c:pt>
                <c:pt idx="870">
                  <c:v>3</c:v>
                </c:pt>
                <c:pt idx="871">
                  <c:v>2</c:v>
                </c:pt>
                <c:pt idx="872">
                  <c:v>3</c:v>
                </c:pt>
                <c:pt idx="873">
                  <c:v>3</c:v>
                </c:pt>
                <c:pt idx="874">
                  <c:v>3</c:v>
                </c:pt>
                <c:pt idx="875">
                  <c:v>3</c:v>
                </c:pt>
                <c:pt idx="876">
                  <c:v>2</c:v>
                </c:pt>
                <c:pt idx="877">
                  <c:v>2</c:v>
                </c:pt>
                <c:pt idx="878">
                  <c:v>3</c:v>
                </c:pt>
                <c:pt idx="879">
                  <c:v>3</c:v>
                </c:pt>
                <c:pt idx="880">
                  <c:v>3</c:v>
                </c:pt>
                <c:pt idx="881">
                  <c:v>3</c:v>
                </c:pt>
                <c:pt idx="882">
                  <c:v>3</c:v>
                </c:pt>
                <c:pt idx="883">
                  <c:v>3</c:v>
                </c:pt>
                <c:pt idx="884">
                  <c:v>2</c:v>
                </c:pt>
                <c:pt idx="885">
                  <c:v>3</c:v>
                </c:pt>
                <c:pt idx="886">
                  <c:v>3</c:v>
                </c:pt>
                <c:pt idx="887">
                  <c:v>2</c:v>
                </c:pt>
                <c:pt idx="888">
                  <c:v>3</c:v>
                </c:pt>
                <c:pt idx="889">
                  <c:v>3</c:v>
                </c:pt>
                <c:pt idx="890">
                  <c:v>3</c:v>
                </c:pt>
                <c:pt idx="891">
                  <c:v>3</c:v>
                </c:pt>
                <c:pt idx="892">
                  <c:v>3</c:v>
                </c:pt>
                <c:pt idx="893">
                  <c:v>3</c:v>
                </c:pt>
                <c:pt idx="894">
                  <c:v>2</c:v>
                </c:pt>
                <c:pt idx="895">
                  <c:v>3</c:v>
                </c:pt>
                <c:pt idx="896">
                  <c:v>3</c:v>
                </c:pt>
                <c:pt idx="897">
                  <c:v>3</c:v>
                </c:pt>
                <c:pt idx="898">
                  <c:v>3</c:v>
                </c:pt>
                <c:pt idx="899">
                  <c:v>3</c:v>
                </c:pt>
                <c:pt idx="900">
                  <c:v>3</c:v>
                </c:pt>
                <c:pt idx="901">
                  <c:v>3</c:v>
                </c:pt>
                <c:pt idx="902">
                  <c:v>3</c:v>
                </c:pt>
                <c:pt idx="903">
                  <c:v>3</c:v>
                </c:pt>
                <c:pt idx="904">
                  <c:v>3</c:v>
                </c:pt>
                <c:pt idx="905">
                  <c:v>3</c:v>
                </c:pt>
                <c:pt idx="906">
                  <c:v>3</c:v>
                </c:pt>
                <c:pt idx="907">
                  <c:v>3</c:v>
                </c:pt>
                <c:pt idx="908">
                  <c:v>3</c:v>
                </c:pt>
                <c:pt idx="909">
                  <c:v>3</c:v>
                </c:pt>
                <c:pt idx="910">
                  <c:v>3</c:v>
                </c:pt>
                <c:pt idx="911">
                  <c:v>3</c:v>
                </c:pt>
                <c:pt idx="912">
                  <c:v>3</c:v>
                </c:pt>
                <c:pt idx="913">
                  <c:v>3</c:v>
                </c:pt>
                <c:pt idx="914">
                  <c:v>3</c:v>
                </c:pt>
                <c:pt idx="915">
                  <c:v>3</c:v>
                </c:pt>
                <c:pt idx="916">
                  <c:v>3</c:v>
                </c:pt>
                <c:pt idx="917">
                  <c:v>3</c:v>
                </c:pt>
                <c:pt idx="918">
                  <c:v>3</c:v>
                </c:pt>
                <c:pt idx="919">
                  <c:v>3</c:v>
                </c:pt>
                <c:pt idx="920">
                  <c:v>3</c:v>
                </c:pt>
                <c:pt idx="921">
                  <c:v>2</c:v>
                </c:pt>
                <c:pt idx="922">
                  <c:v>3</c:v>
                </c:pt>
                <c:pt idx="923">
                  <c:v>3</c:v>
                </c:pt>
                <c:pt idx="924">
                  <c:v>3</c:v>
                </c:pt>
                <c:pt idx="925">
                  <c:v>2</c:v>
                </c:pt>
                <c:pt idx="926">
                  <c:v>3</c:v>
                </c:pt>
                <c:pt idx="927">
                  <c:v>3</c:v>
                </c:pt>
                <c:pt idx="928">
                  <c:v>3</c:v>
                </c:pt>
                <c:pt idx="929">
                  <c:v>3</c:v>
                </c:pt>
                <c:pt idx="930">
                  <c:v>3</c:v>
                </c:pt>
                <c:pt idx="931">
                  <c:v>3</c:v>
                </c:pt>
                <c:pt idx="932">
                  <c:v>3</c:v>
                </c:pt>
                <c:pt idx="933">
                  <c:v>3</c:v>
                </c:pt>
                <c:pt idx="934">
                  <c:v>2</c:v>
                </c:pt>
                <c:pt idx="935">
                  <c:v>3</c:v>
                </c:pt>
                <c:pt idx="936">
                  <c:v>3</c:v>
                </c:pt>
                <c:pt idx="937">
                  <c:v>3</c:v>
                </c:pt>
                <c:pt idx="938">
                  <c:v>3</c:v>
                </c:pt>
                <c:pt idx="939">
                  <c:v>3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2</c:v>
                </c:pt>
                <c:pt idx="944">
                  <c:v>3</c:v>
                </c:pt>
                <c:pt idx="945">
                  <c:v>3</c:v>
                </c:pt>
                <c:pt idx="946">
                  <c:v>2</c:v>
                </c:pt>
                <c:pt idx="947">
                  <c:v>3</c:v>
                </c:pt>
                <c:pt idx="948">
                  <c:v>3</c:v>
                </c:pt>
                <c:pt idx="949">
                  <c:v>3</c:v>
                </c:pt>
                <c:pt idx="950">
                  <c:v>3</c:v>
                </c:pt>
                <c:pt idx="951">
                  <c:v>3</c:v>
                </c:pt>
                <c:pt idx="952">
                  <c:v>3</c:v>
                </c:pt>
                <c:pt idx="953">
                  <c:v>3</c:v>
                </c:pt>
                <c:pt idx="954">
                  <c:v>3</c:v>
                </c:pt>
                <c:pt idx="955">
                  <c:v>3</c:v>
                </c:pt>
                <c:pt idx="956">
                  <c:v>3</c:v>
                </c:pt>
                <c:pt idx="957">
                  <c:v>3</c:v>
                </c:pt>
                <c:pt idx="958">
                  <c:v>3</c:v>
                </c:pt>
                <c:pt idx="959">
                  <c:v>3</c:v>
                </c:pt>
                <c:pt idx="960">
                  <c:v>3</c:v>
                </c:pt>
                <c:pt idx="961">
                  <c:v>3</c:v>
                </c:pt>
                <c:pt idx="962">
                  <c:v>3</c:v>
                </c:pt>
                <c:pt idx="963">
                  <c:v>3</c:v>
                </c:pt>
                <c:pt idx="964">
                  <c:v>3</c:v>
                </c:pt>
                <c:pt idx="965">
                  <c:v>2</c:v>
                </c:pt>
                <c:pt idx="966">
                  <c:v>3</c:v>
                </c:pt>
                <c:pt idx="967">
                  <c:v>3</c:v>
                </c:pt>
                <c:pt idx="968">
                  <c:v>3</c:v>
                </c:pt>
                <c:pt idx="969">
                  <c:v>3</c:v>
                </c:pt>
                <c:pt idx="970">
                  <c:v>3</c:v>
                </c:pt>
                <c:pt idx="971">
                  <c:v>3</c:v>
                </c:pt>
                <c:pt idx="972">
                  <c:v>3</c:v>
                </c:pt>
                <c:pt idx="973">
                  <c:v>3</c:v>
                </c:pt>
                <c:pt idx="974">
                  <c:v>2</c:v>
                </c:pt>
                <c:pt idx="975">
                  <c:v>2</c:v>
                </c:pt>
                <c:pt idx="976">
                  <c:v>3</c:v>
                </c:pt>
                <c:pt idx="977">
                  <c:v>3</c:v>
                </c:pt>
                <c:pt idx="978">
                  <c:v>2</c:v>
                </c:pt>
                <c:pt idx="979">
                  <c:v>3</c:v>
                </c:pt>
                <c:pt idx="980">
                  <c:v>3</c:v>
                </c:pt>
                <c:pt idx="981">
                  <c:v>3</c:v>
                </c:pt>
                <c:pt idx="982">
                  <c:v>3</c:v>
                </c:pt>
                <c:pt idx="983">
                  <c:v>3</c:v>
                </c:pt>
                <c:pt idx="984">
                  <c:v>3</c:v>
                </c:pt>
                <c:pt idx="985">
                  <c:v>3</c:v>
                </c:pt>
                <c:pt idx="986">
                  <c:v>3</c:v>
                </c:pt>
                <c:pt idx="987">
                  <c:v>3</c:v>
                </c:pt>
                <c:pt idx="988">
                  <c:v>3</c:v>
                </c:pt>
                <c:pt idx="989">
                  <c:v>3</c:v>
                </c:pt>
                <c:pt idx="990">
                  <c:v>3</c:v>
                </c:pt>
                <c:pt idx="991">
                  <c:v>3</c:v>
                </c:pt>
                <c:pt idx="992">
                  <c:v>3</c:v>
                </c:pt>
                <c:pt idx="993">
                  <c:v>3</c:v>
                </c:pt>
                <c:pt idx="994">
                  <c:v>2</c:v>
                </c:pt>
                <c:pt idx="995">
                  <c:v>3</c:v>
                </c:pt>
                <c:pt idx="996">
                  <c:v>3</c:v>
                </c:pt>
                <c:pt idx="997">
                  <c:v>3</c:v>
                </c:pt>
                <c:pt idx="998">
                  <c:v>3</c:v>
                </c:pt>
                <c:pt idx="99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FE-44EE-9177-2BA3274B8274}"/>
            </c:ext>
          </c:extLst>
        </c:ser>
        <c:ser>
          <c:idx val="5"/>
          <c:order val="5"/>
          <c:tx>
            <c:strRef>
              <c:f>Sheet1!$U$1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Sheet1!$U$2</c:f>
              <c:numCache>
                <c:formatCode>General</c:formatCode>
                <c:ptCount val="1"/>
                <c:pt idx="0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DFE-44EE-9177-2BA3274B8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091791"/>
        <c:axId val="665089871"/>
      </c:lineChart>
      <c:catAx>
        <c:axId val="6650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89871"/>
        <c:crosses val="autoZero"/>
        <c:auto val="1"/>
        <c:lblAlgn val="ctr"/>
        <c:lblOffset val="100"/>
        <c:noMultiLvlLbl val="0"/>
      </c:catAx>
      <c:valAx>
        <c:axId val="665089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Sideways, why not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Difference3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Sheet1!$A$2:$A$1001</c:f>
              <c:numCache>
                <c:formatCode>General</c:formatCode>
                <c:ptCount val="1000"/>
                <c:pt idx="0">
                  <c:v>6</c:v>
                </c:pt>
                <c:pt idx="1">
                  <c:v>31</c:v>
                </c:pt>
                <c:pt idx="2">
                  <c:v>5</c:v>
                </c:pt>
                <c:pt idx="3">
                  <c:v>7</c:v>
                </c:pt>
                <c:pt idx="4">
                  <c:v>58</c:v>
                </c:pt>
                <c:pt idx="5">
                  <c:v>59</c:v>
                </c:pt>
                <c:pt idx="6">
                  <c:v>68</c:v>
                </c:pt>
                <c:pt idx="7">
                  <c:v>17</c:v>
                </c:pt>
                <c:pt idx="8">
                  <c:v>56</c:v>
                </c:pt>
                <c:pt idx="9">
                  <c:v>10</c:v>
                </c:pt>
                <c:pt idx="10">
                  <c:v>87</c:v>
                </c:pt>
                <c:pt idx="11">
                  <c:v>40</c:v>
                </c:pt>
                <c:pt idx="12">
                  <c:v>72</c:v>
                </c:pt>
                <c:pt idx="13">
                  <c:v>77</c:v>
                </c:pt>
                <c:pt idx="14">
                  <c:v>43</c:v>
                </c:pt>
                <c:pt idx="15">
                  <c:v>50</c:v>
                </c:pt>
                <c:pt idx="16">
                  <c:v>44</c:v>
                </c:pt>
                <c:pt idx="17">
                  <c:v>46</c:v>
                </c:pt>
                <c:pt idx="18">
                  <c:v>12</c:v>
                </c:pt>
                <c:pt idx="19">
                  <c:v>82</c:v>
                </c:pt>
                <c:pt idx="20">
                  <c:v>18</c:v>
                </c:pt>
                <c:pt idx="21">
                  <c:v>68</c:v>
                </c:pt>
                <c:pt idx="22">
                  <c:v>7</c:v>
                </c:pt>
                <c:pt idx="23">
                  <c:v>30</c:v>
                </c:pt>
                <c:pt idx="24">
                  <c:v>24</c:v>
                </c:pt>
                <c:pt idx="25">
                  <c:v>34</c:v>
                </c:pt>
                <c:pt idx="26">
                  <c:v>4</c:v>
                </c:pt>
                <c:pt idx="27">
                  <c:v>18</c:v>
                </c:pt>
                <c:pt idx="28">
                  <c:v>29</c:v>
                </c:pt>
                <c:pt idx="29">
                  <c:v>61</c:v>
                </c:pt>
                <c:pt idx="30">
                  <c:v>65</c:v>
                </c:pt>
                <c:pt idx="31">
                  <c:v>13</c:v>
                </c:pt>
                <c:pt idx="32">
                  <c:v>25</c:v>
                </c:pt>
                <c:pt idx="33">
                  <c:v>58</c:v>
                </c:pt>
                <c:pt idx="34">
                  <c:v>24</c:v>
                </c:pt>
                <c:pt idx="35">
                  <c:v>25</c:v>
                </c:pt>
                <c:pt idx="36">
                  <c:v>10</c:v>
                </c:pt>
                <c:pt idx="37">
                  <c:v>64</c:v>
                </c:pt>
                <c:pt idx="38">
                  <c:v>72</c:v>
                </c:pt>
                <c:pt idx="39">
                  <c:v>89</c:v>
                </c:pt>
                <c:pt idx="40">
                  <c:v>89</c:v>
                </c:pt>
                <c:pt idx="41">
                  <c:v>87</c:v>
                </c:pt>
                <c:pt idx="42">
                  <c:v>77</c:v>
                </c:pt>
                <c:pt idx="43">
                  <c:v>42</c:v>
                </c:pt>
                <c:pt idx="44">
                  <c:v>79</c:v>
                </c:pt>
                <c:pt idx="45">
                  <c:v>58</c:v>
                </c:pt>
                <c:pt idx="46">
                  <c:v>42</c:v>
                </c:pt>
                <c:pt idx="47">
                  <c:v>55</c:v>
                </c:pt>
                <c:pt idx="48">
                  <c:v>46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4</c:v>
                </c:pt>
                <c:pt idx="75">
                  <c:v>13</c:v>
                </c:pt>
                <c:pt idx="76">
                  <c:v>64</c:v>
                </c:pt>
                <c:pt idx="77">
                  <c:v>80</c:v>
                </c:pt>
                <c:pt idx="78">
                  <c:v>71</c:v>
                </c:pt>
                <c:pt idx="79">
                  <c:v>34</c:v>
                </c:pt>
                <c:pt idx="80">
                  <c:v>2</c:v>
                </c:pt>
                <c:pt idx="81">
                  <c:v>25</c:v>
                </c:pt>
                <c:pt idx="82">
                  <c:v>64</c:v>
                </c:pt>
                <c:pt idx="83">
                  <c:v>19</c:v>
                </c:pt>
                <c:pt idx="84">
                  <c:v>65</c:v>
                </c:pt>
                <c:pt idx="85">
                  <c:v>84</c:v>
                </c:pt>
                <c:pt idx="86">
                  <c:v>86</c:v>
                </c:pt>
                <c:pt idx="87">
                  <c:v>30</c:v>
                </c:pt>
                <c:pt idx="88">
                  <c:v>69</c:v>
                </c:pt>
                <c:pt idx="89">
                  <c:v>79</c:v>
                </c:pt>
                <c:pt idx="90">
                  <c:v>4</c:v>
                </c:pt>
                <c:pt idx="91">
                  <c:v>19</c:v>
                </c:pt>
                <c:pt idx="92">
                  <c:v>23</c:v>
                </c:pt>
                <c:pt idx="93">
                  <c:v>10</c:v>
                </c:pt>
                <c:pt idx="94">
                  <c:v>26</c:v>
                </c:pt>
                <c:pt idx="95">
                  <c:v>61</c:v>
                </c:pt>
                <c:pt idx="96">
                  <c:v>35</c:v>
                </c:pt>
                <c:pt idx="97">
                  <c:v>35</c:v>
                </c:pt>
                <c:pt idx="98">
                  <c:v>57</c:v>
                </c:pt>
                <c:pt idx="99">
                  <c:v>80</c:v>
                </c:pt>
                <c:pt idx="100">
                  <c:v>59</c:v>
                </c:pt>
                <c:pt idx="101">
                  <c:v>33</c:v>
                </c:pt>
                <c:pt idx="102">
                  <c:v>55</c:v>
                </c:pt>
                <c:pt idx="103">
                  <c:v>41</c:v>
                </c:pt>
                <c:pt idx="104">
                  <c:v>43</c:v>
                </c:pt>
                <c:pt idx="105">
                  <c:v>89</c:v>
                </c:pt>
                <c:pt idx="106">
                  <c:v>11</c:v>
                </c:pt>
                <c:pt idx="107">
                  <c:v>54</c:v>
                </c:pt>
                <c:pt idx="108">
                  <c:v>28</c:v>
                </c:pt>
                <c:pt idx="109">
                  <c:v>47</c:v>
                </c:pt>
                <c:pt idx="110">
                  <c:v>77</c:v>
                </c:pt>
                <c:pt idx="111">
                  <c:v>21</c:v>
                </c:pt>
                <c:pt idx="112">
                  <c:v>50</c:v>
                </c:pt>
                <c:pt idx="113">
                  <c:v>10</c:v>
                </c:pt>
                <c:pt idx="114">
                  <c:v>8</c:v>
                </c:pt>
                <c:pt idx="115">
                  <c:v>31</c:v>
                </c:pt>
                <c:pt idx="116">
                  <c:v>58</c:v>
                </c:pt>
                <c:pt idx="117">
                  <c:v>26</c:v>
                </c:pt>
                <c:pt idx="118">
                  <c:v>61</c:v>
                </c:pt>
                <c:pt idx="119">
                  <c:v>21</c:v>
                </c:pt>
                <c:pt idx="120">
                  <c:v>30</c:v>
                </c:pt>
                <c:pt idx="121">
                  <c:v>2</c:v>
                </c:pt>
                <c:pt idx="122">
                  <c:v>39</c:v>
                </c:pt>
                <c:pt idx="123">
                  <c:v>64</c:v>
                </c:pt>
                <c:pt idx="124">
                  <c:v>76</c:v>
                </c:pt>
                <c:pt idx="125">
                  <c:v>54</c:v>
                </c:pt>
                <c:pt idx="126">
                  <c:v>87</c:v>
                </c:pt>
                <c:pt idx="127">
                  <c:v>62</c:v>
                </c:pt>
                <c:pt idx="128">
                  <c:v>94</c:v>
                </c:pt>
                <c:pt idx="129">
                  <c:v>71</c:v>
                </c:pt>
                <c:pt idx="130">
                  <c:v>50</c:v>
                </c:pt>
                <c:pt idx="131">
                  <c:v>35</c:v>
                </c:pt>
                <c:pt idx="132">
                  <c:v>20</c:v>
                </c:pt>
                <c:pt idx="133">
                  <c:v>95</c:v>
                </c:pt>
                <c:pt idx="134">
                  <c:v>50</c:v>
                </c:pt>
                <c:pt idx="135">
                  <c:v>59</c:v>
                </c:pt>
                <c:pt idx="136">
                  <c:v>54</c:v>
                </c:pt>
                <c:pt idx="137">
                  <c:v>93</c:v>
                </c:pt>
                <c:pt idx="138">
                  <c:v>20</c:v>
                </c:pt>
                <c:pt idx="139">
                  <c:v>90</c:v>
                </c:pt>
                <c:pt idx="140">
                  <c:v>43</c:v>
                </c:pt>
                <c:pt idx="141">
                  <c:v>97</c:v>
                </c:pt>
                <c:pt idx="142">
                  <c:v>15</c:v>
                </c:pt>
                <c:pt idx="143">
                  <c:v>88</c:v>
                </c:pt>
                <c:pt idx="144">
                  <c:v>64</c:v>
                </c:pt>
                <c:pt idx="145">
                  <c:v>12</c:v>
                </c:pt>
                <c:pt idx="146">
                  <c:v>65</c:v>
                </c:pt>
                <c:pt idx="147">
                  <c:v>44</c:v>
                </c:pt>
                <c:pt idx="148">
                  <c:v>80</c:v>
                </c:pt>
                <c:pt idx="149">
                  <c:v>78</c:v>
                </c:pt>
                <c:pt idx="150">
                  <c:v>21</c:v>
                </c:pt>
                <c:pt idx="151">
                  <c:v>72</c:v>
                </c:pt>
                <c:pt idx="152">
                  <c:v>27</c:v>
                </c:pt>
                <c:pt idx="153">
                  <c:v>48</c:v>
                </c:pt>
                <c:pt idx="154">
                  <c:v>93</c:v>
                </c:pt>
                <c:pt idx="155">
                  <c:v>14</c:v>
                </c:pt>
                <c:pt idx="156">
                  <c:v>77</c:v>
                </c:pt>
                <c:pt idx="157">
                  <c:v>57</c:v>
                </c:pt>
                <c:pt idx="158">
                  <c:v>74</c:v>
                </c:pt>
                <c:pt idx="159">
                  <c:v>20</c:v>
                </c:pt>
                <c:pt idx="160">
                  <c:v>57</c:v>
                </c:pt>
                <c:pt idx="161">
                  <c:v>41</c:v>
                </c:pt>
                <c:pt idx="162">
                  <c:v>96</c:v>
                </c:pt>
                <c:pt idx="163">
                  <c:v>56</c:v>
                </c:pt>
                <c:pt idx="164">
                  <c:v>76</c:v>
                </c:pt>
                <c:pt idx="165">
                  <c:v>82</c:v>
                </c:pt>
                <c:pt idx="166">
                  <c:v>66</c:v>
                </c:pt>
                <c:pt idx="167">
                  <c:v>46</c:v>
                </c:pt>
                <c:pt idx="168">
                  <c:v>58</c:v>
                </c:pt>
                <c:pt idx="169">
                  <c:v>64</c:v>
                </c:pt>
                <c:pt idx="170">
                  <c:v>37</c:v>
                </c:pt>
                <c:pt idx="171">
                  <c:v>43</c:v>
                </c:pt>
                <c:pt idx="172">
                  <c:v>79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15</c:v>
                </c:pt>
                <c:pt idx="199">
                  <c:v>34</c:v>
                </c:pt>
                <c:pt idx="200">
                  <c:v>29</c:v>
                </c:pt>
                <c:pt idx="201">
                  <c:v>50</c:v>
                </c:pt>
                <c:pt idx="202">
                  <c:v>52</c:v>
                </c:pt>
                <c:pt idx="203">
                  <c:v>73</c:v>
                </c:pt>
                <c:pt idx="204">
                  <c:v>45</c:v>
                </c:pt>
                <c:pt idx="205">
                  <c:v>85</c:v>
                </c:pt>
                <c:pt idx="206">
                  <c:v>38</c:v>
                </c:pt>
                <c:pt idx="207">
                  <c:v>80</c:v>
                </c:pt>
                <c:pt idx="208">
                  <c:v>48</c:v>
                </c:pt>
                <c:pt idx="209">
                  <c:v>46</c:v>
                </c:pt>
                <c:pt idx="210">
                  <c:v>61</c:v>
                </c:pt>
                <c:pt idx="211">
                  <c:v>63</c:v>
                </c:pt>
                <c:pt idx="212">
                  <c:v>31</c:v>
                </c:pt>
                <c:pt idx="213">
                  <c:v>42</c:v>
                </c:pt>
                <c:pt idx="214">
                  <c:v>37</c:v>
                </c:pt>
                <c:pt idx="215">
                  <c:v>57</c:v>
                </c:pt>
                <c:pt idx="216">
                  <c:v>24</c:v>
                </c:pt>
                <c:pt idx="217">
                  <c:v>73</c:v>
                </c:pt>
                <c:pt idx="218">
                  <c:v>74</c:v>
                </c:pt>
                <c:pt idx="219">
                  <c:v>89</c:v>
                </c:pt>
                <c:pt idx="220">
                  <c:v>54</c:v>
                </c:pt>
                <c:pt idx="221">
                  <c:v>31</c:v>
                </c:pt>
                <c:pt idx="222">
                  <c:v>35</c:v>
                </c:pt>
                <c:pt idx="223">
                  <c:v>65</c:v>
                </c:pt>
                <c:pt idx="224">
                  <c:v>36</c:v>
                </c:pt>
                <c:pt idx="225">
                  <c:v>30</c:v>
                </c:pt>
                <c:pt idx="226">
                  <c:v>27</c:v>
                </c:pt>
                <c:pt idx="227">
                  <c:v>74</c:v>
                </c:pt>
                <c:pt idx="228">
                  <c:v>12</c:v>
                </c:pt>
                <c:pt idx="229">
                  <c:v>54</c:v>
                </c:pt>
                <c:pt idx="230">
                  <c:v>24</c:v>
                </c:pt>
                <c:pt idx="231">
                  <c:v>28</c:v>
                </c:pt>
                <c:pt idx="232">
                  <c:v>61</c:v>
                </c:pt>
                <c:pt idx="233">
                  <c:v>88</c:v>
                </c:pt>
                <c:pt idx="234">
                  <c:v>93</c:v>
                </c:pt>
                <c:pt idx="235">
                  <c:v>18</c:v>
                </c:pt>
                <c:pt idx="236">
                  <c:v>87</c:v>
                </c:pt>
                <c:pt idx="237">
                  <c:v>47</c:v>
                </c:pt>
                <c:pt idx="238">
                  <c:v>96</c:v>
                </c:pt>
                <c:pt idx="239">
                  <c:v>56</c:v>
                </c:pt>
                <c:pt idx="240">
                  <c:v>82</c:v>
                </c:pt>
                <c:pt idx="241">
                  <c:v>41</c:v>
                </c:pt>
                <c:pt idx="242">
                  <c:v>77</c:v>
                </c:pt>
                <c:pt idx="243">
                  <c:v>48</c:v>
                </c:pt>
                <c:pt idx="244">
                  <c:v>80</c:v>
                </c:pt>
                <c:pt idx="245">
                  <c:v>55</c:v>
                </c:pt>
                <c:pt idx="246">
                  <c:v>81</c:v>
                </c:pt>
                <c:pt idx="247">
                  <c:v>56</c:v>
                </c:pt>
                <c:pt idx="248">
                  <c:v>55</c:v>
                </c:pt>
                <c:pt idx="249">
                  <c:v>79</c:v>
                </c:pt>
                <c:pt idx="250">
                  <c:v>62</c:v>
                </c:pt>
                <c:pt idx="251">
                  <c:v>51</c:v>
                </c:pt>
                <c:pt idx="252">
                  <c:v>42</c:v>
                </c:pt>
                <c:pt idx="253">
                  <c:v>46</c:v>
                </c:pt>
                <c:pt idx="254">
                  <c:v>79</c:v>
                </c:pt>
                <c:pt idx="255">
                  <c:v>16</c:v>
                </c:pt>
                <c:pt idx="256">
                  <c:v>32</c:v>
                </c:pt>
                <c:pt idx="257">
                  <c:v>18</c:v>
                </c:pt>
                <c:pt idx="258">
                  <c:v>5</c:v>
                </c:pt>
                <c:pt idx="259">
                  <c:v>53</c:v>
                </c:pt>
                <c:pt idx="260">
                  <c:v>83</c:v>
                </c:pt>
                <c:pt idx="261">
                  <c:v>31</c:v>
                </c:pt>
                <c:pt idx="262">
                  <c:v>11</c:v>
                </c:pt>
                <c:pt idx="263">
                  <c:v>22</c:v>
                </c:pt>
                <c:pt idx="264">
                  <c:v>57</c:v>
                </c:pt>
                <c:pt idx="265">
                  <c:v>39</c:v>
                </c:pt>
                <c:pt idx="266">
                  <c:v>37</c:v>
                </c:pt>
                <c:pt idx="267">
                  <c:v>38</c:v>
                </c:pt>
                <c:pt idx="268">
                  <c:v>59</c:v>
                </c:pt>
                <c:pt idx="269">
                  <c:v>29</c:v>
                </c:pt>
                <c:pt idx="270">
                  <c:v>74</c:v>
                </c:pt>
                <c:pt idx="271">
                  <c:v>36</c:v>
                </c:pt>
                <c:pt idx="272">
                  <c:v>38</c:v>
                </c:pt>
                <c:pt idx="273">
                  <c:v>9</c:v>
                </c:pt>
                <c:pt idx="274">
                  <c:v>49</c:v>
                </c:pt>
                <c:pt idx="275">
                  <c:v>53</c:v>
                </c:pt>
                <c:pt idx="276">
                  <c:v>50</c:v>
                </c:pt>
                <c:pt idx="277">
                  <c:v>88</c:v>
                </c:pt>
                <c:pt idx="278">
                  <c:v>82</c:v>
                </c:pt>
                <c:pt idx="279">
                  <c:v>77</c:v>
                </c:pt>
                <c:pt idx="280">
                  <c:v>18</c:v>
                </c:pt>
                <c:pt idx="281">
                  <c:v>70</c:v>
                </c:pt>
                <c:pt idx="282">
                  <c:v>10</c:v>
                </c:pt>
                <c:pt idx="283">
                  <c:v>74</c:v>
                </c:pt>
                <c:pt idx="284">
                  <c:v>44</c:v>
                </c:pt>
                <c:pt idx="285">
                  <c:v>80</c:v>
                </c:pt>
                <c:pt idx="286">
                  <c:v>62</c:v>
                </c:pt>
                <c:pt idx="287">
                  <c:v>5</c:v>
                </c:pt>
                <c:pt idx="288">
                  <c:v>79</c:v>
                </c:pt>
                <c:pt idx="289">
                  <c:v>72</c:v>
                </c:pt>
                <c:pt idx="290">
                  <c:v>11</c:v>
                </c:pt>
                <c:pt idx="291">
                  <c:v>51</c:v>
                </c:pt>
                <c:pt idx="292">
                  <c:v>65</c:v>
                </c:pt>
                <c:pt idx="293">
                  <c:v>61</c:v>
                </c:pt>
                <c:pt idx="294">
                  <c:v>41</c:v>
                </c:pt>
                <c:pt idx="295">
                  <c:v>61</c:v>
                </c:pt>
                <c:pt idx="296">
                  <c:v>10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79</c:v>
                </c:pt>
                <c:pt idx="323">
                  <c:v>80</c:v>
                </c:pt>
                <c:pt idx="324">
                  <c:v>90</c:v>
                </c:pt>
                <c:pt idx="325">
                  <c:v>71</c:v>
                </c:pt>
                <c:pt idx="326">
                  <c:v>14</c:v>
                </c:pt>
                <c:pt idx="327">
                  <c:v>42</c:v>
                </c:pt>
                <c:pt idx="328">
                  <c:v>72</c:v>
                </c:pt>
                <c:pt idx="329">
                  <c:v>34</c:v>
                </c:pt>
                <c:pt idx="330">
                  <c:v>71</c:v>
                </c:pt>
                <c:pt idx="331">
                  <c:v>34</c:v>
                </c:pt>
                <c:pt idx="332">
                  <c:v>48</c:v>
                </c:pt>
                <c:pt idx="333">
                  <c:v>66</c:v>
                </c:pt>
                <c:pt idx="334">
                  <c:v>53</c:v>
                </c:pt>
                <c:pt idx="335">
                  <c:v>52</c:v>
                </c:pt>
                <c:pt idx="336">
                  <c:v>5</c:v>
                </c:pt>
                <c:pt idx="337">
                  <c:v>32</c:v>
                </c:pt>
                <c:pt idx="338">
                  <c:v>18</c:v>
                </c:pt>
                <c:pt idx="339">
                  <c:v>21</c:v>
                </c:pt>
                <c:pt idx="340">
                  <c:v>47</c:v>
                </c:pt>
                <c:pt idx="341">
                  <c:v>70</c:v>
                </c:pt>
                <c:pt idx="342">
                  <c:v>36</c:v>
                </c:pt>
                <c:pt idx="343">
                  <c:v>59</c:v>
                </c:pt>
                <c:pt idx="344">
                  <c:v>53</c:v>
                </c:pt>
                <c:pt idx="345">
                  <c:v>33</c:v>
                </c:pt>
                <c:pt idx="346">
                  <c:v>35</c:v>
                </c:pt>
                <c:pt idx="347">
                  <c:v>32</c:v>
                </c:pt>
                <c:pt idx="348">
                  <c:v>69</c:v>
                </c:pt>
                <c:pt idx="349">
                  <c:v>11</c:v>
                </c:pt>
                <c:pt idx="350">
                  <c:v>58</c:v>
                </c:pt>
                <c:pt idx="351">
                  <c:v>37</c:v>
                </c:pt>
                <c:pt idx="352">
                  <c:v>84</c:v>
                </c:pt>
                <c:pt idx="353">
                  <c:v>62</c:v>
                </c:pt>
                <c:pt idx="354">
                  <c:v>4</c:v>
                </c:pt>
                <c:pt idx="355">
                  <c:v>60</c:v>
                </c:pt>
                <c:pt idx="356">
                  <c:v>39</c:v>
                </c:pt>
                <c:pt idx="357">
                  <c:v>6</c:v>
                </c:pt>
                <c:pt idx="358">
                  <c:v>36</c:v>
                </c:pt>
                <c:pt idx="359">
                  <c:v>6</c:v>
                </c:pt>
                <c:pt idx="360">
                  <c:v>34</c:v>
                </c:pt>
                <c:pt idx="361">
                  <c:v>78</c:v>
                </c:pt>
                <c:pt idx="362">
                  <c:v>72</c:v>
                </c:pt>
                <c:pt idx="363">
                  <c:v>51</c:v>
                </c:pt>
                <c:pt idx="364">
                  <c:v>51</c:v>
                </c:pt>
                <c:pt idx="365">
                  <c:v>19</c:v>
                </c:pt>
                <c:pt idx="366">
                  <c:v>44</c:v>
                </c:pt>
                <c:pt idx="367">
                  <c:v>45</c:v>
                </c:pt>
                <c:pt idx="368">
                  <c:v>12</c:v>
                </c:pt>
                <c:pt idx="369">
                  <c:v>35</c:v>
                </c:pt>
                <c:pt idx="370">
                  <c:v>28</c:v>
                </c:pt>
                <c:pt idx="371">
                  <c:v>31</c:v>
                </c:pt>
                <c:pt idx="372">
                  <c:v>74</c:v>
                </c:pt>
                <c:pt idx="373">
                  <c:v>78</c:v>
                </c:pt>
                <c:pt idx="374">
                  <c:v>66</c:v>
                </c:pt>
                <c:pt idx="375">
                  <c:v>54</c:v>
                </c:pt>
                <c:pt idx="376">
                  <c:v>65</c:v>
                </c:pt>
                <c:pt idx="377">
                  <c:v>15</c:v>
                </c:pt>
                <c:pt idx="378">
                  <c:v>26</c:v>
                </c:pt>
                <c:pt idx="379">
                  <c:v>31</c:v>
                </c:pt>
                <c:pt idx="380">
                  <c:v>35</c:v>
                </c:pt>
                <c:pt idx="381">
                  <c:v>12</c:v>
                </c:pt>
                <c:pt idx="382">
                  <c:v>99</c:v>
                </c:pt>
                <c:pt idx="383">
                  <c:v>99</c:v>
                </c:pt>
                <c:pt idx="384">
                  <c:v>45</c:v>
                </c:pt>
                <c:pt idx="385">
                  <c:v>50</c:v>
                </c:pt>
                <c:pt idx="386">
                  <c:v>88</c:v>
                </c:pt>
                <c:pt idx="387">
                  <c:v>28</c:v>
                </c:pt>
                <c:pt idx="388">
                  <c:v>30</c:v>
                </c:pt>
                <c:pt idx="389">
                  <c:v>43</c:v>
                </c:pt>
                <c:pt idx="390">
                  <c:v>24</c:v>
                </c:pt>
                <c:pt idx="391">
                  <c:v>40</c:v>
                </c:pt>
                <c:pt idx="392">
                  <c:v>26</c:v>
                </c:pt>
                <c:pt idx="393">
                  <c:v>35</c:v>
                </c:pt>
                <c:pt idx="394">
                  <c:v>17</c:v>
                </c:pt>
                <c:pt idx="395">
                  <c:v>43</c:v>
                </c:pt>
                <c:pt idx="396">
                  <c:v>48</c:v>
                </c:pt>
                <c:pt idx="397">
                  <c:v>30</c:v>
                </c:pt>
                <c:pt idx="398">
                  <c:v>55</c:v>
                </c:pt>
                <c:pt idx="399">
                  <c:v>47</c:v>
                </c:pt>
                <c:pt idx="400">
                  <c:v>35</c:v>
                </c:pt>
                <c:pt idx="401">
                  <c:v>47</c:v>
                </c:pt>
                <c:pt idx="402">
                  <c:v>20</c:v>
                </c:pt>
                <c:pt idx="403">
                  <c:v>64</c:v>
                </c:pt>
                <c:pt idx="404">
                  <c:v>47</c:v>
                </c:pt>
                <c:pt idx="405">
                  <c:v>32</c:v>
                </c:pt>
                <c:pt idx="406">
                  <c:v>44</c:v>
                </c:pt>
                <c:pt idx="407">
                  <c:v>24</c:v>
                </c:pt>
                <c:pt idx="408">
                  <c:v>86</c:v>
                </c:pt>
                <c:pt idx="409">
                  <c:v>12</c:v>
                </c:pt>
                <c:pt idx="410">
                  <c:v>72</c:v>
                </c:pt>
                <c:pt idx="411">
                  <c:v>97</c:v>
                </c:pt>
                <c:pt idx="412">
                  <c:v>41</c:v>
                </c:pt>
                <c:pt idx="413">
                  <c:v>11</c:v>
                </c:pt>
                <c:pt idx="414">
                  <c:v>76</c:v>
                </c:pt>
                <c:pt idx="415">
                  <c:v>14</c:v>
                </c:pt>
                <c:pt idx="416">
                  <c:v>54</c:v>
                </c:pt>
                <c:pt idx="417">
                  <c:v>51</c:v>
                </c:pt>
                <c:pt idx="418">
                  <c:v>15</c:v>
                </c:pt>
                <c:pt idx="419">
                  <c:v>87</c:v>
                </c:pt>
                <c:pt idx="420">
                  <c:v>77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55</c:v>
                </c:pt>
                <c:pt idx="447">
                  <c:v>14</c:v>
                </c:pt>
                <c:pt idx="448">
                  <c:v>33</c:v>
                </c:pt>
                <c:pt idx="449">
                  <c:v>58</c:v>
                </c:pt>
                <c:pt idx="450">
                  <c:v>17</c:v>
                </c:pt>
                <c:pt idx="451">
                  <c:v>73</c:v>
                </c:pt>
                <c:pt idx="452">
                  <c:v>35</c:v>
                </c:pt>
                <c:pt idx="453">
                  <c:v>25</c:v>
                </c:pt>
                <c:pt idx="454">
                  <c:v>72</c:v>
                </c:pt>
                <c:pt idx="455">
                  <c:v>78</c:v>
                </c:pt>
                <c:pt idx="456">
                  <c:v>86</c:v>
                </c:pt>
                <c:pt idx="457">
                  <c:v>19</c:v>
                </c:pt>
                <c:pt idx="458">
                  <c:v>86</c:v>
                </c:pt>
                <c:pt idx="459">
                  <c:v>42</c:v>
                </c:pt>
                <c:pt idx="460">
                  <c:v>47</c:v>
                </c:pt>
                <c:pt idx="461">
                  <c:v>86</c:v>
                </c:pt>
                <c:pt idx="462">
                  <c:v>62</c:v>
                </c:pt>
                <c:pt idx="463">
                  <c:v>62</c:v>
                </c:pt>
                <c:pt idx="464">
                  <c:v>20</c:v>
                </c:pt>
                <c:pt idx="465">
                  <c:v>49</c:v>
                </c:pt>
                <c:pt idx="466">
                  <c:v>51</c:v>
                </c:pt>
                <c:pt idx="467">
                  <c:v>90</c:v>
                </c:pt>
                <c:pt idx="468">
                  <c:v>25</c:v>
                </c:pt>
                <c:pt idx="469">
                  <c:v>29</c:v>
                </c:pt>
                <c:pt idx="470">
                  <c:v>62</c:v>
                </c:pt>
                <c:pt idx="471">
                  <c:v>68</c:v>
                </c:pt>
                <c:pt idx="472">
                  <c:v>47</c:v>
                </c:pt>
                <c:pt idx="473">
                  <c:v>45</c:v>
                </c:pt>
                <c:pt idx="474">
                  <c:v>84</c:v>
                </c:pt>
                <c:pt idx="475">
                  <c:v>43</c:v>
                </c:pt>
                <c:pt idx="476">
                  <c:v>25</c:v>
                </c:pt>
                <c:pt idx="477">
                  <c:v>68</c:v>
                </c:pt>
                <c:pt idx="478">
                  <c:v>54</c:v>
                </c:pt>
                <c:pt idx="479">
                  <c:v>40</c:v>
                </c:pt>
                <c:pt idx="480">
                  <c:v>77</c:v>
                </c:pt>
                <c:pt idx="481">
                  <c:v>53</c:v>
                </c:pt>
                <c:pt idx="482">
                  <c:v>80</c:v>
                </c:pt>
                <c:pt idx="483">
                  <c:v>40</c:v>
                </c:pt>
                <c:pt idx="484">
                  <c:v>22</c:v>
                </c:pt>
                <c:pt idx="485">
                  <c:v>26</c:v>
                </c:pt>
                <c:pt idx="486">
                  <c:v>55</c:v>
                </c:pt>
                <c:pt idx="487">
                  <c:v>23</c:v>
                </c:pt>
                <c:pt idx="488">
                  <c:v>25</c:v>
                </c:pt>
                <c:pt idx="489">
                  <c:v>40</c:v>
                </c:pt>
                <c:pt idx="490">
                  <c:v>93</c:v>
                </c:pt>
                <c:pt idx="491">
                  <c:v>72</c:v>
                </c:pt>
                <c:pt idx="492">
                  <c:v>64</c:v>
                </c:pt>
                <c:pt idx="493">
                  <c:v>49</c:v>
                </c:pt>
                <c:pt idx="494">
                  <c:v>63</c:v>
                </c:pt>
                <c:pt idx="495">
                  <c:v>82</c:v>
                </c:pt>
                <c:pt idx="496">
                  <c:v>58</c:v>
                </c:pt>
                <c:pt idx="497">
                  <c:v>75</c:v>
                </c:pt>
                <c:pt idx="498">
                  <c:v>23</c:v>
                </c:pt>
                <c:pt idx="499">
                  <c:v>77</c:v>
                </c:pt>
                <c:pt idx="500">
                  <c:v>47</c:v>
                </c:pt>
                <c:pt idx="501">
                  <c:v>84</c:v>
                </c:pt>
                <c:pt idx="502">
                  <c:v>82</c:v>
                </c:pt>
                <c:pt idx="503">
                  <c:v>84</c:v>
                </c:pt>
                <c:pt idx="504">
                  <c:v>76</c:v>
                </c:pt>
                <c:pt idx="505">
                  <c:v>85</c:v>
                </c:pt>
                <c:pt idx="506">
                  <c:v>87</c:v>
                </c:pt>
                <c:pt idx="507">
                  <c:v>5</c:v>
                </c:pt>
                <c:pt idx="508">
                  <c:v>7</c:v>
                </c:pt>
                <c:pt idx="509">
                  <c:v>77</c:v>
                </c:pt>
                <c:pt idx="510">
                  <c:v>73</c:v>
                </c:pt>
                <c:pt idx="511">
                  <c:v>41</c:v>
                </c:pt>
                <c:pt idx="512">
                  <c:v>46</c:v>
                </c:pt>
                <c:pt idx="513">
                  <c:v>64</c:v>
                </c:pt>
                <c:pt idx="514">
                  <c:v>52</c:v>
                </c:pt>
                <c:pt idx="515">
                  <c:v>39</c:v>
                </c:pt>
                <c:pt idx="516">
                  <c:v>59</c:v>
                </c:pt>
                <c:pt idx="517">
                  <c:v>85</c:v>
                </c:pt>
                <c:pt idx="518">
                  <c:v>61</c:v>
                </c:pt>
                <c:pt idx="519">
                  <c:v>78</c:v>
                </c:pt>
                <c:pt idx="520">
                  <c:v>8</c:v>
                </c:pt>
                <c:pt idx="521">
                  <c:v>37</c:v>
                </c:pt>
                <c:pt idx="522">
                  <c:v>46</c:v>
                </c:pt>
                <c:pt idx="523">
                  <c:v>74</c:v>
                </c:pt>
                <c:pt idx="524">
                  <c:v>86</c:v>
                </c:pt>
                <c:pt idx="525">
                  <c:v>61</c:v>
                </c:pt>
                <c:pt idx="526">
                  <c:v>9</c:v>
                </c:pt>
                <c:pt idx="527">
                  <c:v>39</c:v>
                </c:pt>
                <c:pt idx="528">
                  <c:v>2</c:v>
                </c:pt>
                <c:pt idx="529">
                  <c:v>16</c:v>
                </c:pt>
                <c:pt idx="530">
                  <c:v>33</c:v>
                </c:pt>
                <c:pt idx="531">
                  <c:v>39</c:v>
                </c:pt>
                <c:pt idx="532">
                  <c:v>61</c:v>
                </c:pt>
                <c:pt idx="533">
                  <c:v>67</c:v>
                </c:pt>
                <c:pt idx="534">
                  <c:v>69</c:v>
                </c:pt>
                <c:pt idx="535">
                  <c:v>42</c:v>
                </c:pt>
                <c:pt idx="536">
                  <c:v>64</c:v>
                </c:pt>
                <c:pt idx="537">
                  <c:v>18</c:v>
                </c:pt>
                <c:pt idx="538">
                  <c:v>37</c:v>
                </c:pt>
                <c:pt idx="539">
                  <c:v>52</c:v>
                </c:pt>
                <c:pt idx="540">
                  <c:v>51</c:v>
                </c:pt>
                <c:pt idx="541">
                  <c:v>16</c:v>
                </c:pt>
                <c:pt idx="542">
                  <c:v>20</c:v>
                </c:pt>
                <c:pt idx="543">
                  <c:v>25</c:v>
                </c:pt>
                <c:pt idx="544">
                  <c:v>40</c:v>
                </c:pt>
                <c:pt idx="545">
                  <c:v>40</c:v>
                </c:pt>
                <c:pt idx="546">
                  <c:v>72</c:v>
                </c:pt>
                <c:pt idx="547">
                  <c:v>95</c:v>
                </c:pt>
                <c:pt idx="548">
                  <c:v>76</c:v>
                </c:pt>
                <c:pt idx="549">
                  <c:v>49</c:v>
                </c:pt>
                <c:pt idx="550">
                  <c:v>50</c:v>
                </c:pt>
                <c:pt idx="551">
                  <c:v>85</c:v>
                </c:pt>
                <c:pt idx="552">
                  <c:v>21</c:v>
                </c:pt>
                <c:pt idx="553">
                  <c:v>37</c:v>
                </c:pt>
                <c:pt idx="554">
                  <c:v>18</c:v>
                </c:pt>
                <c:pt idx="555">
                  <c:v>45</c:v>
                </c:pt>
                <c:pt idx="556">
                  <c:v>2</c:v>
                </c:pt>
                <c:pt idx="557">
                  <c:v>42</c:v>
                </c:pt>
                <c:pt idx="558">
                  <c:v>28</c:v>
                </c:pt>
                <c:pt idx="559">
                  <c:v>53</c:v>
                </c:pt>
                <c:pt idx="560">
                  <c:v>18</c:v>
                </c:pt>
                <c:pt idx="561">
                  <c:v>62</c:v>
                </c:pt>
                <c:pt idx="562">
                  <c:v>30</c:v>
                </c:pt>
                <c:pt idx="563">
                  <c:v>97</c:v>
                </c:pt>
                <c:pt idx="564">
                  <c:v>32</c:v>
                </c:pt>
                <c:pt idx="565">
                  <c:v>41</c:v>
                </c:pt>
                <c:pt idx="566">
                  <c:v>25</c:v>
                </c:pt>
                <c:pt idx="567">
                  <c:v>2</c:v>
                </c:pt>
                <c:pt idx="568">
                  <c:v>26</c:v>
                </c:pt>
                <c:pt idx="569">
                  <c:v>59</c:v>
                </c:pt>
                <c:pt idx="570">
                  <c:v>62</c:v>
                </c:pt>
                <c:pt idx="571">
                  <c:v>49</c:v>
                </c:pt>
                <c:pt idx="572">
                  <c:v>44</c:v>
                </c:pt>
                <c:pt idx="573">
                  <c:v>87</c:v>
                </c:pt>
                <c:pt idx="574">
                  <c:v>7</c:v>
                </c:pt>
                <c:pt idx="575">
                  <c:v>80</c:v>
                </c:pt>
                <c:pt idx="576">
                  <c:v>5</c:v>
                </c:pt>
                <c:pt idx="577">
                  <c:v>38</c:v>
                </c:pt>
                <c:pt idx="578">
                  <c:v>74</c:v>
                </c:pt>
                <c:pt idx="579">
                  <c:v>91</c:v>
                </c:pt>
                <c:pt idx="580">
                  <c:v>24</c:v>
                </c:pt>
                <c:pt idx="581">
                  <c:v>26</c:v>
                </c:pt>
                <c:pt idx="582">
                  <c:v>86</c:v>
                </c:pt>
                <c:pt idx="583">
                  <c:v>25</c:v>
                </c:pt>
                <c:pt idx="584">
                  <c:v>80</c:v>
                </c:pt>
                <c:pt idx="585">
                  <c:v>69</c:v>
                </c:pt>
                <c:pt idx="586">
                  <c:v>18</c:v>
                </c:pt>
                <c:pt idx="587">
                  <c:v>55</c:v>
                </c:pt>
                <c:pt idx="588">
                  <c:v>37</c:v>
                </c:pt>
                <c:pt idx="589">
                  <c:v>16</c:v>
                </c:pt>
                <c:pt idx="590">
                  <c:v>58</c:v>
                </c:pt>
                <c:pt idx="591">
                  <c:v>73</c:v>
                </c:pt>
                <c:pt idx="592">
                  <c:v>21</c:v>
                </c:pt>
                <c:pt idx="593">
                  <c:v>71</c:v>
                </c:pt>
                <c:pt idx="594">
                  <c:v>37</c:v>
                </c:pt>
                <c:pt idx="595">
                  <c:v>79</c:v>
                </c:pt>
                <c:pt idx="596">
                  <c:v>46</c:v>
                </c:pt>
                <c:pt idx="597">
                  <c:v>53</c:v>
                </c:pt>
                <c:pt idx="598">
                  <c:v>20</c:v>
                </c:pt>
                <c:pt idx="599">
                  <c:v>69</c:v>
                </c:pt>
                <c:pt idx="600">
                  <c:v>50</c:v>
                </c:pt>
                <c:pt idx="601">
                  <c:v>82</c:v>
                </c:pt>
                <c:pt idx="602">
                  <c:v>71</c:v>
                </c:pt>
                <c:pt idx="603">
                  <c:v>52</c:v>
                </c:pt>
                <c:pt idx="604">
                  <c:v>86</c:v>
                </c:pt>
                <c:pt idx="605">
                  <c:v>71</c:v>
                </c:pt>
                <c:pt idx="606">
                  <c:v>13</c:v>
                </c:pt>
                <c:pt idx="607">
                  <c:v>26</c:v>
                </c:pt>
                <c:pt idx="608">
                  <c:v>38</c:v>
                </c:pt>
                <c:pt idx="609">
                  <c:v>27</c:v>
                </c:pt>
                <c:pt idx="610">
                  <c:v>34</c:v>
                </c:pt>
                <c:pt idx="611">
                  <c:v>31</c:v>
                </c:pt>
                <c:pt idx="612">
                  <c:v>98</c:v>
                </c:pt>
                <c:pt idx="613">
                  <c:v>34</c:v>
                </c:pt>
                <c:pt idx="614">
                  <c:v>77</c:v>
                </c:pt>
                <c:pt idx="615">
                  <c:v>61</c:v>
                </c:pt>
                <c:pt idx="616">
                  <c:v>64</c:v>
                </c:pt>
                <c:pt idx="617">
                  <c:v>29</c:v>
                </c:pt>
                <c:pt idx="618">
                  <c:v>43</c:v>
                </c:pt>
                <c:pt idx="619">
                  <c:v>27</c:v>
                </c:pt>
                <c:pt idx="620">
                  <c:v>51</c:v>
                </c:pt>
                <c:pt idx="621">
                  <c:v>77</c:v>
                </c:pt>
                <c:pt idx="622">
                  <c:v>46</c:v>
                </c:pt>
                <c:pt idx="623">
                  <c:v>84</c:v>
                </c:pt>
                <c:pt idx="624">
                  <c:v>63</c:v>
                </c:pt>
                <c:pt idx="625">
                  <c:v>55</c:v>
                </c:pt>
                <c:pt idx="626">
                  <c:v>82</c:v>
                </c:pt>
                <c:pt idx="627">
                  <c:v>73</c:v>
                </c:pt>
                <c:pt idx="628">
                  <c:v>47</c:v>
                </c:pt>
                <c:pt idx="629">
                  <c:v>73</c:v>
                </c:pt>
                <c:pt idx="630">
                  <c:v>90</c:v>
                </c:pt>
                <c:pt idx="631">
                  <c:v>53</c:v>
                </c:pt>
                <c:pt idx="632">
                  <c:v>51</c:v>
                </c:pt>
                <c:pt idx="633">
                  <c:v>60</c:v>
                </c:pt>
                <c:pt idx="634">
                  <c:v>25</c:v>
                </c:pt>
                <c:pt idx="635">
                  <c:v>33</c:v>
                </c:pt>
                <c:pt idx="636">
                  <c:v>68</c:v>
                </c:pt>
                <c:pt idx="637">
                  <c:v>20</c:v>
                </c:pt>
                <c:pt idx="638">
                  <c:v>12</c:v>
                </c:pt>
                <c:pt idx="639">
                  <c:v>21</c:v>
                </c:pt>
                <c:pt idx="640">
                  <c:v>86</c:v>
                </c:pt>
                <c:pt idx="641">
                  <c:v>22</c:v>
                </c:pt>
                <c:pt idx="642">
                  <c:v>30</c:v>
                </c:pt>
                <c:pt idx="643">
                  <c:v>98</c:v>
                </c:pt>
                <c:pt idx="644">
                  <c:v>6</c:v>
                </c:pt>
                <c:pt idx="645">
                  <c:v>84</c:v>
                </c:pt>
                <c:pt idx="646">
                  <c:v>39</c:v>
                </c:pt>
                <c:pt idx="647">
                  <c:v>54</c:v>
                </c:pt>
                <c:pt idx="648">
                  <c:v>9</c:v>
                </c:pt>
                <c:pt idx="649">
                  <c:v>7</c:v>
                </c:pt>
                <c:pt idx="650">
                  <c:v>27</c:v>
                </c:pt>
                <c:pt idx="651">
                  <c:v>61</c:v>
                </c:pt>
                <c:pt idx="652">
                  <c:v>21</c:v>
                </c:pt>
                <c:pt idx="653">
                  <c:v>84</c:v>
                </c:pt>
                <c:pt idx="654">
                  <c:v>66</c:v>
                </c:pt>
                <c:pt idx="655">
                  <c:v>52</c:v>
                </c:pt>
                <c:pt idx="656">
                  <c:v>68</c:v>
                </c:pt>
                <c:pt idx="657">
                  <c:v>70</c:v>
                </c:pt>
                <c:pt idx="658">
                  <c:v>55</c:v>
                </c:pt>
                <c:pt idx="659">
                  <c:v>46</c:v>
                </c:pt>
                <c:pt idx="660">
                  <c:v>64</c:v>
                </c:pt>
                <c:pt idx="661">
                  <c:v>60</c:v>
                </c:pt>
                <c:pt idx="662">
                  <c:v>6</c:v>
                </c:pt>
                <c:pt idx="663">
                  <c:v>9</c:v>
                </c:pt>
                <c:pt idx="664">
                  <c:v>11</c:v>
                </c:pt>
                <c:pt idx="665">
                  <c:v>75</c:v>
                </c:pt>
                <c:pt idx="666">
                  <c:v>55</c:v>
                </c:pt>
                <c:pt idx="667">
                  <c:v>27</c:v>
                </c:pt>
                <c:pt idx="668">
                  <c:v>61</c:v>
                </c:pt>
                <c:pt idx="669">
                  <c:v>92</c:v>
                </c:pt>
                <c:pt idx="670">
                  <c:v>35</c:v>
                </c:pt>
                <c:pt idx="671">
                  <c:v>28</c:v>
                </c:pt>
                <c:pt idx="672">
                  <c:v>38</c:v>
                </c:pt>
                <c:pt idx="673">
                  <c:v>5</c:v>
                </c:pt>
                <c:pt idx="674">
                  <c:v>48</c:v>
                </c:pt>
                <c:pt idx="675">
                  <c:v>38</c:v>
                </c:pt>
                <c:pt idx="676">
                  <c:v>69</c:v>
                </c:pt>
                <c:pt idx="677">
                  <c:v>28</c:v>
                </c:pt>
                <c:pt idx="678">
                  <c:v>25</c:v>
                </c:pt>
                <c:pt idx="679">
                  <c:v>57</c:v>
                </c:pt>
                <c:pt idx="680">
                  <c:v>42</c:v>
                </c:pt>
                <c:pt idx="681">
                  <c:v>48</c:v>
                </c:pt>
                <c:pt idx="682">
                  <c:v>71</c:v>
                </c:pt>
                <c:pt idx="683">
                  <c:v>11</c:v>
                </c:pt>
                <c:pt idx="684">
                  <c:v>59</c:v>
                </c:pt>
                <c:pt idx="685">
                  <c:v>66</c:v>
                </c:pt>
                <c:pt idx="686">
                  <c:v>34</c:v>
                </c:pt>
                <c:pt idx="687">
                  <c:v>67</c:v>
                </c:pt>
                <c:pt idx="688">
                  <c:v>1</c:v>
                </c:pt>
                <c:pt idx="689">
                  <c:v>87</c:v>
                </c:pt>
                <c:pt idx="690">
                  <c:v>48</c:v>
                </c:pt>
                <c:pt idx="691">
                  <c:v>43</c:v>
                </c:pt>
                <c:pt idx="692">
                  <c:v>35</c:v>
                </c:pt>
                <c:pt idx="693">
                  <c:v>57</c:v>
                </c:pt>
                <c:pt idx="694">
                  <c:v>52</c:v>
                </c:pt>
                <c:pt idx="695">
                  <c:v>34</c:v>
                </c:pt>
                <c:pt idx="696">
                  <c:v>75</c:v>
                </c:pt>
                <c:pt idx="697">
                  <c:v>59</c:v>
                </c:pt>
                <c:pt idx="698">
                  <c:v>23</c:v>
                </c:pt>
                <c:pt idx="699">
                  <c:v>29</c:v>
                </c:pt>
                <c:pt idx="700">
                  <c:v>50</c:v>
                </c:pt>
                <c:pt idx="701">
                  <c:v>13</c:v>
                </c:pt>
                <c:pt idx="702">
                  <c:v>70</c:v>
                </c:pt>
                <c:pt idx="703">
                  <c:v>18</c:v>
                </c:pt>
                <c:pt idx="704">
                  <c:v>21</c:v>
                </c:pt>
                <c:pt idx="705">
                  <c:v>62</c:v>
                </c:pt>
                <c:pt idx="706">
                  <c:v>13</c:v>
                </c:pt>
                <c:pt idx="707">
                  <c:v>40</c:v>
                </c:pt>
                <c:pt idx="708">
                  <c:v>47</c:v>
                </c:pt>
                <c:pt idx="709">
                  <c:v>76</c:v>
                </c:pt>
                <c:pt idx="710">
                  <c:v>39</c:v>
                </c:pt>
                <c:pt idx="711">
                  <c:v>85</c:v>
                </c:pt>
                <c:pt idx="712">
                  <c:v>35</c:v>
                </c:pt>
                <c:pt idx="713">
                  <c:v>64</c:v>
                </c:pt>
                <c:pt idx="714">
                  <c:v>82</c:v>
                </c:pt>
                <c:pt idx="715">
                  <c:v>78</c:v>
                </c:pt>
                <c:pt idx="716">
                  <c:v>40</c:v>
                </c:pt>
                <c:pt idx="717">
                  <c:v>24</c:v>
                </c:pt>
                <c:pt idx="718">
                  <c:v>14</c:v>
                </c:pt>
                <c:pt idx="719">
                  <c:v>34</c:v>
                </c:pt>
                <c:pt idx="720">
                  <c:v>97</c:v>
                </c:pt>
                <c:pt idx="721">
                  <c:v>71</c:v>
                </c:pt>
                <c:pt idx="722">
                  <c:v>54</c:v>
                </c:pt>
                <c:pt idx="723">
                  <c:v>32</c:v>
                </c:pt>
                <c:pt idx="724">
                  <c:v>41</c:v>
                </c:pt>
                <c:pt idx="725">
                  <c:v>68</c:v>
                </c:pt>
                <c:pt idx="726">
                  <c:v>73</c:v>
                </c:pt>
                <c:pt idx="727">
                  <c:v>82</c:v>
                </c:pt>
                <c:pt idx="728">
                  <c:v>38</c:v>
                </c:pt>
                <c:pt idx="729">
                  <c:v>92</c:v>
                </c:pt>
                <c:pt idx="730">
                  <c:v>61</c:v>
                </c:pt>
                <c:pt idx="731">
                  <c:v>35</c:v>
                </c:pt>
                <c:pt idx="732">
                  <c:v>14</c:v>
                </c:pt>
                <c:pt idx="733">
                  <c:v>67</c:v>
                </c:pt>
                <c:pt idx="734">
                  <c:v>29</c:v>
                </c:pt>
                <c:pt idx="735">
                  <c:v>14</c:v>
                </c:pt>
                <c:pt idx="736">
                  <c:v>22</c:v>
                </c:pt>
                <c:pt idx="737">
                  <c:v>64</c:v>
                </c:pt>
                <c:pt idx="738">
                  <c:v>66</c:v>
                </c:pt>
                <c:pt idx="739">
                  <c:v>73</c:v>
                </c:pt>
                <c:pt idx="740">
                  <c:v>12</c:v>
                </c:pt>
                <c:pt idx="741">
                  <c:v>45</c:v>
                </c:pt>
                <c:pt idx="742">
                  <c:v>45</c:v>
                </c:pt>
                <c:pt idx="743">
                  <c:v>61</c:v>
                </c:pt>
                <c:pt idx="744">
                  <c:v>61</c:v>
                </c:pt>
                <c:pt idx="745">
                  <c:v>40</c:v>
                </c:pt>
                <c:pt idx="746">
                  <c:v>75</c:v>
                </c:pt>
                <c:pt idx="747">
                  <c:v>14</c:v>
                </c:pt>
                <c:pt idx="748">
                  <c:v>13</c:v>
                </c:pt>
                <c:pt idx="749">
                  <c:v>55</c:v>
                </c:pt>
                <c:pt idx="750">
                  <c:v>64</c:v>
                </c:pt>
                <c:pt idx="751">
                  <c:v>19</c:v>
                </c:pt>
                <c:pt idx="752">
                  <c:v>99</c:v>
                </c:pt>
                <c:pt idx="753">
                  <c:v>85</c:v>
                </c:pt>
                <c:pt idx="754">
                  <c:v>16</c:v>
                </c:pt>
                <c:pt idx="755">
                  <c:v>14</c:v>
                </c:pt>
                <c:pt idx="756">
                  <c:v>83</c:v>
                </c:pt>
                <c:pt idx="757">
                  <c:v>84</c:v>
                </c:pt>
                <c:pt idx="758">
                  <c:v>20</c:v>
                </c:pt>
                <c:pt idx="759">
                  <c:v>84</c:v>
                </c:pt>
                <c:pt idx="760">
                  <c:v>32</c:v>
                </c:pt>
                <c:pt idx="761">
                  <c:v>12</c:v>
                </c:pt>
                <c:pt idx="762">
                  <c:v>56</c:v>
                </c:pt>
                <c:pt idx="763">
                  <c:v>72</c:v>
                </c:pt>
                <c:pt idx="764">
                  <c:v>33</c:v>
                </c:pt>
                <c:pt idx="765">
                  <c:v>5</c:v>
                </c:pt>
                <c:pt idx="766">
                  <c:v>40</c:v>
                </c:pt>
                <c:pt idx="767">
                  <c:v>35</c:v>
                </c:pt>
                <c:pt idx="768">
                  <c:v>32</c:v>
                </c:pt>
                <c:pt idx="769">
                  <c:v>56</c:v>
                </c:pt>
                <c:pt idx="770">
                  <c:v>55</c:v>
                </c:pt>
                <c:pt idx="771">
                  <c:v>24</c:v>
                </c:pt>
                <c:pt idx="772">
                  <c:v>97</c:v>
                </c:pt>
                <c:pt idx="773">
                  <c:v>27</c:v>
                </c:pt>
                <c:pt idx="774">
                  <c:v>17</c:v>
                </c:pt>
                <c:pt idx="775">
                  <c:v>52</c:v>
                </c:pt>
                <c:pt idx="776">
                  <c:v>5</c:v>
                </c:pt>
                <c:pt idx="777">
                  <c:v>65</c:v>
                </c:pt>
                <c:pt idx="778">
                  <c:v>72</c:v>
                </c:pt>
                <c:pt idx="779">
                  <c:v>57</c:v>
                </c:pt>
                <c:pt idx="780">
                  <c:v>86</c:v>
                </c:pt>
                <c:pt idx="781">
                  <c:v>36</c:v>
                </c:pt>
                <c:pt idx="782">
                  <c:v>21</c:v>
                </c:pt>
                <c:pt idx="783">
                  <c:v>35</c:v>
                </c:pt>
                <c:pt idx="784">
                  <c:v>73</c:v>
                </c:pt>
                <c:pt idx="785">
                  <c:v>37</c:v>
                </c:pt>
                <c:pt idx="786">
                  <c:v>69</c:v>
                </c:pt>
                <c:pt idx="787">
                  <c:v>38</c:v>
                </c:pt>
                <c:pt idx="788">
                  <c:v>60</c:v>
                </c:pt>
                <c:pt idx="789">
                  <c:v>54</c:v>
                </c:pt>
                <c:pt idx="790">
                  <c:v>86</c:v>
                </c:pt>
                <c:pt idx="791">
                  <c:v>99</c:v>
                </c:pt>
                <c:pt idx="792">
                  <c:v>47</c:v>
                </c:pt>
                <c:pt idx="793">
                  <c:v>38</c:v>
                </c:pt>
                <c:pt idx="794">
                  <c:v>86</c:v>
                </c:pt>
                <c:pt idx="795">
                  <c:v>34</c:v>
                </c:pt>
                <c:pt idx="796">
                  <c:v>43</c:v>
                </c:pt>
                <c:pt idx="797">
                  <c:v>56</c:v>
                </c:pt>
                <c:pt idx="798">
                  <c:v>62</c:v>
                </c:pt>
                <c:pt idx="799">
                  <c:v>13</c:v>
                </c:pt>
                <c:pt idx="800">
                  <c:v>78</c:v>
                </c:pt>
                <c:pt idx="801">
                  <c:v>36</c:v>
                </c:pt>
                <c:pt idx="802">
                  <c:v>36</c:v>
                </c:pt>
                <c:pt idx="803">
                  <c:v>77</c:v>
                </c:pt>
                <c:pt idx="804">
                  <c:v>20</c:v>
                </c:pt>
                <c:pt idx="805">
                  <c:v>67</c:v>
                </c:pt>
                <c:pt idx="806">
                  <c:v>52</c:v>
                </c:pt>
                <c:pt idx="807">
                  <c:v>27</c:v>
                </c:pt>
                <c:pt idx="808">
                  <c:v>17</c:v>
                </c:pt>
                <c:pt idx="809">
                  <c:v>40</c:v>
                </c:pt>
                <c:pt idx="810">
                  <c:v>11</c:v>
                </c:pt>
                <c:pt idx="811">
                  <c:v>4</c:v>
                </c:pt>
                <c:pt idx="812">
                  <c:v>94</c:v>
                </c:pt>
                <c:pt idx="813">
                  <c:v>72</c:v>
                </c:pt>
                <c:pt idx="814">
                  <c:v>26</c:v>
                </c:pt>
                <c:pt idx="815">
                  <c:v>19</c:v>
                </c:pt>
                <c:pt idx="816">
                  <c:v>79</c:v>
                </c:pt>
                <c:pt idx="817">
                  <c:v>22</c:v>
                </c:pt>
                <c:pt idx="818">
                  <c:v>89</c:v>
                </c:pt>
                <c:pt idx="819">
                  <c:v>53</c:v>
                </c:pt>
                <c:pt idx="820">
                  <c:v>88</c:v>
                </c:pt>
                <c:pt idx="821">
                  <c:v>33</c:v>
                </c:pt>
                <c:pt idx="822">
                  <c:v>37</c:v>
                </c:pt>
                <c:pt idx="823">
                  <c:v>13</c:v>
                </c:pt>
                <c:pt idx="824">
                  <c:v>25</c:v>
                </c:pt>
                <c:pt idx="825">
                  <c:v>32</c:v>
                </c:pt>
                <c:pt idx="826">
                  <c:v>26</c:v>
                </c:pt>
                <c:pt idx="827">
                  <c:v>62</c:v>
                </c:pt>
                <c:pt idx="828">
                  <c:v>37</c:v>
                </c:pt>
                <c:pt idx="829">
                  <c:v>11</c:v>
                </c:pt>
                <c:pt idx="830">
                  <c:v>87</c:v>
                </c:pt>
                <c:pt idx="831">
                  <c:v>52</c:v>
                </c:pt>
                <c:pt idx="832">
                  <c:v>83</c:v>
                </c:pt>
                <c:pt idx="833">
                  <c:v>81</c:v>
                </c:pt>
                <c:pt idx="834">
                  <c:v>80</c:v>
                </c:pt>
                <c:pt idx="835">
                  <c:v>11</c:v>
                </c:pt>
                <c:pt idx="836">
                  <c:v>42</c:v>
                </c:pt>
                <c:pt idx="837">
                  <c:v>19</c:v>
                </c:pt>
                <c:pt idx="838">
                  <c:v>89</c:v>
                </c:pt>
                <c:pt idx="839">
                  <c:v>91</c:v>
                </c:pt>
                <c:pt idx="840">
                  <c:v>85</c:v>
                </c:pt>
                <c:pt idx="841">
                  <c:v>52</c:v>
                </c:pt>
                <c:pt idx="842">
                  <c:v>2</c:v>
                </c:pt>
                <c:pt idx="843">
                  <c:v>61</c:v>
                </c:pt>
                <c:pt idx="844">
                  <c:v>29</c:v>
                </c:pt>
                <c:pt idx="845">
                  <c:v>58</c:v>
                </c:pt>
                <c:pt idx="846">
                  <c:v>83</c:v>
                </c:pt>
                <c:pt idx="847">
                  <c:v>23</c:v>
                </c:pt>
                <c:pt idx="848">
                  <c:v>41</c:v>
                </c:pt>
                <c:pt idx="849">
                  <c:v>32</c:v>
                </c:pt>
                <c:pt idx="850">
                  <c:v>72</c:v>
                </c:pt>
                <c:pt idx="851">
                  <c:v>78</c:v>
                </c:pt>
                <c:pt idx="852">
                  <c:v>87</c:v>
                </c:pt>
                <c:pt idx="853">
                  <c:v>81</c:v>
                </c:pt>
                <c:pt idx="854">
                  <c:v>26</c:v>
                </c:pt>
                <c:pt idx="855">
                  <c:v>44</c:v>
                </c:pt>
                <c:pt idx="856">
                  <c:v>63</c:v>
                </c:pt>
                <c:pt idx="857">
                  <c:v>48</c:v>
                </c:pt>
                <c:pt idx="858">
                  <c:v>95</c:v>
                </c:pt>
                <c:pt idx="859">
                  <c:v>45</c:v>
                </c:pt>
                <c:pt idx="860">
                  <c:v>36</c:v>
                </c:pt>
                <c:pt idx="861">
                  <c:v>4</c:v>
                </c:pt>
                <c:pt idx="862">
                  <c:v>20</c:v>
                </c:pt>
                <c:pt idx="863">
                  <c:v>6</c:v>
                </c:pt>
                <c:pt idx="864">
                  <c:v>52</c:v>
                </c:pt>
                <c:pt idx="865">
                  <c:v>58</c:v>
                </c:pt>
                <c:pt idx="866">
                  <c:v>89</c:v>
                </c:pt>
                <c:pt idx="867">
                  <c:v>15</c:v>
                </c:pt>
                <c:pt idx="868">
                  <c:v>30</c:v>
                </c:pt>
                <c:pt idx="869">
                  <c:v>63</c:v>
                </c:pt>
                <c:pt idx="870">
                  <c:v>62</c:v>
                </c:pt>
                <c:pt idx="871">
                  <c:v>49</c:v>
                </c:pt>
                <c:pt idx="872">
                  <c:v>91</c:v>
                </c:pt>
                <c:pt idx="873">
                  <c:v>54</c:v>
                </c:pt>
                <c:pt idx="874">
                  <c:v>89</c:v>
                </c:pt>
                <c:pt idx="875">
                  <c:v>6</c:v>
                </c:pt>
                <c:pt idx="876">
                  <c:v>91</c:v>
                </c:pt>
                <c:pt idx="877">
                  <c:v>41</c:v>
                </c:pt>
                <c:pt idx="878">
                  <c:v>40</c:v>
                </c:pt>
                <c:pt idx="879">
                  <c:v>36</c:v>
                </c:pt>
                <c:pt idx="880">
                  <c:v>53</c:v>
                </c:pt>
                <c:pt idx="881">
                  <c:v>69</c:v>
                </c:pt>
                <c:pt idx="882">
                  <c:v>59</c:v>
                </c:pt>
                <c:pt idx="883">
                  <c:v>12</c:v>
                </c:pt>
                <c:pt idx="884">
                  <c:v>94</c:v>
                </c:pt>
                <c:pt idx="885">
                  <c:v>1</c:v>
                </c:pt>
                <c:pt idx="886">
                  <c:v>44</c:v>
                </c:pt>
                <c:pt idx="887">
                  <c:v>99</c:v>
                </c:pt>
                <c:pt idx="888">
                  <c:v>7</c:v>
                </c:pt>
                <c:pt idx="889">
                  <c:v>80</c:v>
                </c:pt>
                <c:pt idx="890">
                  <c:v>79</c:v>
                </c:pt>
                <c:pt idx="891">
                  <c:v>76</c:v>
                </c:pt>
                <c:pt idx="892">
                  <c:v>81</c:v>
                </c:pt>
                <c:pt idx="893">
                  <c:v>53</c:v>
                </c:pt>
                <c:pt idx="894">
                  <c:v>75</c:v>
                </c:pt>
                <c:pt idx="895">
                  <c:v>33</c:v>
                </c:pt>
                <c:pt idx="896">
                  <c:v>36</c:v>
                </c:pt>
                <c:pt idx="897">
                  <c:v>76</c:v>
                </c:pt>
                <c:pt idx="898">
                  <c:v>72</c:v>
                </c:pt>
                <c:pt idx="899">
                  <c:v>33</c:v>
                </c:pt>
                <c:pt idx="900">
                  <c:v>53</c:v>
                </c:pt>
                <c:pt idx="901">
                  <c:v>46</c:v>
                </c:pt>
                <c:pt idx="902">
                  <c:v>16</c:v>
                </c:pt>
                <c:pt idx="903">
                  <c:v>74</c:v>
                </c:pt>
                <c:pt idx="904">
                  <c:v>29</c:v>
                </c:pt>
                <c:pt idx="905">
                  <c:v>66</c:v>
                </c:pt>
                <c:pt idx="906">
                  <c:v>32</c:v>
                </c:pt>
                <c:pt idx="907">
                  <c:v>46</c:v>
                </c:pt>
                <c:pt idx="908">
                  <c:v>59</c:v>
                </c:pt>
                <c:pt idx="909">
                  <c:v>38</c:v>
                </c:pt>
                <c:pt idx="910">
                  <c:v>45</c:v>
                </c:pt>
                <c:pt idx="911">
                  <c:v>56</c:v>
                </c:pt>
                <c:pt idx="912">
                  <c:v>2</c:v>
                </c:pt>
                <c:pt idx="913">
                  <c:v>64</c:v>
                </c:pt>
                <c:pt idx="914">
                  <c:v>46</c:v>
                </c:pt>
                <c:pt idx="915">
                  <c:v>32</c:v>
                </c:pt>
                <c:pt idx="916">
                  <c:v>97</c:v>
                </c:pt>
                <c:pt idx="917">
                  <c:v>54</c:v>
                </c:pt>
                <c:pt idx="918">
                  <c:v>20</c:v>
                </c:pt>
                <c:pt idx="919">
                  <c:v>33</c:v>
                </c:pt>
                <c:pt idx="920">
                  <c:v>15</c:v>
                </c:pt>
                <c:pt idx="921">
                  <c:v>85</c:v>
                </c:pt>
                <c:pt idx="922">
                  <c:v>61</c:v>
                </c:pt>
                <c:pt idx="923">
                  <c:v>47</c:v>
                </c:pt>
                <c:pt idx="924">
                  <c:v>29</c:v>
                </c:pt>
                <c:pt idx="925">
                  <c:v>22</c:v>
                </c:pt>
                <c:pt idx="926">
                  <c:v>65</c:v>
                </c:pt>
                <c:pt idx="927">
                  <c:v>19</c:v>
                </c:pt>
                <c:pt idx="928">
                  <c:v>25</c:v>
                </c:pt>
                <c:pt idx="929">
                  <c:v>20</c:v>
                </c:pt>
                <c:pt idx="930">
                  <c:v>35</c:v>
                </c:pt>
                <c:pt idx="931">
                  <c:v>34</c:v>
                </c:pt>
                <c:pt idx="932">
                  <c:v>15</c:v>
                </c:pt>
                <c:pt idx="933">
                  <c:v>43</c:v>
                </c:pt>
                <c:pt idx="934">
                  <c:v>84</c:v>
                </c:pt>
                <c:pt idx="935">
                  <c:v>47</c:v>
                </c:pt>
                <c:pt idx="936">
                  <c:v>22</c:v>
                </c:pt>
                <c:pt idx="937">
                  <c:v>84</c:v>
                </c:pt>
                <c:pt idx="938">
                  <c:v>51</c:v>
                </c:pt>
                <c:pt idx="939">
                  <c:v>19</c:v>
                </c:pt>
                <c:pt idx="940">
                  <c:v>60</c:v>
                </c:pt>
                <c:pt idx="941">
                  <c:v>76</c:v>
                </c:pt>
                <c:pt idx="942">
                  <c:v>18</c:v>
                </c:pt>
                <c:pt idx="943">
                  <c:v>97</c:v>
                </c:pt>
                <c:pt idx="944">
                  <c:v>46</c:v>
                </c:pt>
                <c:pt idx="945">
                  <c:v>92</c:v>
                </c:pt>
                <c:pt idx="946">
                  <c:v>80</c:v>
                </c:pt>
                <c:pt idx="947">
                  <c:v>28</c:v>
                </c:pt>
                <c:pt idx="948">
                  <c:v>44</c:v>
                </c:pt>
                <c:pt idx="949">
                  <c:v>14</c:v>
                </c:pt>
                <c:pt idx="950">
                  <c:v>99</c:v>
                </c:pt>
                <c:pt idx="951">
                  <c:v>48</c:v>
                </c:pt>
                <c:pt idx="952">
                  <c:v>86</c:v>
                </c:pt>
                <c:pt idx="953">
                  <c:v>81</c:v>
                </c:pt>
                <c:pt idx="954">
                  <c:v>62</c:v>
                </c:pt>
                <c:pt idx="955">
                  <c:v>95</c:v>
                </c:pt>
                <c:pt idx="956">
                  <c:v>40</c:v>
                </c:pt>
                <c:pt idx="957">
                  <c:v>36</c:v>
                </c:pt>
                <c:pt idx="958">
                  <c:v>71</c:v>
                </c:pt>
                <c:pt idx="959">
                  <c:v>69</c:v>
                </c:pt>
                <c:pt idx="960">
                  <c:v>71</c:v>
                </c:pt>
                <c:pt idx="961">
                  <c:v>77</c:v>
                </c:pt>
                <c:pt idx="962">
                  <c:v>14</c:v>
                </c:pt>
                <c:pt idx="963">
                  <c:v>38</c:v>
                </c:pt>
                <c:pt idx="964">
                  <c:v>71</c:v>
                </c:pt>
                <c:pt idx="965">
                  <c:v>77</c:v>
                </c:pt>
                <c:pt idx="966">
                  <c:v>23</c:v>
                </c:pt>
                <c:pt idx="967">
                  <c:v>75</c:v>
                </c:pt>
                <c:pt idx="968">
                  <c:v>64</c:v>
                </c:pt>
                <c:pt idx="969">
                  <c:v>88</c:v>
                </c:pt>
                <c:pt idx="970">
                  <c:v>48</c:v>
                </c:pt>
                <c:pt idx="971">
                  <c:v>75</c:v>
                </c:pt>
                <c:pt idx="972">
                  <c:v>34</c:v>
                </c:pt>
                <c:pt idx="973">
                  <c:v>81</c:v>
                </c:pt>
                <c:pt idx="974">
                  <c:v>62</c:v>
                </c:pt>
                <c:pt idx="975">
                  <c:v>25</c:v>
                </c:pt>
                <c:pt idx="976">
                  <c:v>50</c:v>
                </c:pt>
                <c:pt idx="977">
                  <c:v>10</c:v>
                </c:pt>
                <c:pt idx="978">
                  <c:v>50</c:v>
                </c:pt>
                <c:pt idx="979">
                  <c:v>44</c:v>
                </c:pt>
                <c:pt idx="980">
                  <c:v>76</c:v>
                </c:pt>
                <c:pt idx="981">
                  <c:v>91</c:v>
                </c:pt>
                <c:pt idx="982">
                  <c:v>81</c:v>
                </c:pt>
                <c:pt idx="983">
                  <c:v>17</c:v>
                </c:pt>
                <c:pt idx="984">
                  <c:v>24</c:v>
                </c:pt>
                <c:pt idx="985">
                  <c:v>78</c:v>
                </c:pt>
                <c:pt idx="986">
                  <c:v>61</c:v>
                </c:pt>
                <c:pt idx="987">
                  <c:v>93</c:v>
                </c:pt>
                <c:pt idx="988">
                  <c:v>23</c:v>
                </c:pt>
                <c:pt idx="989">
                  <c:v>35</c:v>
                </c:pt>
                <c:pt idx="990">
                  <c:v>81</c:v>
                </c:pt>
                <c:pt idx="991">
                  <c:v>89</c:v>
                </c:pt>
                <c:pt idx="992">
                  <c:v>37</c:v>
                </c:pt>
                <c:pt idx="993">
                  <c:v>38</c:v>
                </c:pt>
                <c:pt idx="994">
                  <c:v>38</c:v>
                </c:pt>
                <c:pt idx="995">
                  <c:v>2</c:v>
                </c:pt>
                <c:pt idx="996">
                  <c:v>23</c:v>
                </c:pt>
                <c:pt idx="997">
                  <c:v>18</c:v>
                </c:pt>
                <c:pt idx="998">
                  <c:v>51</c:v>
                </c:pt>
                <c:pt idx="999">
                  <c:v>15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F04F-46C2-AFE7-DD31DCBE4C3A}"/>
            </c:ext>
          </c:extLst>
        </c:ser>
        <c:ser>
          <c:idx val="1"/>
          <c:order val="1"/>
          <c:tx>
            <c:strRef>
              <c:f>Sheet1!$M$1</c:f>
              <c:strCache>
                <c:ptCount val="1"/>
                <c:pt idx="0">
                  <c:v>Difference4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Sheet1!$B$2:$B$1001</c:f>
              <c:numCache>
                <c:formatCode>General</c:formatCode>
                <c:ptCount val="1000"/>
                <c:pt idx="0">
                  <c:v>8</c:v>
                </c:pt>
                <c:pt idx="1">
                  <c:v>33</c:v>
                </c:pt>
                <c:pt idx="2">
                  <c:v>6</c:v>
                </c:pt>
                <c:pt idx="3">
                  <c:v>9</c:v>
                </c:pt>
                <c:pt idx="4">
                  <c:v>59</c:v>
                </c:pt>
                <c:pt idx="5">
                  <c:v>60</c:v>
                </c:pt>
                <c:pt idx="6">
                  <c:v>70</c:v>
                </c:pt>
                <c:pt idx="7">
                  <c:v>18</c:v>
                </c:pt>
                <c:pt idx="8">
                  <c:v>57</c:v>
                </c:pt>
                <c:pt idx="9">
                  <c:v>11</c:v>
                </c:pt>
                <c:pt idx="10">
                  <c:v>90</c:v>
                </c:pt>
                <c:pt idx="11">
                  <c:v>41</c:v>
                </c:pt>
                <c:pt idx="12">
                  <c:v>75</c:v>
                </c:pt>
                <c:pt idx="13">
                  <c:v>80</c:v>
                </c:pt>
                <c:pt idx="14">
                  <c:v>45</c:v>
                </c:pt>
                <c:pt idx="15">
                  <c:v>51</c:v>
                </c:pt>
                <c:pt idx="16">
                  <c:v>45</c:v>
                </c:pt>
                <c:pt idx="17">
                  <c:v>47</c:v>
                </c:pt>
                <c:pt idx="18">
                  <c:v>15</c:v>
                </c:pt>
                <c:pt idx="19">
                  <c:v>83</c:v>
                </c:pt>
                <c:pt idx="20">
                  <c:v>21</c:v>
                </c:pt>
                <c:pt idx="21">
                  <c:v>71</c:v>
                </c:pt>
                <c:pt idx="22">
                  <c:v>10</c:v>
                </c:pt>
                <c:pt idx="23">
                  <c:v>31</c:v>
                </c:pt>
                <c:pt idx="24">
                  <c:v>21</c:v>
                </c:pt>
                <c:pt idx="25">
                  <c:v>31</c:v>
                </c:pt>
                <c:pt idx="26">
                  <c:v>3</c:v>
                </c:pt>
                <c:pt idx="27">
                  <c:v>17</c:v>
                </c:pt>
                <c:pt idx="28">
                  <c:v>27</c:v>
                </c:pt>
                <c:pt idx="29">
                  <c:v>58</c:v>
                </c:pt>
                <c:pt idx="30">
                  <c:v>62</c:v>
                </c:pt>
                <c:pt idx="31">
                  <c:v>11</c:v>
                </c:pt>
                <c:pt idx="32">
                  <c:v>23</c:v>
                </c:pt>
                <c:pt idx="33">
                  <c:v>55</c:v>
                </c:pt>
                <c:pt idx="34">
                  <c:v>22</c:v>
                </c:pt>
                <c:pt idx="35">
                  <c:v>22</c:v>
                </c:pt>
                <c:pt idx="36">
                  <c:v>8</c:v>
                </c:pt>
                <c:pt idx="37">
                  <c:v>63</c:v>
                </c:pt>
                <c:pt idx="38">
                  <c:v>71</c:v>
                </c:pt>
                <c:pt idx="39">
                  <c:v>86</c:v>
                </c:pt>
                <c:pt idx="40">
                  <c:v>87</c:v>
                </c:pt>
                <c:pt idx="41">
                  <c:v>85</c:v>
                </c:pt>
                <c:pt idx="42">
                  <c:v>74</c:v>
                </c:pt>
                <c:pt idx="43">
                  <c:v>39</c:v>
                </c:pt>
                <c:pt idx="44">
                  <c:v>76</c:v>
                </c:pt>
                <c:pt idx="45">
                  <c:v>56</c:v>
                </c:pt>
                <c:pt idx="46">
                  <c:v>40</c:v>
                </c:pt>
                <c:pt idx="47">
                  <c:v>53</c:v>
                </c:pt>
                <c:pt idx="48">
                  <c:v>43</c:v>
                </c:pt>
                <c:pt idx="49">
                  <c:v>67</c:v>
                </c:pt>
                <c:pt idx="50">
                  <c:v>61</c:v>
                </c:pt>
                <c:pt idx="51">
                  <c:v>24</c:v>
                </c:pt>
                <c:pt idx="52">
                  <c:v>30</c:v>
                </c:pt>
                <c:pt idx="53">
                  <c:v>40</c:v>
                </c:pt>
                <c:pt idx="54">
                  <c:v>62</c:v>
                </c:pt>
                <c:pt idx="55">
                  <c:v>88</c:v>
                </c:pt>
                <c:pt idx="56">
                  <c:v>88</c:v>
                </c:pt>
                <c:pt idx="57">
                  <c:v>69</c:v>
                </c:pt>
                <c:pt idx="58">
                  <c:v>10</c:v>
                </c:pt>
                <c:pt idx="59">
                  <c:v>12</c:v>
                </c:pt>
                <c:pt idx="60">
                  <c:v>14</c:v>
                </c:pt>
                <c:pt idx="61">
                  <c:v>7</c:v>
                </c:pt>
                <c:pt idx="62">
                  <c:v>89</c:v>
                </c:pt>
                <c:pt idx="63">
                  <c:v>85</c:v>
                </c:pt>
                <c:pt idx="64">
                  <c:v>70</c:v>
                </c:pt>
                <c:pt idx="65">
                  <c:v>86</c:v>
                </c:pt>
                <c:pt idx="66">
                  <c:v>26</c:v>
                </c:pt>
                <c:pt idx="67">
                  <c:v>85</c:v>
                </c:pt>
                <c:pt idx="68">
                  <c:v>35</c:v>
                </c:pt>
                <c:pt idx="69">
                  <c:v>61</c:v>
                </c:pt>
                <c:pt idx="70">
                  <c:v>71</c:v>
                </c:pt>
                <c:pt idx="71">
                  <c:v>88</c:v>
                </c:pt>
                <c:pt idx="72">
                  <c:v>22</c:v>
                </c:pt>
                <c:pt idx="73">
                  <c:v>11</c:v>
                </c:pt>
                <c:pt idx="74">
                  <c:v>8</c:v>
                </c:pt>
                <c:pt idx="75">
                  <c:v>17</c:v>
                </c:pt>
                <c:pt idx="76">
                  <c:v>68</c:v>
                </c:pt>
                <c:pt idx="77">
                  <c:v>84</c:v>
                </c:pt>
                <c:pt idx="78">
                  <c:v>75</c:v>
                </c:pt>
                <c:pt idx="79">
                  <c:v>38</c:v>
                </c:pt>
                <c:pt idx="80">
                  <c:v>6</c:v>
                </c:pt>
                <c:pt idx="81">
                  <c:v>29</c:v>
                </c:pt>
                <c:pt idx="82">
                  <c:v>68</c:v>
                </c:pt>
                <c:pt idx="83">
                  <c:v>23</c:v>
                </c:pt>
                <c:pt idx="84">
                  <c:v>69</c:v>
                </c:pt>
                <c:pt idx="85">
                  <c:v>88</c:v>
                </c:pt>
                <c:pt idx="86">
                  <c:v>90</c:v>
                </c:pt>
                <c:pt idx="87">
                  <c:v>34</c:v>
                </c:pt>
                <c:pt idx="88">
                  <c:v>73</c:v>
                </c:pt>
                <c:pt idx="89">
                  <c:v>83</c:v>
                </c:pt>
                <c:pt idx="90">
                  <c:v>8</c:v>
                </c:pt>
                <c:pt idx="91">
                  <c:v>23</c:v>
                </c:pt>
                <c:pt idx="92">
                  <c:v>27</c:v>
                </c:pt>
                <c:pt idx="93">
                  <c:v>14</c:v>
                </c:pt>
                <c:pt idx="94">
                  <c:v>30</c:v>
                </c:pt>
                <c:pt idx="95">
                  <c:v>65</c:v>
                </c:pt>
                <c:pt idx="96">
                  <c:v>39</c:v>
                </c:pt>
                <c:pt idx="97">
                  <c:v>39</c:v>
                </c:pt>
                <c:pt idx="98">
                  <c:v>61</c:v>
                </c:pt>
                <c:pt idx="99">
                  <c:v>86</c:v>
                </c:pt>
                <c:pt idx="100">
                  <c:v>64</c:v>
                </c:pt>
                <c:pt idx="101">
                  <c:v>38</c:v>
                </c:pt>
                <c:pt idx="102">
                  <c:v>60</c:v>
                </c:pt>
                <c:pt idx="103">
                  <c:v>48</c:v>
                </c:pt>
                <c:pt idx="104">
                  <c:v>50</c:v>
                </c:pt>
                <c:pt idx="105">
                  <c:v>94</c:v>
                </c:pt>
                <c:pt idx="106">
                  <c:v>16</c:v>
                </c:pt>
                <c:pt idx="107">
                  <c:v>61</c:v>
                </c:pt>
                <c:pt idx="108">
                  <c:v>34</c:v>
                </c:pt>
                <c:pt idx="109">
                  <c:v>54</c:v>
                </c:pt>
                <c:pt idx="110">
                  <c:v>84</c:v>
                </c:pt>
                <c:pt idx="111">
                  <c:v>26</c:v>
                </c:pt>
                <c:pt idx="112">
                  <c:v>55</c:v>
                </c:pt>
                <c:pt idx="113">
                  <c:v>17</c:v>
                </c:pt>
                <c:pt idx="114">
                  <c:v>14</c:v>
                </c:pt>
                <c:pt idx="115">
                  <c:v>38</c:v>
                </c:pt>
                <c:pt idx="116">
                  <c:v>64</c:v>
                </c:pt>
                <c:pt idx="117">
                  <c:v>32</c:v>
                </c:pt>
                <c:pt idx="118">
                  <c:v>68</c:v>
                </c:pt>
                <c:pt idx="119">
                  <c:v>26</c:v>
                </c:pt>
                <c:pt idx="120">
                  <c:v>36</c:v>
                </c:pt>
                <c:pt idx="121">
                  <c:v>7</c:v>
                </c:pt>
                <c:pt idx="122">
                  <c:v>44</c:v>
                </c:pt>
                <c:pt idx="123">
                  <c:v>71</c:v>
                </c:pt>
                <c:pt idx="124">
                  <c:v>75</c:v>
                </c:pt>
                <c:pt idx="125">
                  <c:v>52</c:v>
                </c:pt>
                <c:pt idx="126">
                  <c:v>84</c:v>
                </c:pt>
                <c:pt idx="127">
                  <c:v>59</c:v>
                </c:pt>
                <c:pt idx="128">
                  <c:v>92</c:v>
                </c:pt>
                <c:pt idx="129">
                  <c:v>70</c:v>
                </c:pt>
                <c:pt idx="130">
                  <c:v>49</c:v>
                </c:pt>
                <c:pt idx="131">
                  <c:v>34</c:v>
                </c:pt>
                <c:pt idx="132">
                  <c:v>19</c:v>
                </c:pt>
                <c:pt idx="133">
                  <c:v>93</c:v>
                </c:pt>
                <c:pt idx="134">
                  <c:v>47</c:v>
                </c:pt>
                <c:pt idx="135">
                  <c:v>57</c:v>
                </c:pt>
                <c:pt idx="136">
                  <c:v>51</c:v>
                </c:pt>
                <c:pt idx="137">
                  <c:v>90</c:v>
                </c:pt>
                <c:pt idx="138">
                  <c:v>17</c:v>
                </c:pt>
                <c:pt idx="139">
                  <c:v>89</c:v>
                </c:pt>
                <c:pt idx="140">
                  <c:v>41</c:v>
                </c:pt>
                <c:pt idx="141">
                  <c:v>94</c:v>
                </c:pt>
                <c:pt idx="142">
                  <c:v>13</c:v>
                </c:pt>
                <c:pt idx="143">
                  <c:v>86</c:v>
                </c:pt>
                <c:pt idx="144">
                  <c:v>63</c:v>
                </c:pt>
                <c:pt idx="145">
                  <c:v>10</c:v>
                </c:pt>
                <c:pt idx="146">
                  <c:v>63</c:v>
                </c:pt>
                <c:pt idx="147">
                  <c:v>41</c:v>
                </c:pt>
                <c:pt idx="148">
                  <c:v>82</c:v>
                </c:pt>
                <c:pt idx="149">
                  <c:v>81</c:v>
                </c:pt>
                <c:pt idx="150">
                  <c:v>24</c:v>
                </c:pt>
                <c:pt idx="151">
                  <c:v>73</c:v>
                </c:pt>
                <c:pt idx="152">
                  <c:v>30</c:v>
                </c:pt>
                <c:pt idx="153">
                  <c:v>50</c:v>
                </c:pt>
                <c:pt idx="154">
                  <c:v>96</c:v>
                </c:pt>
                <c:pt idx="155">
                  <c:v>16</c:v>
                </c:pt>
                <c:pt idx="156">
                  <c:v>79</c:v>
                </c:pt>
                <c:pt idx="157">
                  <c:v>59</c:v>
                </c:pt>
                <c:pt idx="158">
                  <c:v>77</c:v>
                </c:pt>
                <c:pt idx="159">
                  <c:v>22</c:v>
                </c:pt>
                <c:pt idx="160">
                  <c:v>59</c:v>
                </c:pt>
                <c:pt idx="161">
                  <c:v>43</c:v>
                </c:pt>
                <c:pt idx="162">
                  <c:v>98</c:v>
                </c:pt>
                <c:pt idx="163">
                  <c:v>58</c:v>
                </c:pt>
                <c:pt idx="164">
                  <c:v>77</c:v>
                </c:pt>
                <c:pt idx="165">
                  <c:v>84</c:v>
                </c:pt>
                <c:pt idx="166">
                  <c:v>67</c:v>
                </c:pt>
                <c:pt idx="167">
                  <c:v>47</c:v>
                </c:pt>
                <c:pt idx="168">
                  <c:v>60</c:v>
                </c:pt>
                <c:pt idx="169">
                  <c:v>65</c:v>
                </c:pt>
                <c:pt idx="170">
                  <c:v>38</c:v>
                </c:pt>
                <c:pt idx="171">
                  <c:v>44</c:v>
                </c:pt>
                <c:pt idx="172">
                  <c:v>80</c:v>
                </c:pt>
                <c:pt idx="173">
                  <c:v>37</c:v>
                </c:pt>
                <c:pt idx="174">
                  <c:v>65</c:v>
                </c:pt>
                <c:pt idx="175">
                  <c:v>60</c:v>
                </c:pt>
                <c:pt idx="176">
                  <c:v>83</c:v>
                </c:pt>
                <c:pt idx="177">
                  <c:v>23</c:v>
                </c:pt>
                <c:pt idx="178">
                  <c:v>10</c:v>
                </c:pt>
                <c:pt idx="179">
                  <c:v>69</c:v>
                </c:pt>
                <c:pt idx="180">
                  <c:v>13</c:v>
                </c:pt>
                <c:pt idx="181">
                  <c:v>78</c:v>
                </c:pt>
                <c:pt idx="182">
                  <c:v>79</c:v>
                </c:pt>
                <c:pt idx="183">
                  <c:v>89</c:v>
                </c:pt>
                <c:pt idx="184">
                  <c:v>62</c:v>
                </c:pt>
                <c:pt idx="185">
                  <c:v>80</c:v>
                </c:pt>
                <c:pt idx="186">
                  <c:v>99</c:v>
                </c:pt>
                <c:pt idx="187">
                  <c:v>62</c:v>
                </c:pt>
                <c:pt idx="188">
                  <c:v>69</c:v>
                </c:pt>
                <c:pt idx="189">
                  <c:v>13</c:v>
                </c:pt>
                <c:pt idx="190">
                  <c:v>69</c:v>
                </c:pt>
                <c:pt idx="191">
                  <c:v>56</c:v>
                </c:pt>
                <c:pt idx="192">
                  <c:v>61</c:v>
                </c:pt>
                <c:pt idx="193">
                  <c:v>61</c:v>
                </c:pt>
                <c:pt idx="194">
                  <c:v>82</c:v>
                </c:pt>
                <c:pt idx="195">
                  <c:v>90</c:v>
                </c:pt>
                <c:pt idx="196">
                  <c:v>91</c:v>
                </c:pt>
                <c:pt idx="197">
                  <c:v>25</c:v>
                </c:pt>
                <c:pt idx="198">
                  <c:v>11</c:v>
                </c:pt>
                <c:pt idx="199">
                  <c:v>30</c:v>
                </c:pt>
                <c:pt idx="200">
                  <c:v>25</c:v>
                </c:pt>
                <c:pt idx="201">
                  <c:v>46</c:v>
                </c:pt>
                <c:pt idx="202">
                  <c:v>48</c:v>
                </c:pt>
                <c:pt idx="203">
                  <c:v>69</c:v>
                </c:pt>
                <c:pt idx="204">
                  <c:v>41</c:v>
                </c:pt>
                <c:pt idx="205">
                  <c:v>81</c:v>
                </c:pt>
                <c:pt idx="206">
                  <c:v>34</c:v>
                </c:pt>
                <c:pt idx="207">
                  <c:v>76</c:v>
                </c:pt>
                <c:pt idx="208">
                  <c:v>44</c:v>
                </c:pt>
                <c:pt idx="209">
                  <c:v>42</c:v>
                </c:pt>
                <c:pt idx="210">
                  <c:v>57</c:v>
                </c:pt>
                <c:pt idx="211">
                  <c:v>59</c:v>
                </c:pt>
                <c:pt idx="212">
                  <c:v>27</c:v>
                </c:pt>
                <c:pt idx="213">
                  <c:v>38</c:v>
                </c:pt>
                <c:pt idx="214">
                  <c:v>33</c:v>
                </c:pt>
                <c:pt idx="215">
                  <c:v>53</c:v>
                </c:pt>
                <c:pt idx="216">
                  <c:v>20</c:v>
                </c:pt>
                <c:pt idx="217">
                  <c:v>69</c:v>
                </c:pt>
                <c:pt idx="218">
                  <c:v>70</c:v>
                </c:pt>
                <c:pt idx="219">
                  <c:v>85</c:v>
                </c:pt>
                <c:pt idx="220">
                  <c:v>50</c:v>
                </c:pt>
                <c:pt idx="221">
                  <c:v>27</c:v>
                </c:pt>
                <c:pt idx="222">
                  <c:v>31</c:v>
                </c:pt>
                <c:pt idx="223">
                  <c:v>58</c:v>
                </c:pt>
                <c:pt idx="224">
                  <c:v>31</c:v>
                </c:pt>
                <c:pt idx="225">
                  <c:v>23</c:v>
                </c:pt>
                <c:pt idx="226">
                  <c:v>22</c:v>
                </c:pt>
                <c:pt idx="227">
                  <c:v>68</c:v>
                </c:pt>
                <c:pt idx="228">
                  <c:v>5</c:v>
                </c:pt>
                <c:pt idx="229">
                  <c:v>48</c:v>
                </c:pt>
                <c:pt idx="230">
                  <c:v>18</c:v>
                </c:pt>
                <c:pt idx="231">
                  <c:v>22</c:v>
                </c:pt>
                <c:pt idx="232">
                  <c:v>55</c:v>
                </c:pt>
                <c:pt idx="233">
                  <c:v>82</c:v>
                </c:pt>
                <c:pt idx="234">
                  <c:v>87</c:v>
                </c:pt>
                <c:pt idx="235">
                  <c:v>11</c:v>
                </c:pt>
                <c:pt idx="236">
                  <c:v>80</c:v>
                </c:pt>
                <c:pt idx="237">
                  <c:v>41</c:v>
                </c:pt>
                <c:pt idx="238">
                  <c:v>89</c:v>
                </c:pt>
                <c:pt idx="239">
                  <c:v>51</c:v>
                </c:pt>
                <c:pt idx="240">
                  <c:v>76</c:v>
                </c:pt>
                <c:pt idx="241">
                  <c:v>36</c:v>
                </c:pt>
                <c:pt idx="242">
                  <c:v>72</c:v>
                </c:pt>
                <c:pt idx="243">
                  <c:v>41</c:v>
                </c:pt>
                <c:pt idx="244">
                  <c:v>74</c:v>
                </c:pt>
                <c:pt idx="245">
                  <c:v>50</c:v>
                </c:pt>
                <c:pt idx="246">
                  <c:v>74</c:v>
                </c:pt>
                <c:pt idx="247">
                  <c:v>51</c:v>
                </c:pt>
                <c:pt idx="248">
                  <c:v>58</c:v>
                </c:pt>
                <c:pt idx="249">
                  <c:v>82</c:v>
                </c:pt>
                <c:pt idx="250">
                  <c:v>63</c:v>
                </c:pt>
                <c:pt idx="251">
                  <c:v>53</c:v>
                </c:pt>
                <c:pt idx="252">
                  <c:v>43</c:v>
                </c:pt>
                <c:pt idx="253">
                  <c:v>48</c:v>
                </c:pt>
                <c:pt idx="254">
                  <c:v>81</c:v>
                </c:pt>
                <c:pt idx="255">
                  <c:v>18</c:v>
                </c:pt>
                <c:pt idx="256">
                  <c:v>33</c:v>
                </c:pt>
                <c:pt idx="257">
                  <c:v>19</c:v>
                </c:pt>
                <c:pt idx="258">
                  <c:v>8</c:v>
                </c:pt>
                <c:pt idx="259">
                  <c:v>55</c:v>
                </c:pt>
                <c:pt idx="260">
                  <c:v>85</c:v>
                </c:pt>
                <c:pt idx="261">
                  <c:v>32</c:v>
                </c:pt>
                <c:pt idx="262">
                  <c:v>12</c:v>
                </c:pt>
                <c:pt idx="263">
                  <c:v>25</c:v>
                </c:pt>
                <c:pt idx="264">
                  <c:v>59</c:v>
                </c:pt>
                <c:pt idx="265">
                  <c:v>41</c:v>
                </c:pt>
                <c:pt idx="266">
                  <c:v>38</c:v>
                </c:pt>
                <c:pt idx="267">
                  <c:v>40</c:v>
                </c:pt>
                <c:pt idx="268">
                  <c:v>62</c:v>
                </c:pt>
                <c:pt idx="269">
                  <c:v>30</c:v>
                </c:pt>
                <c:pt idx="270">
                  <c:v>75</c:v>
                </c:pt>
                <c:pt idx="271">
                  <c:v>39</c:v>
                </c:pt>
                <c:pt idx="272">
                  <c:v>35</c:v>
                </c:pt>
                <c:pt idx="273">
                  <c:v>7</c:v>
                </c:pt>
                <c:pt idx="274">
                  <c:v>46</c:v>
                </c:pt>
                <c:pt idx="275">
                  <c:v>52</c:v>
                </c:pt>
                <c:pt idx="276">
                  <c:v>48</c:v>
                </c:pt>
                <c:pt idx="277">
                  <c:v>87</c:v>
                </c:pt>
                <c:pt idx="278">
                  <c:v>80</c:v>
                </c:pt>
                <c:pt idx="279">
                  <c:v>75</c:v>
                </c:pt>
                <c:pt idx="280">
                  <c:v>15</c:v>
                </c:pt>
                <c:pt idx="281">
                  <c:v>69</c:v>
                </c:pt>
                <c:pt idx="282">
                  <c:v>7</c:v>
                </c:pt>
                <c:pt idx="283">
                  <c:v>73</c:v>
                </c:pt>
                <c:pt idx="284">
                  <c:v>42</c:v>
                </c:pt>
                <c:pt idx="285">
                  <c:v>79</c:v>
                </c:pt>
                <c:pt idx="286">
                  <c:v>59</c:v>
                </c:pt>
                <c:pt idx="287">
                  <c:v>4</c:v>
                </c:pt>
                <c:pt idx="288">
                  <c:v>78</c:v>
                </c:pt>
                <c:pt idx="289">
                  <c:v>70</c:v>
                </c:pt>
                <c:pt idx="290">
                  <c:v>9</c:v>
                </c:pt>
                <c:pt idx="291">
                  <c:v>48</c:v>
                </c:pt>
                <c:pt idx="292">
                  <c:v>64</c:v>
                </c:pt>
                <c:pt idx="293">
                  <c:v>58</c:v>
                </c:pt>
                <c:pt idx="294">
                  <c:v>38</c:v>
                </c:pt>
                <c:pt idx="295">
                  <c:v>60</c:v>
                </c:pt>
                <c:pt idx="296">
                  <c:v>9</c:v>
                </c:pt>
                <c:pt idx="297">
                  <c:v>60</c:v>
                </c:pt>
                <c:pt idx="298">
                  <c:v>66</c:v>
                </c:pt>
                <c:pt idx="299">
                  <c:v>51</c:v>
                </c:pt>
                <c:pt idx="300">
                  <c:v>43</c:v>
                </c:pt>
                <c:pt idx="301">
                  <c:v>78</c:v>
                </c:pt>
                <c:pt idx="302">
                  <c:v>69</c:v>
                </c:pt>
                <c:pt idx="303">
                  <c:v>1</c:v>
                </c:pt>
                <c:pt idx="304">
                  <c:v>41</c:v>
                </c:pt>
                <c:pt idx="305">
                  <c:v>51</c:v>
                </c:pt>
                <c:pt idx="306">
                  <c:v>57</c:v>
                </c:pt>
                <c:pt idx="307">
                  <c:v>82</c:v>
                </c:pt>
                <c:pt idx="308">
                  <c:v>89</c:v>
                </c:pt>
                <c:pt idx="309">
                  <c:v>66</c:v>
                </c:pt>
                <c:pt idx="310">
                  <c:v>69</c:v>
                </c:pt>
                <c:pt idx="311">
                  <c:v>41</c:v>
                </c:pt>
                <c:pt idx="312">
                  <c:v>12</c:v>
                </c:pt>
                <c:pt idx="313">
                  <c:v>57</c:v>
                </c:pt>
                <c:pt idx="314">
                  <c:v>53</c:v>
                </c:pt>
                <c:pt idx="315">
                  <c:v>36</c:v>
                </c:pt>
                <c:pt idx="316">
                  <c:v>82</c:v>
                </c:pt>
                <c:pt idx="317">
                  <c:v>23</c:v>
                </c:pt>
                <c:pt idx="318">
                  <c:v>77</c:v>
                </c:pt>
                <c:pt idx="319">
                  <c:v>70</c:v>
                </c:pt>
                <c:pt idx="320">
                  <c:v>32</c:v>
                </c:pt>
                <c:pt idx="321">
                  <c:v>66</c:v>
                </c:pt>
                <c:pt idx="322">
                  <c:v>83</c:v>
                </c:pt>
                <c:pt idx="323">
                  <c:v>84</c:v>
                </c:pt>
                <c:pt idx="324">
                  <c:v>94</c:v>
                </c:pt>
                <c:pt idx="325">
                  <c:v>75</c:v>
                </c:pt>
                <c:pt idx="326">
                  <c:v>18</c:v>
                </c:pt>
                <c:pt idx="327">
                  <c:v>46</c:v>
                </c:pt>
                <c:pt idx="328">
                  <c:v>76</c:v>
                </c:pt>
                <c:pt idx="329">
                  <c:v>38</c:v>
                </c:pt>
                <c:pt idx="330">
                  <c:v>75</c:v>
                </c:pt>
                <c:pt idx="331">
                  <c:v>38</c:v>
                </c:pt>
                <c:pt idx="332">
                  <c:v>52</c:v>
                </c:pt>
                <c:pt idx="333">
                  <c:v>70</c:v>
                </c:pt>
                <c:pt idx="334">
                  <c:v>57</c:v>
                </c:pt>
                <c:pt idx="335">
                  <c:v>56</c:v>
                </c:pt>
                <c:pt idx="336">
                  <c:v>9</c:v>
                </c:pt>
                <c:pt idx="337">
                  <c:v>36</c:v>
                </c:pt>
                <c:pt idx="338">
                  <c:v>22</c:v>
                </c:pt>
                <c:pt idx="339">
                  <c:v>25</c:v>
                </c:pt>
                <c:pt idx="340">
                  <c:v>51</c:v>
                </c:pt>
                <c:pt idx="341">
                  <c:v>74</c:v>
                </c:pt>
                <c:pt idx="342">
                  <c:v>40</c:v>
                </c:pt>
                <c:pt idx="343">
                  <c:v>63</c:v>
                </c:pt>
                <c:pt idx="344">
                  <c:v>57</c:v>
                </c:pt>
                <c:pt idx="345">
                  <c:v>37</c:v>
                </c:pt>
                <c:pt idx="346">
                  <c:v>39</c:v>
                </c:pt>
                <c:pt idx="347">
                  <c:v>39</c:v>
                </c:pt>
                <c:pt idx="348">
                  <c:v>74</c:v>
                </c:pt>
                <c:pt idx="349">
                  <c:v>16</c:v>
                </c:pt>
                <c:pt idx="350">
                  <c:v>63</c:v>
                </c:pt>
                <c:pt idx="351">
                  <c:v>43</c:v>
                </c:pt>
                <c:pt idx="352">
                  <c:v>89</c:v>
                </c:pt>
                <c:pt idx="353">
                  <c:v>69</c:v>
                </c:pt>
                <c:pt idx="354">
                  <c:v>10</c:v>
                </c:pt>
                <c:pt idx="355">
                  <c:v>66</c:v>
                </c:pt>
                <c:pt idx="356">
                  <c:v>46</c:v>
                </c:pt>
                <c:pt idx="357">
                  <c:v>12</c:v>
                </c:pt>
                <c:pt idx="358">
                  <c:v>42</c:v>
                </c:pt>
                <c:pt idx="359">
                  <c:v>11</c:v>
                </c:pt>
                <c:pt idx="360">
                  <c:v>41</c:v>
                </c:pt>
                <c:pt idx="361">
                  <c:v>85</c:v>
                </c:pt>
                <c:pt idx="362">
                  <c:v>78</c:v>
                </c:pt>
                <c:pt idx="363">
                  <c:v>57</c:v>
                </c:pt>
                <c:pt idx="364">
                  <c:v>57</c:v>
                </c:pt>
                <c:pt idx="365">
                  <c:v>25</c:v>
                </c:pt>
                <c:pt idx="366">
                  <c:v>50</c:v>
                </c:pt>
                <c:pt idx="367">
                  <c:v>50</c:v>
                </c:pt>
                <c:pt idx="368">
                  <c:v>17</c:v>
                </c:pt>
                <c:pt idx="369">
                  <c:v>41</c:v>
                </c:pt>
                <c:pt idx="370">
                  <c:v>34</c:v>
                </c:pt>
                <c:pt idx="371">
                  <c:v>38</c:v>
                </c:pt>
                <c:pt idx="372">
                  <c:v>72</c:v>
                </c:pt>
                <c:pt idx="373">
                  <c:v>75</c:v>
                </c:pt>
                <c:pt idx="374">
                  <c:v>65</c:v>
                </c:pt>
                <c:pt idx="375">
                  <c:v>52</c:v>
                </c:pt>
                <c:pt idx="376">
                  <c:v>62</c:v>
                </c:pt>
                <c:pt idx="377">
                  <c:v>12</c:v>
                </c:pt>
                <c:pt idx="378">
                  <c:v>25</c:v>
                </c:pt>
                <c:pt idx="379">
                  <c:v>30</c:v>
                </c:pt>
                <c:pt idx="380">
                  <c:v>33</c:v>
                </c:pt>
                <c:pt idx="381">
                  <c:v>9</c:v>
                </c:pt>
                <c:pt idx="382">
                  <c:v>97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85</c:v>
                </c:pt>
                <c:pt idx="387">
                  <c:v>27</c:v>
                </c:pt>
                <c:pt idx="388">
                  <c:v>28</c:v>
                </c:pt>
                <c:pt idx="389">
                  <c:v>40</c:v>
                </c:pt>
                <c:pt idx="390">
                  <c:v>21</c:v>
                </c:pt>
                <c:pt idx="391">
                  <c:v>39</c:v>
                </c:pt>
                <c:pt idx="392">
                  <c:v>25</c:v>
                </c:pt>
                <c:pt idx="393">
                  <c:v>34</c:v>
                </c:pt>
                <c:pt idx="394">
                  <c:v>16</c:v>
                </c:pt>
                <c:pt idx="395">
                  <c:v>40</c:v>
                </c:pt>
                <c:pt idx="396">
                  <c:v>50</c:v>
                </c:pt>
                <c:pt idx="397">
                  <c:v>32</c:v>
                </c:pt>
                <c:pt idx="398">
                  <c:v>56</c:v>
                </c:pt>
                <c:pt idx="399">
                  <c:v>48</c:v>
                </c:pt>
                <c:pt idx="400">
                  <c:v>36</c:v>
                </c:pt>
                <c:pt idx="401">
                  <c:v>48</c:v>
                </c:pt>
                <c:pt idx="402">
                  <c:v>23</c:v>
                </c:pt>
                <c:pt idx="403">
                  <c:v>67</c:v>
                </c:pt>
                <c:pt idx="404">
                  <c:v>50</c:v>
                </c:pt>
                <c:pt idx="405">
                  <c:v>34</c:v>
                </c:pt>
                <c:pt idx="406">
                  <c:v>47</c:v>
                </c:pt>
                <c:pt idx="407">
                  <c:v>27</c:v>
                </c:pt>
                <c:pt idx="408">
                  <c:v>88</c:v>
                </c:pt>
                <c:pt idx="409">
                  <c:v>14</c:v>
                </c:pt>
                <c:pt idx="410">
                  <c:v>75</c:v>
                </c:pt>
                <c:pt idx="411">
                  <c:v>99</c:v>
                </c:pt>
                <c:pt idx="412">
                  <c:v>42</c:v>
                </c:pt>
                <c:pt idx="413">
                  <c:v>14</c:v>
                </c:pt>
                <c:pt idx="414">
                  <c:v>78</c:v>
                </c:pt>
                <c:pt idx="415">
                  <c:v>15</c:v>
                </c:pt>
                <c:pt idx="416">
                  <c:v>57</c:v>
                </c:pt>
                <c:pt idx="417">
                  <c:v>54</c:v>
                </c:pt>
                <c:pt idx="418">
                  <c:v>18</c:v>
                </c:pt>
                <c:pt idx="419">
                  <c:v>90</c:v>
                </c:pt>
                <c:pt idx="420">
                  <c:v>80</c:v>
                </c:pt>
                <c:pt idx="421">
                  <c:v>23</c:v>
                </c:pt>
                <c:pt idx="422">
                  <c:v>81</c:v>
                </c:pt>
                <c:pt idx="423">
                  <c:v>28</c:v>
                </c:pt>
                <c:pt idx="424">
                  <c:v>35</c:v>
                </c:pt>
                <c:pt idx="425">
                  <c:v>97</c:v>
                </c:pt>
                <c:pt idx="426">
                  <c:v>3</c:v>
                </c:pt>
                <c:pt idx="427">
                  <c:v>72</c:v>
                </c:pt>
                <c:pt idx="428">
                  <c:v>44</c:v>
                </c:pt>
                <c:pt idx="429">
                  <c:v>44</c:v>
                </c:pt>
                <c:pt idx="430">
                  <c:v>90</c:v>
                </c:pt>
                <c:pt idx="431">
                  <c:v>42</c:v>
                </c:pt>
                <c:pt idx="432">
                  <c:v>61</c:v>
                </c:pt>
                <c:pt idx="433">
                  <c:v>96</c:v>
                </c:pt>
                <c:pt idx="434">
                  <c:v>91</c:v>
                </c:pt>
                <c:pt idx="435">
                  <c:v>88</c:v>
                </c:pt>
                <c:pt idx="436">
                  <c:v>99</c:v>
                </c:pt>
                <c:pt idx="437">
                  <c:v>58</c:v>
                </c:pt>
                <c:pt idx="438">
                  <c:v>17</c:v>
                </c:pt>
                <c:pt idx="439">
                  <c:v>51</c:v>
                </c:pt>
                <c:pt idx="440">
                  <c:v>92</c:v>
                </c:pt>
                <c:pt idx="441">
                  <c:v>94</c:v>
                </c:pt>
                <c:pt idx="442">
                  <c:v>15</c:v>
                </c:pt>
                <c:pt idx="443">
                  <c:v>70</c:v>
                </c:pt>
                <c:pt idx="444">
                  <c:v>55</c:v>
                </c:pt>
                <c:pt idx="445">
                  <c:v>84</c:v>
                </c:pt>
                <c:pt idx="446">
                  <c:v>51</c:v>
                </c:pt>
                <c:pt idx="447">
                  <c:v>10</c:v>
                </c:pt>
                <c:pt idx="448">
                  <c:v>29</c:v>
                </c:pt>
                <c:pt idx="449">
                  <c:v>54</c:v>
                </c:pt>
                <c:pt idx="450">
                  <c:v>13</c:v>
                </c:pt>
                <c:pt idx="451">
                  <c:v>69</c:v>
                </c:pt>
                <c:pt idx="452">
                  <c:v>31</c:v>
                </c:pt>
                <c:pt idx="453">
                  <c:v>21</c:v>
                </c:pt>
                <c:pt idx="454">
                  <c:v>68</c:v>
                </c:pt>
                <c:pt idx="455">
                  <c:v>74</c:v>
                </c:pt>
                <c:pt idx="456">
                  <c:v>82</c:v>
                </c:pt>
                <c:pt idx="457">
                  <c:v>15</c:v>
                </c:pt>
                <c:pt idx="458">
                  <c:v>82</c:v>
                </c:pt>
                <c:pt idx="459">
                  <c:v>38</c:v>
                </c:pt>
                <c:pt idx="460">
                  <c:v>43</c:v>
                </c:pt>
                <c:pt idx="461">
                  <c:v>82</c:v>
                </c:pt>
                <c:pt idx="462">
                  <c:v>58</c:v>
                </c:pt>
                <c:pt idx="463">
                  <c:v>58</c:v>
                </c:pt>
                <c:pt idx="464">
                  <c:v>16</c:v>
                </c:pt>
                <c:pt idx="465">
                  <c:v>45</c:v>
                </c:pt>
                <c:pt idx="466">
                  <c:v>47</c:v>
                </c:pt>
                <c:pt idx="467">
                  <c:v>86</c:v>
                </c:pt>
                <c:pt idx="468">
                  <c:v>21</c:v>
                </c:pt>
                <c:pt idx="469">
                  <c:v>25</c:v>
                </c:pt>
                <c:pt idx="470">
                  <c:v>58</c:v>
                </c:pt>
                <c:pt idx="471">
                  <c:v>63</c:v>
                </c:pt>
                <c:pt idx="472">
                  <c:v>41</c:v>
                </c:pt>
                <c:pt idx="473">
                  <c:v>38</c:v>
                </c:pt>
                <c:pt idx="474">
                  <c:v>77</c:v>
                </c:pt>
                <c:pt idx="475">
                  <c:v>38</c:v>
                </c:pt>
                <c:pt idx="476">
                  <c:v>19</c:v>
                </c:pt>
                <c:pt idx="477">
                  <c:v>61</c:v>
                </c:pt>
                <c:pt idx="478">
                  <c:v>47</c:v>
                </c:pt>
                <c:pt idx="479">
                  <c:v>33</c:v>
                </c:pt>
                <c:pt idx="480">
                  <c:v>70</c:v>
                </c:pt>
                <c:pt idx="481">
                  <c:v>47</c:v>
                </c:pt>
                <c:pt idx="482">
                  <c:v>75</c:v>
                </c:pt>
                <c:pt idx="483">
                  <c:v>33</c:v>
                </c:pt>
                <c:pt idx="484">
                  <c:v>16</c:v>
                </c:pt>
                <c:pt idx="485">
                  <c:v>20</c:v>
                </c:pt>
                <c:pt idx="486">
                  <c:v>48</c:v>
                </c:pt>
                <c:pt idx="487">
                  <c:v>18</c:v>
                </c:pt>
                <c:pt idx="488">
                  <c:v>19</c:v>
                </c:pt>
                <c:pt idx="489">
                  <c:v>33</c:v>
                </c:pt>
                <c:pt idx="490">
                  <c:v>88</c:v>
                </c:pt>
                <c:pt idx="491">
                  <c:v>65</c:v>
                </c:pt>
                <c:pt idx="492">
                  <c:v>58</c:v>
                </c:pt>
                <c:pt idx="493">
                  <c:v>43</c:v>
                </c:pt>
                <c:pt idx="494">
                  <c:v>57</c:v>
                </c:pt>
                <c:pt idx="495">
                  <c:v>77</c:v>
                </c:pt>
                <c:pt idx="496">
                  <c:v>55</c:v>
                </c:pt>
                <c:pt idx="497">
                  <c:v>80</c:v>
                </c:pt>
                <c:pt idx="498">
                  <c:v>19</c:v>
                </c:pt>
                <c:pt idx="499">
                  <c:v>81</c:v>
                </c:pt>
                <c:pt idx="500">
                  <c:v>41</c:v>
                </c:pt>
                <c:pt idx="501">
                  <c:v>77</c:v>
                </c:pt>
                <c:pt idx="502">
                  <c:v>81</c:v>
                </c:pt>
                <c:pt idx="503">
                  <c:v>84</c:v>
                </c:pt>
                <c:pt idx="504">
                  <c:v>74</c:v>
                </c:pt>
                <c:pt idx="505">
                  <c:v>86</c:v>
                </c:pt>
                <c:pt idx="506">
                  <c:v>87</c:v>
                </c:pt>
                <c:pt idx="507">
                  <c:v>4</c:v>
                </c:pt>
                <c:pt idx="508">
                  <c:v>5</c:v>
                </c:pt>
                <c:pt idx="509">
                  <c:v>77</c:v>
                </c:pt>
                <c:pt idx="510">
                  <c:v>69</c:v>
                </c:pt>
                <c:pt idx="511">
                  <c:v>41</c:v>
                </c:pt>
                <c:pt idx="512">
                  <c:v>50</c:v>
                </c:pt>
                <c:pt idx="513">
                  <c:v>64</c:v>
                </c:pt>
                <c:pt idx="514">
                  <c:v>55</c:v>
                </c:pt>
                <c:pt idx="515">
                  <c:v>36</c:v>
                </c:pt>
                <c:pt idx="516">
                  <c:v>55</c:v>
                </c:pt>
                <c:pt idx="517">
                  <c:v>82</c:v>
                </c:pt>
                <c:pt idx="518">
                  <c:v>56</c:v>
                </c:pt>
                <c:pt idx="519">
                  <c:v>77</c:v>
                </c:pt>
                <c:pt idx="520">
                  <c:v>13</c:v>
                </c:pt>
                <c:pt idx="521">
                  <c:v>37</c:v>
                </c:pt>
                <c:pt idx="522">
                  <c:v>44</c:v>
                </c:pt>
                <c:pt idx="523">
                  <c:v>75</c:v>
                </c:pt>
                <c:pt idx="524">
                  <c:v>82</c:v>
                </c:pt>
                <c:pt idx="525">
                  <c:v>68</c:v>
                </c:pt>
                <c:pt idx="526">
                  <c:v>9</c:v>
                </c:pt>
                <c:pt idx="527">
                  <c:v>38</c:v>
                </c:pt>
                <c:pt idx="528">
                  <c:v>9</c:v>
                </c:pt>
                <c:pt idx="529">
                  <c:v>15</c:v>
                </c:pt>
                <c:pt idx="530">
                  <c:v>37</c:v>
                </c:pt>
                <c:pt idx="531">
                  <c:v>35</c:v>
                </c:pt>
                <c:pt idx="532">
                  <c:v>61</c:v>
                </c:pt>
                <c:pt idx="533">
                  <c:v>60</c:v>
                </c:pt>
                <c:pt idx="534">
                  <c:v>70</c:v>
                </c:pt>
                <c:pt idx="535">
                  <c:v>41</c:v>
                </c:pt>
                <c:pt idx="536">
                  <c:v>66</c:v>
                </c:pt>
                <c:pt idx="537">
                  <c:v>22</c:v>
                </c:pt>
                <c:pt idx="538">
                  <c:v>36</c:v>
                </c:pt>
                <c:pt idx="539">
                  <c:v>45</c:v>
                </c:pt>
                <c:pt idx="540">
                  <c:v>56</c:v>
                </c:pt>
                <c:pt idx="541">
                  <c:v>17</c:v>
                </c:pt>
                <c:pt idx="542">
                  <c:v>14</c:v>
                </c:pt>
                <c:pt idx="543">
                  <c:v>21</c:v>
                </c:pt>
                <c:pt idx="544">
                  <c:v>40</c:v>
                </c:pt>
                <c:pt idx="545">
                  <c:v>42</c:v>
                </c:pt>
                <c:pt idx="546">
                  <c:v>73</c:v>
                </c:pt>
                <c:pt idx="547">
                  <c:v>92</c:v>
                </c:pt>
                <c:pt idx="548">
                  <c:v>75</c:v>
                </c:pt>
                <c:pt idx="549">
                  <c:v>49</c:v>
                </c:pt>
                <c:pt idx="550">
                  <c:v>56</c:v>
                </c:pt>
                <c:pt idx="551">
                  <c:v>85</c:v>
                </c:pt>
                <c:pt idx="552">
                  <c:v>22</c:v>
                </c:pt>
                <c:pt idx="553">
                  <c:v>40</c:v>
                </c:pt>
                <c:pt idx="554">
                  <c:v>19</c:v>
                </c:pt>
                <c:pt idx="555">
                  <c:v>46</c:v>
                </c:pt>
                <c:pt idx="556">
                  <c:v>5</c:v>
                </c:pt>
                <c:pt idx="557">
                  <c:v>38</c:v>
                </c:pt>
                <c:pt idx="558">
                  <c:v>25</c:v>
                </c:pt>
                <c:pt idx="559">
                  <c:v>54</c:v>
                </c:pt>
                <c:pt idx="560">
                  <c:v>22</c:v>
                </c:pt>
                <c:pt idx="561">
                  <c:v>61</c:v>
                </c:pt>
                <c:pt idx="562">
                  <c:v>30</c:v>
                </c:pt>
                <c:pt idx="563">
                  <c:v>97</c:v>
                </c:pt>
                <c:pt idx="564">
                  <c:v>33</c:v>
                </c:pt>
                <c:pt idx="565">
                  <c:v>43</c:v>
                </c:pt>
                <c:pt idx="566">
                  <c:v>24</c:v>
                </c:pt>
                <c:pt idx="567">
                  <c:v>4</c:v>
                </c:pt>
                <c:pt idx="568">
                  <c:v>23</c:v>
                </c:pt>
                <c:pt idx="569">
                  <c:v>62</c:v>
                </c:pt>
                <c:pt idx="570">
                  <c:v>62</c:v>
                </c:pt>
                <c:pt idx="571">
                  <c:v>46</c:v>
                </c:pt>
                <c:pt idx="572">
                  <c:v>38</c:v>
                </c:pt>
                <c:pt idx="573">
                  <c:v>81</c:v>
                </c:pt>
                <c:pt idx="574">
                  <c:v>14</c:v>
                </c:pt>
                <c:pt idx="575">
                  <c:v>82</c:v>
                </c:pt>
                <c:pt idx="576">
                  <c:v>9</c:v>
                </c:pt>
                <c:pt idx="577">
                  <c:v>40</c:v>
                </c:pt>
                <c:pt idx="578">
                  <c:v>78</c:v>
                </c:pt>
                <c:pt idx="579">
                  <c:v>94</c:v>
                </c:pt>
                <c:pt idx="580">
                  <c:v>28</c:v>
                </c:pt>
                <c:pt idx="581">
                  <c:v>24</c:v>
                </c:pt>
                <c:pt idx="582">
                  <c:v>82</c:v>
                </c:pt>
                <c:pt idx="583">
                  <c:v>25</c:v>
                </c:pt>
                <c:pt idx="584">
                  <c:v>79</c:v>
                </c:pt>
                <c:pt idx="585">
                  <c:v>68</c:v>
                </c:pt>
                <c:pt idx="586">
                  <c:v>16</c:v>
                </c:pt>
                <c:pt idx="587">
                  <c:v>58</c:v>
                </c:pt>
                <c:pt idx="588">
                  <c:v>31</c:v>
                </c:pt>
                <c:pt idx="589">
                  <c:v>19</c:v>
                </c:pt>
                <c:pt idx="590">
                  <c:v>56</c:v>
                </c:pt>
                <c:pt idx="591">
                  <c:v>73</c:v>
                </c:pt>
                <c:pt idx="592">
                  <c:v>24</c:v>
                </c:pt>
                <c:pt idx="593">
                  <c:v>76</c:v>
                </c:pt>
                <c:pt idx="594">
                  <c:v>39</c:v>
                </c:pt>
                <c:pt idx="595">
                  <c:v>79</c:v>
                </c:pt>
                <c:pt idx="596">
                  <c:v>44</c:v>
                </c:pt>
                <c:pt idx="597">
                  <c:v>55</c:v>
                </c:pt>
                <c:pt idx="598">
                  <c:v>23</c:v>
                </c:pt>
                <c:pt idx="599">
                  <c:v>69</c:v>
                </c:pt>
                <c:pt idx="600">
                  <c:v>50</c:v>
                </c:pt>
                <c:pt idx="601">
                  <c:v>85</c:v>
                </c:pt>
                <c:pt idx="602">
                  <c:v>67</c:v>
                </c:pt>
                <c:pt idx="603">
                  <c:v>45</c:v>
                </c:pt>
                <c:pt idx="604">
                  <c:v>89</c:v>
                </c:pt>
                <c:pt idx="605">
                  <c:v>70</c:v>
                </c:pt>
                <c:pt idx="606">
                  <c:v>13</c:v>
                </c:pt>
                <c:pt idx="607">
                  <c:v>30</c:v>
                </c:pt>
                <c:pt idx="608">
                  <c:v>41</c:v>
                </c:pt>
                <c:pt idx="609">
                  <c:v>26</c:v>
                </c:pt>
                <c:pt idx="610">
                  <c:v>36</c:v>
                </c:pt>
                <c:pt idx="611">
                  <c:v>31</c:v>
                </c:pt>
                <c:pt idx="612">
                  <c:v>92</c:v>
                </c:pt>
                <c:pt idx="613">
                  <c:v>33</c:v>
                </c:pt>
                <c:pt idx="614">
                  <c:v>71</c:v>
                </c:pt>
                <c:pt idx="615">
                  <c:v>61</c:v>
                </c:pt>
                <c:pt idx="616">
                  <c:v>68</c:v>
                </c:pt>
                <c:pt idx="617">
                  <c:v>22</c:v>
                </c:pt>
                <c:pt idx="618">
                  <c:v>46</c:v>
                </c:pt>
                <c:pt idx="619">
                  <c:v>20</c:v>
                </c:pt>
                <c:pt idx="620">
                  <c:v>47</c:v>
                </c:pt>
                <c:pt idx="621">
                  <c:v>74</c:v>
                </c:pt>
                <c:pt idx="622">
                  <c:v>52</c:v>
                </c:pt>
                <c:pt idx="623">
                  <c:v>80</c:v>
                </c:pt>
                <c:pt idx="624">
                  <c:v>63</c:v>
                </c:pt>
                <c:pt idx="625">
                  <c:v>62</c:v>
                </c:pt>
                <c:pt idx="626">
                  <c:v>81</c:v>
                </c:pt>
                <c:pt idx="627">
                  <c:v>77</c:v>
                </c:pt>
                <c:pt idx="628">
                  <c:v>50</c:v>
                </c:pt>
                <c:pt idx="629">
                  <c:v>73</c:v>
                </c:pt>
                <c:pt idx="630">
                  <c:v>90</c:v>
                </c:pt>
                <c:pt idx="631">
                  <c:v>48</c:v>
                </c:pt>
                <c:pt idx="632">
                  <c:v>47</c:v>
                </c:pt>
                <c:pt idx="633">
                  <c:v>64</c:v>
                </c:pt>
                <c:pt idx="634">
                  <c:v>27</c:v>
                </c:pt>
                <c:pt idx="635">
                  <c:v>33</c:v>
                </c:pt>
                <c:pt idx="636">
                  <c:v>73</c:v>
                </c:pt>
                <c:pt idx="637">
                  <c:v>23</c:v>
                </c:pt>
                <c:pt idx="638">
                  <c:v>15</c:v>
                </c:pt>
                <c:pt idx="639">
                  <c:v>23</c:v>
                </c:pt>
                <c:pt idx="640">
                  <c:v>86</c:v>
                </c:pt>
                <c:pt idx="641">
                  <c:v>19</c:v>
                </c:pt>
                <c:pt idx="642">
                  <c:v>31</c:v>
                </c:pt>
                <c:pt idx="643">
                  <c:v>94</c:v>
                </c:pt>
                <c:pt idx="644">
                  <c:v>11</c:v>
                </c:pt>
                <c:pt idx="645">
                  <c:v>87</c:v>
                </c:pt>
                <c:pt idx="646">
                  <c:v>35</c:v>
                </c:pt>
                <c:pt idx="647">
                  <c:v>48</c:v>
                </c:pt>
                <c:pt idx="648">
                  <c:v>13</c:v>
                </c:pt>
                <c:pt idx="649">
                  <c:v>8</c:v>
                </c:pt>
                <c:pt idx="650">
                  <c:v>27</c:v>
                </c:pt>
                <c:pt idx="651">
                  <c:v>56</c:v>
                </c:pt>
                <c:pt idx="652">
                  <c:v>18</c:v>
                </c:pt>
                <c:pt idx="653">
                  <c:v>88</c:v>
                </c:pt>
                <c:pt idx="654">
                  <c:v>66</c:v>
                </c:pt>
                <c:pt idx="655">
                  <c:v>52</c:v>
                </c:pt>
                <c:pt idx="656">
                  <c:v>64</c:v>
                </c:pt>
                <c:pt idx="657">
                  <c:v>70</c:v>
                </c:pt>
                <c:pt idx="658">
                  <c:v>48</c:v>
                </c:pt>
                <c:pt idx="659">
                  <c:v>53</c:v>
                </c:pt>
                <c:pt idx="660">
                  <c:v>64</c:v>
                </c:pt>
                <c:pt idx="661">
                  <c:v>66</c:v>
                </c:pt>
                <c:pt idx="662">
                  <c:v>11</c:v>
                </c:pt>
                <c:pt idx="663">
                  <c:v>10</c:v>
                </c:pt>
                <c:pt idx="664">
                  <c:v>9</c:v>
                </c:pt>
                <c:pt idx="665">
                  <c:v>72</c:v>
                </c:pt>
                <c:pt idx="666">
                  <c:v>55</c:v>
                </c:pt>
                <c:pt idx="667">
                  <c:v>33</c:v>
                </c:pt>
                <c:pt idx="668">
                  <c:v>61</c:v>
                </c:pt>
                <c:pt idx="669">
                  <c:v>91</c:v>
                </c:pt>
                <c:pt idx="670">
                  <c:v>35</c:v>
                </c:pt>
                <c:pt idx="671">
                  <c:v>23</c:v>
                </c:pt>
                <c:pt idx="672">
                  <c:v>42</c:v>
                </c:pt>
                <c:pt idx="673">
                  <c:v>7</c:v>
                </c:pt>
                <c:pt idx="674">
                  <c:v>44</c:v>
                </c:pt>
                <c:pt idx="675">
                  <c:v>38</c:v>
                </c:pt>
                <c:pt idx="676">
                  <c:v>65</c:v>
                </c:pt>
                <c:pt idx="677">
                  <c:v>25</c:v>
                </c:pt>
                <c:pt idx="678">
                  <c:v>23</c:v>
                </c:pt>
                <c:pt idx="679">
                  <c:v>57</c:v>
                </c:pt>
                <c:pt idx="680">
                  <c:v>43</c:v>
                </c:pt>
                <c:pt idx="681">
                  <c:v>44</c:v>
                </c:pt>
                <c:pt idx="682">
                  <c:v>65</c:v>
                </c:pt>
                <c:pt idx="683">
                  <c:v>8</c:v>
                </c:pt>
                <c:pt idx="684">
                  <c:v>56</c:v>
                </c:pt>
                <c:pt idx="685">
                  <c:v>65</c:v>
                </c:pt>
                <c:pt idx="686">
                  <c:v>37</c:v>
                </c:pt>
                <c:pt idx="687">
                  <c:v>64</c:v>
                </c:pt>
                <c:pt idx="688">
                  <c:v>3</c:v>
                </c:pt>
                <c:pt idx="689">
                  <c:v>90</c:v>
                </c:pt>
                <c:pt idx="690">
                  <c:v>50</c:v>
                </c:pt>
                <c:pt idx="691">
                  <c:v>45</c:v>
                </c:pt>
                <c:pt idx="692">
                  <c:v>32</c:v>
                </c:pt>
                <c:pt idx="693">
                  <c:v>55</c:v>
                </c:pt>
                <c:pt idx="694">
                  <c:v>54</c:v>
                </c:pt>
                <c:pt idx="695">
                  <c:v>37</c:v>
                </c:pt>
                <c:pt idx="696">
                  <c:v>78</c:v>
                </c:pt>
                <c:pt idx="697">
                  <c:v>58</c:v>
                </c:pt>
                <c:pt idx="698">
                  <c:v>26</c:v>
                </c:pt>
                <c:pt idx="699">
                  <c:v>30</c:v>
                </c:pt>
                <c:pt idx="700">
                  <c:v>48</c:v>
                </c:pt>
                <c:pt idx="701">
                  <c:v>11</c:v>
                </c:pt>
                <c:pt idx="702">
                  <c:v>72</c:v>
                </c:pt>
                <c:pt idx="703">
                  <c:v>21</c:v>
                </c:pt>
                <c:pt idx="704">
                  <c:v>18</c:v>
                </c:pt>
                <c:pt idx="705">
                  <c:v>60</c:v>
                </c:pt>
                <c:pt idx="706">
                  <c:v>11</c:v>
                </c:pt>
                <c:pt idx="707">
                  <c:v>38</c:v>
                </c:pt>
                <c:pt idx="708">
                  <c:v>50</c:v>
                </c:pt>
                <c:pt idx="709">
                  <c:v>74</c:v>
                </c:pt>
                <c:pt idx="710">
                  <c:v>40</c:v>
                </c:pt>
                <c:pt idx="711">
                  <c:v>87</c:v>
                </c:pt>
                <c:pt idx="712">
                  <c:v>33</c:v>
                </c:pt>
                <c:pt idx="713">
                  <c:v>63</c:v>
                </c:pt>
                <c:pt idx="714">
                  <c:v>80</c:v>
                </c:pt>
                <c:pt idx="715">
                  <c:v>80</c:v>
                </c:pt>
                <c:pt idx="716">
                  <c:v>39</c:v>
                </c:pt>
                <c:pt idx="717">
                  <c:v>22</c:v>
                </c:pt>
                <c:pt idx="718">
                  <c:v>17</c:v>
                </c:pt>
                <c:pt idx="719">
                  <c:v>35</c:v>
                </c:pt>
                <c:pt idx="720">
                  <c:v>96</c:v>
                </c:pt>
                <c:pt idx="721">
                  <c:v>74</c:v>
                </c:pt>
                <c:pt idx="722">
                  <c:v>57</c:v>
                </c:pt>
                <c:pt idx="723">
                  <c:v>30</c:v>
                </c:pt>
                <c:pt idx="724">
                  <c:v>38</c:v>
                </c:pt>
                <c:pt idx="725">
                  <c:v>71</c:v>
                </c:pt>
                <c:pt idx="726">
                  <c:v>71</c:v>
                </c:pt>
                <c:pt idx="727">
                  <c:v>84</c:v>
                </c:pt>
                <c:pt idx="728">
                  <c:v>39</c:v>
                </c:pt>
                <c:pt idx="729">
                  <c:v>89</c:v>
                </c:pt>
                <c:pt idx="730">
                  <c:v>62</c:v>
                </c:pt>
                <c:pt idx="731">
                  <c:v>32</c:v>
                </c:pt>
                <c:pt idx="732">
                  <c:v>16</c:v>
                </c:pt>
                <c:pt idx="733">
                  <c:v>68</c:v>
                </c:pt>
                <c:pt idx="734">
                  <c:v>28</c:v>
                </c:pt>
                <c:pt idx="735">
                  <c:v>13</c:v>
                </c:pt>
                <c:pt idx="736">
                  <c:v>24</c:v>
                </c:pt>
                <c:pt idx="737">
                  <c:v>65</c:v>
                </c:pt>
                <c:pt idx="738">
                  <c:v>65</c:v>
                </c:pt>
                <c:pt idx="739">
                  <c:v>74</c:v>
                </c:pt>
                <c:pt idx="740">
                  <c:v>13</c:v>
                </c:pt>
                <c:pt idx="741">
                  <c:v>48</c:v>
                </c:pt>
                <c:pt idx="742">
                  <c:v>43</c:v>
                </c:pt>
                <c:pt idx="743">
                  <c:v>58</c:v>
                </c:pt>
                <c:pt idx="744">
                  <c:v>59</c:v>
                </c:pt>
                <c:pt idx="745">
                  <c:v>42</c:v>
                </c:pt>
                <c:pt idx="746">
                  <c:v>77</c:v>
                </c:pt>
                <c:pt idx="747">
                  <c:v>17</c:v>
                </c:pt>
                <c:pt idx="748">
                  <c:v>12</c:v>
                </c:pt>
                <c:pt idx="749">
                  <c:v>52</c:v>
                </c:pt>
                <c:pt idx="750">
                  <c:v>63</c:v>
                </c:pt>
                <c:pt idx="751">
                  <c:v>18</c:v>
                </c:pt>
                <c:pt idx="752">
                  <c:v>97</c:v>
                </c:pt>
                <c:pt idx="753">
                  <c:v>86</c:v>
                </c:pt>
                <c:pt idx="754">
                  <c:v>19</c:v>
                </c:pt>
                <c:pt idx="755">
                  <c:v>13</c:v>
                </c:pt>
                <c:pt idx="756">
                  <c:v>82</c:v>
                </c:pt>
                <c:pt idx="757">
                  <c:v>83</c:v>
                </c:pt>
                <c:pt idx="758">
                  <c:v>21</c:v>
                </c:pt>
                <c:pt idx="759">
                  <c:v>83</c:v>
                </c:pt>
                <c:pt idx="760">
                  <c:v>34</c:v>
                </c:pt>
                <c:pt idx="761">
                  <c:v>13</c:v>
                </c:pt>
                <c:pt idx="762">
                  <c:v>53</c:v>
                </c:pt>
                <c:pt idx="763">
                  <c:v>71</c:v>
                </c:pt>
                <c:pt idx="764">
                  <c:v>36</c:v>
                </c:pt>
                <c:pt idx="765">
                  <c:v>7</c:v>
                </c:pt>
                <c:pt idx="766">
                  <c:v>42</c:v>
                </c:pt>
                <c:pt idx="767">
                  <c:v>34</c:v>
                </c:pt>
                <c:pt idx="768">
                  <c:v>33</c:v>
                </c:pt>
                <c:pt idx="769">
                  <c:v>59</c:v>
                </c:pt>
                <c:pt idx="770">
                  <c:v>58</c:v>
                </c:pt>
                <c:pt idx="771">
                  <c:v>25</c:v>
                </c:pt>
                <c:pt idx="772">
                  <c:v>95</c:v>
                </c:pt>
                <c:pt idx="773">
                  <c:v>30</c:v>
                </c:pt>
                <c:pt idx="774">
                  <c:v>18</c:v>
                </c:pt>
                <c:pt idx="775">
                  <c:v>50</c:v>
                </c:pt>
                <c:pt idx="776">
                  <c:v>7</c:v>
                </c:pt>
                <c:pt idx="777">
                  <c:v>66</c:v>
                </c:pt>
                <c:pt idx="778">
                  <c:v>71</c:v>
                </c:pt>
                <c:pt idx="779">
                  <c:v>60</c:v>
                </c:pt>
                <c:pt idx="780">
                  <c:v>85</c:v>
                </c:pt>
                <c:pt idx="781">
                  <c:v>33</c:v>
                </c:pt>
                <c:pt idx="782">
                  <c:v>22</c:v>
                </c:pt>
                <c:pt idx="783">
                  <c:v>36</c:v>
                </c:pt>
                <c:pt idx="784">
                  <c:v>70</c:v>
                </c:pt>
                <c:pt idx="785">
                  <c:v>34</c:v>
                </c:pt>
                <c:pt idx="786">
                  <c:v>72</c:v>
                </c:pt>
                <c:pt idx="787">
                  <c:v>37</c:v>
                </c:pt>
                <c:pt idx="788">
                  <c:v>59</c:v>
                </c:pt>
                <c:pt idx="789">
                  <c:v>53</c:v>
                </c:pt>
                <c:pt idx="790">
                  <c:v>87</c:v>
                </c:pt>
                <c:pt idx="791">
                  <c:v>98</c:v>
                </c:pt>
                <c:pt idx="792">
                  <c:v>46</c:v>
                </c:pt>
                <c:pt idx="793">
                  <c:v>40</c:v>
                </c:pt>
                <c:pt idx="794">
                  <c:v>88</c:v>
                </c:pt>
                <c:pt idx="795">
                  <c:v>31</c:v>
                </c:pt>
                <c:pt idx="796">
                  <c:v>46</c:v>
                </c:pt>
                <c:pt idx="797">
                  <c:v>58</c:v>
                </c:pt>
                <c:pt idx="798">
                  <c:v>65</c:v>
                </c:pt>
                <c:pt idx="799">
                  <c:v>16</c:v>
                </c:pt>
                <c:pt idx="800">
                  <c:v>80</c:v>
                </c:pt>
                <c:pt idx="801">
                  <c:v>34</c:v>
                </c:pt>
                <c:pt idx="802">
                  <c:v>35</c:v>
                </c:pt>
                <c:pt idx="803">
                  <c:v>76</c:v>
                </c:pt>
                <c:pt idx="804">
                  <c:v>17</c:v>
                </c:pt>
                <c:pt idx="805">
                  <c:v>70</c:v>
                </c:pt>
                <c:pt idx="806">
                  <c:v>55</c:v>
                </c:pt>
                <c:pt idx="807">
                  <c:v>28</c:v>
                </c:pt>
                <c:pt idx="808">
                  <c:v>18</c:v>
                </c:pt>
                <c:pt idx="809">
                  <c:v>39</c:v>
                </c:pt>
                <c:pt idx="810">
                  <c:v>8</c:v>
                </c:pt>
                <c:pt idx="811">
                  <c:v>6</c:v>
                </c:pt>
                <c:pt idx="812">
                  <c:v>92</c:v>
                </c:pt>
                <c:pt idx="813">
                  <c:v>73</c:v>
                </c:pt>
                <c:pt idx="814">
                  <c:v>29</c:v>
                </c:pt>
                <c:pt idx="815">
                  <c:v>16</c:v>
                </c:pt>
                <c:pt idx="816">
                  <c:v>82</c:v>
                </c:pt>
                <c:pt idx="817">
                  <c:v>25</c:v>
                </c:pt>
                <c:pt idx="818">
                  <c:v>86</c:v>
                </c:pt>
                <c:pt idx="819">
                  <c:v>54</c:v>
                </c:pt>
                <c:pt idx="820">
                  <c:v>85</c:v>
                </c:pt>
                <c:pt idx="821">
                  <c:v>36</c:v>
                </c:pt>
                <c:pt idx="822">
                  <c:v>39</c:v>
                </c:pt>
                <c:pt idx="823">
                  <c:v>11</c:v>
                </c:pt>
                <c:pt idx="824">
                  <c:v>26</c:v>
                </c:pt>
                <c:pt idx="825">
                  <c:v>34</c:v>
                </c:pt>
                <c:pt idx="826">
                  <c:v>24</c:v>
                </c:pt>
                <c:pt idx="827">
                  <c:v>60</c:v>
                </c:pt>
                <c:pt idx="828">
                  <c:v>35</c:v>
                </c:pt>
                <c:pt idx="829">
                  <c:v>12</c:v>
                </c:pt>
                <c:pt idx="830">
                  <c:v>85</c:v>
                </c:pt>
                <c:pt idx="831">
                  <c:v>54</c:v>
                </c:pt>
                <c:pt idx="832">
                  <c:v>82</c:v>
                </c:pt>
                <c:pt idx="833">
                  <c:v>79</c:v>
                </c:pt>
                <c:pt idx="834">
                  <c:v>81</c:v>
                </c:pt>
                <c:pt idx="835">
                  <c:v>13</c:v>
                </c:pt>
                <c:pt idx="836">
                  <c:v>40</c:v>
                </c:pt>
                <c:pt idx="837">
                  <c:v>18</c:v>
                </c:pt>
                <c:pt idx="838">
                  <c:v>87</c:v>
                </c:pt>
                <c:pt idx="839">
                  <c:v>90</c:v>
                </c:pt>
                <c:pt idx="840">
                  <c:v>82</c:v>
                </c:pt>
                <c:pt idx="841">
                  <c:v>54</c:v>
                </c:pt>
                <c:pt idx="842">
                  <c:v>4</c:v>
                </c:pt>
                <c:pt idx="843">
                  <c:v>64</c:v>
                </c:pt>
                <c:pt idx="844">
                  <c:v>30</c:v>
                </c:pt>
                <c:pt idx="845">
                  <c:v>57</c:v>
                </c:pt>
                <c:pt idx="846">
                  <c:v>84</c:v>
                </c:pt>
                <c:pt idx="847">
                  <c:v>22</c:v>
                </c:pt>
                <c:pt idx="848">
                  <c:v>42</c:v>
                </c:pt>
                <c:pt idx="849">
                  <c:v>30</c:v>
                </c:pt>
                <c:pt idx="850">
                  <c:v>73</c:v>
                </c:pt>
                <c:pt idx="851">
                  <c:v>75</c:v>
                </c:pt>
                <c:pt idx="852">
                  <c:v>88</c:v>
                </c:pt>
                <c:pt idx="853">
                  <c:v>84</c:v>
                </c:pt>
                <c:pt idx="854">
                  <c:v>25</c:v>
                </c:pt>
                <c:pt idx="855">
                  <c:v>42</c:v>
                </c:pt>
                <c:pt idx="856">
                  <c:v>65</c:v>
                </c:pt>
                <c:pt idx="857">
                  <c:v>51</c:v>
                </c:pt>
                <c:pt idx="858">
                  <c:v>93</c:v>
                </c:pt>
                <c:pt idx="859">
                  <c:v>46</c:v>
                </c:pt>
                <c:pt idx="860">
                  <c:v>33</c:v>
                </c:pt>
                <c:pt idx="861">
                  <c:v>6</c:v>
                </c:pt>
                <c:pt idx="862">
                  <c:v>19</c:v>
                </c:pt>
                <c:pt idx="863">
                  <c:v>8</c:v>
                </c:pt>
                <c:pt idx="864">
                  <c:v>53</c:v>
                </c:pt>
                <c:pt idx="865">
                  <c:v>55</c:v>
                </c:pt>
                <c:pt idx="866">
                  <c:v>88</c:v>
                </c:pt>
                <c:pt idx="867">
                  <c:v>12</c:v>
                </c:pt>
                <c:pt idx="868">
                  <c:v>29</c:v>
                </c:pt>
                <c:pt idx="869">
                  <c:v>65</c:v>
                </c:pt>
                <c:pt idx="870">
                  <c:v>60</c:v>
                </c:pt>
                <c:pt idx="871">
                  <c:v>48</c:v>
                </c:pt>
                <c:pt idx="872">
                  <c:v>88</c:v>
                </c:pt>
                <c:pt idx="873">
                  <c:v>57</c:v>
                </c:pt>
                <c:pt idx="874">
                  <c:v>92</c:v>
                </c:pt>
                <c:pt idx="875">
                  <c:v>9</c:v>
                </c:pt>
                <c:pt idx="876">
                  <c:v>89</c:v>
                </c:pt>
                <c:pt idx="877">
                  <c:v>42</c:v>
                </c:pt>
                <c:pt idx="878">
                  <c:v>37</c:v>
                </c:pt>
                <c:pt idx="879">
                  <c:v>39</c:v>
                </c:pt>
                <c:pt idx="880">
                  <c:v>55</c:v>
                </c:pt>
                <c:pt idx="881">
                  <c:v>70</c:v>
                </c:pt>
                <c:pt idx="882">
                  <c:v>60</c:v>
                </c:pt>
                <c:pt idx="883">
                  <c:v>13</c:v>
                </c:pt>
                <c:pt idx="884">
                  <c:v>93</c:v>
                </c:pt>
                <c:pt idx="885">
                  <c:v>4</c:v>
                </c:pt>
                <c:pt idx="886">
                  <c:v>42</c:v>
                </c:pt>
                <c:pt idx="887">
                  <c:v>98</c:v>
                </c:pt>
                <c:pt idx="888">
                  <c:v>9</c:v>
                </c:pt>
                <c:pt idx="889">
                  <c:v>79</c:v>
                </c:pt>
                <c:pt idx="890">
                  <c:v>81</c:v>
                </c:pt>
                <c:pt idx="891">
                  <c:v>73</c:v>
                </c:pt>
                <c:pt idx="892">
                  <c:v>84</c:v>
                </c:pt>
                <c:pt idx="893">
                  <c:v>55</c:v>
                </c:pt>
                <c:pt idx="894">
                  <c:v>74</c:v>
                </c:pt>
                <c:pt idx="895">
                  <c:v>30</c:v>
                </c:pt>
                <c:pt idx="896">
                  <c:v>33</c:v>
                </c:pt>
                <c:pt idx="897">
                  <c:v>77</c:v>
                </c:pt>
                <c:pt idx="898">
                  <c:v>69</c:v>
                </c:pt>
                <c:pt idx="899">
                  <c:v>35</c:v>
                </c:pt>
                <c:pt idx="900">
                  <c:v>56</c:v>
                </c:pt>
                <c:pt idx="901">
                  <c:v>47</c:v>
                </c:pt>
                <c:pt idx="902">
                  <c:v>17</c:v>
                </c:pt>
                <c:pt idx="903">
                  <c:v>76</c:v>
                </c:pt>
                <c:pt idx="904">
                  <c:v>26</c:v>
                </c:pt>
                <c:pt idx="905">
                  <c:v>69</c:v>
                </c:pt>
                <c:pt idx="906">
                  <c:v>34</c:v>
                </c:pt>
                <c:pt idx="907">
                  <c:v>44</c:v>
                </c:pt>
                <c:pt idx="908">
                  <c:v>60</c:v>
                </c:pt>
                <c:pt idx="909">
                  <c:v>40</c:v>
                </c:pt>
                <c:pt idx="910">
                  <c:v>43</c:v>
                </c:pt>
                <c:pt idx="911">
                  <c:v>59</c:v>
                </c:pt>
                <c:pt idx="912">
                  <c:v>5</c:v>
                </c:pt>
                <c:pt idx="913">
                  <c:v>63</c:v>
                </c:pt>
                <c:pt idx="914">
                  <c:v>44</c:v>
                </c:pt>
                <c:pt idx="915">
                  <c:v>31</c:v>
                </c:pt>
                <c:pt idx="916">
                  <c:v>96</c:v>
                </c:pt>
                <c:pt idx="917">
                  <c:v>52</c:v>
                </c:pt>
                <c:pt idx="918">
                  <c:v>18</c:v>
                </c:pt>
                <c:pt idx="919">
                  <c:v>35</c:v>
                </c:pt>
                <c:pt idx="920">
                  <c:v>17</c:v>
                </c:pt>
                <c:pt idx="921">
                  <c:v>87</c:v>
                </c:pt>
                <c:pt idx="922">
                  <c:v>58</c:v>
                </c:pt>
                <c:pt idx="923">
                  <c:v>48</c:v>
                </c:pt>
                <c:pt idx="924">
                  <c:v>27</c:v>
                </c:pt>
                <c:pt idx="925">
                  <c:v>20</c:v>
                </c:pt>
                <c:pt idx="926">
                  <c:v>66</c:v>
                </c:pt>
                <c:pt idx="927">
                  <c:v>18</c:v>
                </c:pt>
                <c:pt idx="928">
                  <c:v>22</c:v>
                </c:pt>
                <c:pt idx="929">
                  <c:v>23</c:v>
                </c:pt>
                <c:pt idx="930">
                  <c:v>36</c:v>
                </c:pt>
                <c:pt idx="931">
                  <c:v>32</c:v>
                </c:pt>
                <c:pt idx="932">
                  <c:v>18</c:v>
                </c:pt>
                <c:pt idx="933">
                  <c:v>46</c:v>
                </c:pt>
                <c:pt idx="934">
                  <c:v>82</c:v>
                </c:pt>
                <c:pt idx="935">
                  <c:v>49</c:v>
                </c:pt>
                <c:pt idx="936">
                  <c:v>19</c:v>
                </c:pt>
                <c:pt idx="937">
                  <c:v>82</c:v>
                </c:pt>
                <c:pt idx="938">
                  <c:v>48</c:v>
                </c:pt>
                <c:pt idx="939">
                  <c:v>21</c:v>
                </c:pt>
                <c:pt idx="940">
                  <c:v>58</c:v>
                </c:pt>
                <c:pt idx="941">
                  <c:v>73</c:v>
                </c:pt>
                <c:pt idx="942">
                  <c:v>15</c:v>
                </c:pt>
                <c:pt idx="943">
                  <c:v>95</c:v>
                </c:pt>
                <c:pt idx="944">
                  <c:v>47</c:v>
                </c:pt>
                <c:pt idx="945">
                  <c:v>90</c:v>
                </c:pt>
                <c:pt idx="946">
                  <c:v>81</c:v>
                </c:pt>
                <c:pt idx="947">
                  <c:v>31</c:v>
                </c:pt>
                <c:pt idx="948">
                  <c:v>47</c:v>
                </c:pt>
                <c:pt idx="949">
                  <c:v>15</c:v>
                </c:pt>
                <c:pt idx="950">
                  <c:v>97</c:v>
                </c:pt>
                <c:pt idx="951">
                  <c:v>51</c:v>
                </c:pt>
                <c:pt idx="952">
                  <c:v>87</c:v>
                </c:pt>
                <c:pt idx="953">
                  <c:v>80</c:v>
                </c:pt>
                <c:pt idx="954">
                  <c:v>63</c:v>
                </c:pt>
                <c:pt idx="955">
                  <c:v>94</c:v>
                </c:pt>
                <c:pt idx="956">
                  <c:v>39</c:v>
                </c:pt>
                <c:pt idx="957">
                  <c:v>38</c:v>
                </c:pt>
                <c:pt idx="958">
                  <c:v>69</c:v>
                </c:pt>
                <c:pt idx="959">
                  <c:v>70</c:v>
                </c:pt>
                <c:pt idx="960">
                  <c:v>74</c:v>
                </c:pt>
                <c:pt idx="961">
                  <c:v>78</c:v>
                </c:pt>
                <c:pt idx="962">
                  <c:v>11</c:v>
                </c:pt>
                <c:pt idx="963">
                  <c:v>36</c:v>
                </c:pt>
                <c:pt idx="964">
                  <c:v>69</c:v>
                </c:pt>
                <c:pt idx="965">
                  <c:v>78</c:v>
                </c:pt>
                <c:pt idx="966">
                  <c:v>22</c:v>
                </c:pt>
                <c:pt idx="967">
                  <c:v>77</c:v>
                </c:pt>
                <c:pt idx="968">
                  <c:v>65</c:v>
                </c:pt>
                <c:pt idx="969">
                  <c:v>87</c:v>
                </c:pt>
                <c:pt idx="970">
                  <c:v>47</c:v>
                </c:pt>
                <c:pt idx="971">
                  <c:v>77</c:v>
                </c:pt>
                <c:pt idx="972">
                  <c:v>35</c:v>
                </c:pt>
                <c:pt idx="973">
                  <c:v>80</c:v>
                </c:pt>
                <c:pt idx="974">
                  <c:v>61</c:v>
                </c:pt>
                <c:pt idx="975">
                  <c:v>27</c:v>
                </c:pt>
                <c:pt idx="976">
                  <c:v>47</c:v>
                </c:pt>
                <c:pt idx="977">
                  <c:v>12</c:v>
                </c:pt>
                <c:pt idx="978">
                  <c:v>51</c:v>
                </c:pt>
                <c:pt idx="979">
                  <c:v>41</c:v>
                </c:pt>
                <c:pt idx="980">
                  <c:v>73</c:v>
                </c:pt>
                <c:pt idx="981">
                  <c:v>88</c:v>
                </c:pt>
                <c:pt idx="982">
                  <c:v>82</c:v>
                </c:pt>
                <c:pt idx="983">
                  <c:v>14</c:v>
                </c:pt>
                <c:pt idx="984">
                  <c:v>23</c:v>
                </c:pt>
                <c:pt idx="985">
                  <c:v>76</c:v>
                </c:pt>
                <c:pt idx="986">
                  <c:v>63</c:v>
                </c:pt>
                <c:pt idx="987">
                  <c:v>91</c:v>
                </c:pt>
                <c:pt idx="988">
                  <c:v>25</c:v>
                </c:pt>
                <c:pt idx="989">
                  <c:v>36</c:v>
                </c:pt>
                <c:pt idx="990">
                  <c:v>84</c:v>
                </c:pt>
                <c:pt idx="991">
                  <c:v>92</c:v>
                </c:pt>
                <c:pt idx="992">
                  <c:v>38</c:v>
                </c:pt>
                <c:pt idx="993">
                  <c:v>35</c:v>
                </c:pt>
                <c:pt idx="994">
                  <c:v>36</c:v>
                </c:pt>
                <c:pt idx="995">
                  <c:v>4</c:v>
                </c:pt>
                <c:pt idx="996">
                  <c:v>26</c:v>
                </c:pt>
                <c:pt idx="997">
                  <c:v>17</c:v>
                </c:pt>
                <c:pt idx="998">
                  <c:v>48</c:v>
                </c:pt>
                <c:pt idx="999">
                  <c:v>16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1-F04F-46C2-AFE7-DD31DCBE4C3A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Sheet1!$C$2:$C$1001</c:f>
              <c:numCache>
                <c:formatCode>General</c:formatCode>
                <c:ptCount val="1000"/>
                <c:pt idx="0">
                  <c:v>9</c:v>
                </c:pt>
                <c:pt idx="1">
                  <c:v>36</c:v>
                </c:pt>
                <c:pt idx="2">
                  <c:v>7</c:v>
                </c:pt>
                <c:pt idx="3">
                  <c:v>12</c:v>
                </c:pt>
                <c:pt idx="4">
                  <c:v>60</c:v>
                </c:pt>
                <c:pt idx="5">
                  <c:v>57</c:v>
                </c:pt>
                <c:pt idx="6">
                  <c:v>71</c:v>
                </c:pt>
                <c:pt idx="7">
                  <c:v>19</c:v>
                </c:pt>
                <c:pt idx="8">
                  <c:v>60</c:v>
                </c:pt>
                <c:pt idx="9">
                  <c:v>12</c:v>
                </c:pt>
                <c:pt idx="10">
                  <c:v>93</c:v>
                </c:pt>
                <c:pt idx="11">
                  <c:v>44</c:v>
                </c:pt>
                <c:pt idx="12">
                  <c:v>75</c:v>
                </c:pt>
                <c:pt idx="13">
                  <c:v>80</c:v>
                </c:pt>
                <c:pt idx="14">
                  <c:v>48</c:v>
                </c:pt>
                <c:pt idx="15">
                  <c:v>54</c:v>
                </c:pt>
                <c:pt idx="16">
                  <c:v>47</c:v>
                </c:pt>
                <c:pt idx="17">
                  <c:v>50</c:v>
                </c:pt>
                <c:pt idx="18">
                  <c:v>17</c:v>
                </c:pt>
                <c:pt idx="19">
                  <c:v>86</c:v>
                </c:pt>
                <c:pt idx="20">
                  <c:v>26</c:v>
                </c:pt>
                <c:pt idx="21">
                  <c:v>72</c:v>
                </c:pt>
                <c:pt idx="22">
                  <c:v>17</c:v>
                </c:pt>
                <c:pt idx="23">
                  <c:v>37</c:v>
                </c:pt>
                <c:pt idx="24">
                  <c:v>22</c:v>
                </c:pt>
                <c:pt idx="25">
                  <c:v>33</c:v>
                </c:pt>
                <c:pt idx="26">
                  <c:v>5</c:v>
                </c:pt>
                <c:pt idx="27">
                  <c:v>20</c:v>
                </c:pt>
                <c:pt idx="28">
                  <c:v>29</c:v>
                </c:pt>
                <c:pt idx="29">
                  <c:v>61</c:v>
                </c:pt>
                <c:pt idx="30">
                  <c:v>63</c:v>
                </c:pt>
                <c:pt idx="31">
                  <c:v>13</c:v>
                </c:pt>
                <c:pt idx="32">
                  <c:v>20</c:v>
                </c:pt>
                <c:pt idx="33">
                  <c:v>52</c:v>
                </c:pt>
                <c:pt idx="34">
                  <c:v>25</c:v>
                </c:pt>
                <c:pt idx="35">
                  <c:v>23</c:v>
                </c:pt>
                <c:pt idx="36">
                  <c:v>8</c:v>
                </c:pt>
                <c:pt idx="37">
                  <c:v>66</c:v>
                </c:pt>
                <c:pt idx="38">
                  <c:v>74</c:v>
                </c:pt>
                <c:pt idx="39">
                  <c:v>89</c:v>
                </c:pt>
                <c:pt idx="40">
                  <c:v>88</c:v>
                </c:pt>
                <c:pt idx="41">
                  <c:v>88</c:v>
                </c:pt>
                <c:pt idx="42">
                  <c:v>78</c:v>
                </c:pt>
                <c:pt idx="43">
                  <c:v>42</c:v>
                </c:pt>
                <c:pt idx="44">
                  <c:v>79</c:v>
                </c:pt>
                <c:pt idx="45">
                  <c:v>59</c:v>
                </c:pt>
                <c:pt idx="46">
                  <c:v>41</c:v>
                </c:pt>
                <c:pt idx="47">
                  <c:v>56</c:v>
                </c:pt>
                <c:pt idx="48">
                  <c:v>45</c:v>
                </c:pt>
                <c:pt idx="49">
                  <c:v>68</c:v>
                </c:pt>
                <c:pt idx="50">
                  <c:v>63</c:v>
                </c:pt>
                <c:pt idx="51">
                  <c:v>27</c:v>
                </c:pt>
                <c:pt idx="52">
                  <c:v>31</c:v>
                </c:pt>
                <c:pt idx="53">
                  <c:v>43</c:v>
                </c:pt>
                <c:pt idx="54">
                  <c:v>64</c:v>
                </c:pt>
                <c:pt idx="55">
                  <c:v>90</c:v>
                </c:pt>
                <c:pt idx="56">
                  <c:v>85</c:v>
                </c:pt>
                <c:pt idx="57">
                  <c:v>70</c:v>
                </c:pt>
                <c:pt idx="58">
                  <c:v>7</c:v>
                </c:pt>
                <c:pt idx="59">
                  <c:v>14</c:v>
                </c:pt>
                <c:pt idx="60">
                  <c:v>16</c:v>
                </c:pt>
                <c:pt idx="61">
                  <c:v>8</c:v>
                </c:pt>
                <c:pt idx="62">
                  <c:v>92</c:v>
                </c:pt>
                <c:pt idx="63">
                  <c:v>86</c:v>
                </c:pt>
                <c:pt idx="64">
                  <c:v>74</c:v>
                </c:pt>
                <c:pt idx="65">
                  <c:v>90</c:v>
                </c:pt>
                <c:pt idx="66">
                  <c:v>29</c:v>
                </c:pt>
                <c:pt idx="67">
                  <c:v>86</c:v>
                </c:pt>
                <c:pt idx="68">
                  <c:v>36</c:v>
                </c:pt>
                <c:pt idx="69">
                  <c:v>68</c:v>
                </c:pt>
                <c:pt idx="70">
                  <c:v>74</c:v>
                </c:pt>
                <c:pt idx="71">
                  <c:v>89</c:v>
                </c:pt>
                <c:pt idx="72">
                  <c:v>28</c:v>
                </c:pt>
                <c:pt idx="73">
                  <c:v>13</c:v>
                </c:pt>
                <c:pt idx="74">
                  <c:v>9</c:v>
                </c:pt>
                <c:pt idx="75">
                  <c:v>20</c:v>
                </c:pt>
                <c:pt idx="76">
                  <c:v>70</c:v>
                </c:pt>
                <c:pt idx="77">
                  <c:v>85</c:v>
                </c:pt>
                <c:pt idx="78">
                  <c:v>76</c:v>
                </c:pt>
                <c:pt idx="79">
                  <c:v>41</c:v>
                </c:pt>
                <c:pt idx="80">
                  <c:v>5</c:v>
                </c:pt>
                <c:pt idx="81">
                  <c:v>31</c:v>
                </c:pt>
                <c:pt idx="82">
                  <c:v>69</c:v>
                </c:pt>
                <c:pt idx="83">
                  <c:v>25</c:v>
                </c:pt>
                <c:pt idx="84">
                  <c:v>69</c:v>
                </c:pt>
                <c:pt idx="85">
                  <c:v>91</c:v>
                </c:pt>
                <c:pt idx="86">
                  <c:v>93</c:v>
                </c:pt>
                <c:pt idx="87">
                  <c:v>36</c:v>
                </c:pt>
                <c:pt idx="88">
                  <c:v>76</c:v>
                </c:pt>
                <c:pt idx="89">
                  <c:v>85</c:v>
                </c:pt>
                <c:pt idx="90">
                  <c:v>11</c:v>
                </c:pt>
                <c:pt idx="91">
                  <c:v>26</c:v>
                </c:pt>
                <c:pt idx="92">
                  <c:v>28</c:v>
                </c:pt>
                <c:pt idx="93">
                  <c:v>18</c:v>
                </c:pt>
                <c:pt idx="94">
                  <c:v>32</c:v>
                </c:pt>
                <c:pt idx="95">
                  <c:v>72</c:v>
                </c:pt>
                <c:pt idx="96">
                  <c:v>41</c:v>
                </c:pt>
                <c:pt idx="97">
                  <c:v>40</c:v>
                </c:pt>
                <c:pt idx="98">
                  <c:v>68</c:v>
                </c:pt>
                <c:pt idx="99">
                  <c:v>87</c:v>
                </c:pt>
                <c:pt idx="100">
                  <c:v>67</c:v>
                </c:pt>
                <c:pt idx="101">
                  <c:v>41</c:v>
                </c:pt>
                <c:pt idx="102">
                  <c:v>61</c:v>
                </c:pt>
                <c:pt idx="103">
                  <c:v>50</c:v>
                </c:pt>
                <c:pt idx="104">
                  <c:v>53</c:v>
                </c:pt>
                <c:pt idx="105">
                  <c:v>96</c:v>
                </c:pt>
                <c:pt idx="106">
                  <c:v>18</c:v>
                </c:pt>
                <c:pt idx="107">
                  <c:v>64</c:v>
                </c:pt>
                <c:pt idx="108">
                  <c:v>35</c:v>
                </c:pt>
                <c:pt idx="109">
                  <c:v>55</c:v>
                </c:pt>
                <c:pt idx="110">
                  <c:v>87</c:v>
                </c:pt>
                <c:pt idx="111">
                  <c:v>27</c:v>
                </c:pt>
                <c:pt idx="112">
                  <c:v>58</c:v>
                </c:pt>
                <c:pt idx="113">
                  <c:v>18</c:v>
                </c:pt>
                <c:pt idx="114">
                  <c:v>18</c:v>
                </c:pt>
                <c:pt idx="115">
                  <c:v>41</c:v>
                </c:pt>
                <c:pt idx="116">
                  <c:v>66</c:v>
                </c:pt>
                <c:pt idx="117">
                  <c:v>35</c:v>
                </c:pt>
                <c:pt idx="118">
                  <c:v>72</c:v>
                </c:pt>
                <c:pt idx="119">
                  <c:v>28</c:v>
                </c:pt>
                <c:pt idx="120">
                  <c:v>38</c:v>
                </c:pt>
                <c:pt idx="121">
                  <c:v>8</c:v>
                </c:pt>
                <c:pt idx="122">
                  <c:v>47</c:v>
                </c:pt>
                <c:pt idx="123">
                  <c:v>73</c:v>
                </c:pt>
                <c:pt idx="124">
                  <c:v>74</c:v>
                </c:pt>
                <c:pt idx="125">
                  <c:v>49</c:v>
                </c:pt>
                <c:pt idx="126">
                  <c:v>82</c:v>
                </c:pt>
                <c:pt idx="127">
                  <c:v>58</c:v>
                </c:pt>
                <c:pt idx="128">
                  <c:v>89</c:v>
                </c:pt>
                <c:pt idx="129">
                  <c:v>72</c:v>
                </c:pt>
                <c:pt idx="130">
                  <c:v>48</c:v>
                </c:pt>
                <c:pt idx="131">
                  <c:v>31</c:v>
                </c:pt>
                <c:pt idx="132">
                  <c:v>18</c:v>
                </c:pt>
                <c:pt idx="133">
                  <c:v>90</c:v>
                </c:pt>
                <c:pt idx="134">
                  <c:v>45</c:v>
                </c:pt>
                <c:pt idx="135">
                  <c:v>55</c:v>
                </c:pt>
                <c:pt idx="136">
                  <c:v>51</c:v>
                </c:pt>
                <c:pt idx="137">
                  <c:v>88</c:v>
                </c:pt>
                <c:pt idx="138">
                  <c:v>14</c:v>
                </c:pt>
                <c:pt idx="139">
                  <c:v>88</c:v>
                </c:pt>
                <c:pt idx="140">
                  <c:v>37</c:v>
                </c:pt>
                <c:pt idx="141">
                  <c:v>90</c:v>
                </c:pt>
                <c:pt idx="142">
                  <c:v>9</c:v>
                </c:pt>
                <c:pt idx="143">
                  <c:v>84</c:v>
                </c:pt>
                <c:pt idx="144">
                  <c:v>58</c:v>
                </c:pt>
                <c:pt idx="145">
                  <c:v>5</c:v>
                </c:pt>
                <c:pt idx="146">
                  <c:v>61</c:v>
                </c:pt>
                <c:pt idx="147">
                  <c:v>36</c:v>
                </c:pt>
                <c:pt idx="148">
                  <c:v>81</c:v>
                </c:pt>
                <c:pt idx="149">
                  <c:v>79</c:v>
                </c:pt>
                <c:pt idx="150">
                  <c:v>23</c:v>
                </c:pt>
                <c:pt idx="151">
                  <c:v>70</c:v>
                </c:pt>
                <c:pt idx="152">
                  <c:v>28</c:v>
                </c:pt>
                <c:pt idx="153">
                  <c:v>49</c:v>
                </c:pt>
                <c:pt idx="154">
                  <c:v>99</c:v>
                </c:pt>
                <c:pt idx="155">
                  <c:v>15</c:v>
                </c:pt>
                <c:pt idx="156">
                  <c:v>77</c:v>
                </c:pt>
                <c:pt idx="157">
                  <c:v>56</c:v>
                </c:pt>
                <c:pt idx="158">
                  <c:v>75</c:v>
                </c:pt>
                <c:pt idx="159">
                  <c:v>20</c:v>
                </c:pt>
                <c:pt idx="160">
                  <c:v>58</c:v>
                </c:pt>
                <c:pt idx="161">
                  <c:v>42</c:v>
                </c:pt>
                <c:pt idx="162">
                  <c:v>97</c:v>
                </c:pt>
                <c:pt idx="163">
                  <c:v>57</c:v>
                </c:pt>
                <c:pt idx="164">
                  <c:v>75</c:v>
                </c:pt>
                <c:pt idx="165">
                  <c:v>80</c:v>
                </c:pt>
                <c:pt idx="166">
                  <c:v>66</c:v>
                </c:pt>
                <c:pt idx="167">
                  <c:v>43</c:v>
                </c:pt>
                <c:pt idx="168">
                  <c:v>59</c:v>
                </c:pt>
                <c:pt idx="169">
                  <c:v>62</c:v>
                </c:pt>
                <c:pt idx="170">
                  <c:v>37</c:v>
                </c:pt>
                <c:pt idx="171">
                  <c:v>39</c:v>
                </c:pt>
                <c:pt idx="172">
                  <c:v>75</c:v>
                </c:pt>
                <c:pt idx="173">
                  <c:v>34</c:v>
                </c:pt>
                <c:pt idx="174">
                  <c:v>64</c:v>
                </c:pt>
                <c:pt idx="175">
                  <c:v>59</c:v>
                </c:pt>
                <c:pt idx="176">
                  <c:v>81</c:v>
                </c:pt>
                <c:pt idx="177">
                  <c:v>20</c:v>
                </c:pt>
                <c:pt idx="178">
                  <c:v>13</c:v>
                </c:pt>
                <c:pt idx="179">
                  <c:v>68</c:v>
                </c:pt>
                <c:pt idx="180">
                  <c:v>11</c:v>
                </c:pt>
                <c:pt idx="181">
                  <c:v>75</c:v>
                </c:pt>
                <c:pt idx="182">
                  <c:v>76</c:v>
                </c:pt>
                <c:pt idx="183">
                  <c:v>89</c:v>
                </c:pt>
                <c:pt idx="184">
                  <c:v>59</c:v>
                </c:pt>
                <c:pt idx="185">
                  <c:v>77</c:v>
                </c:pt>
                <c:pt idx="186">
                  <c:v>97</c:v>
                </c:pt>
                <c:pt idx="187">
                  <c:v>59</c:v>
                </c:pt>
                <c:pt idx="188">
                  <c:v>65</c:v>
                </c:pt>
                <c:pt idx="189">
                  <c:v>12</c:v>
                </c:pt>
                <c:pt idx="190">
                  <c:v>67</c:v>
                </c:pt>
                <c:pt idx="191">
                  <c:v>53</c:v>
                </c:pt>
                <c:pt idx="192">
                  <c:v>57</c:v>
                </c:pt>
                <c:pt idx="193">
                  <c:v>60</c:v>
                </c:pt>
                <c:pt idx="194">
                  <c:v>81</c:v>
                </c:pt>
                <c:pt idx="195">
                  <c:v>88</c:v>
                </c:pt>
                <c:pt idx="196">
                  <c:v>86</c:v>
                </c:pt>
                <c:pt idx="197">
                  <c:v>23</c:v>
                </c:pt>
                <c:pt idx="198">
                  <c:v>8</c:v>
                </c:pt>
                <c:pt idx="199">
                  <c:v>29</c:v>
                </c:pt>
                <c:pt idx="200">
                  <c:v>24</c:v>
                </c:pt>
                <c:pt idx="201">
                  <c:v>44</c:v>
                </c:pt>
                <c:pt idx="202">
                  <c:v>46</c:v>
                </c:pt>
                <c:pt idx="203">
                  <c:v>71</c:v>
                </c:pt>
                <c:pt idx="204">
                  <c:v>38</c:v>
                </c:pt>
                <c:pt idx="205">
                  <c:v>79</c:v>
                </c:pt>
                <c:pt idx="206">
                  <c:v>33</c:v>
                </c:pt>
                <c:pt idx="207">
                  <c:v>74</c:v>
                </c:pt>
                <c:pt idx="208">
                  <c:v>44</c:v>
                </c:pt>
                <c:pt idx="209">
                  <c:v>39</c:v>
                </c:pt>
                <c:pt idx="210">
                  <c:v>54</c:v>
                </c:pt>
                <c:pt idx="211">
                  <c:v>57</c:v>
                </c:pt>
                <c:pt idx="212">
                  <c:v>26</c:v>
                </c:pt>
                <c:pt idx="213">
                  <c:v>34</c:v>
                </c:pt>
                <c:pt idx="214">
                  <c:v>31</c:v>
                </c:pt>
                <c:pt idx="215">
                  <c:v>50</c:v>
                </c:pt>
                <c:pt idx="216">
                  <c:v>18</c:v>
                </c:pt>
                <c:pt idx="217">
                  <c:v>68</c:v>
                </c:pt>
                <c:pt idx="218">
                  <c:v>68</c:v>
                </c:pt>
                <c:pt idx="219">
                  <c:v>84</c:v>
                </c:pt>
                <c:pt idx="220">
                  <c:v>44</c:v>
                </c:pt>
                <c:pt idx="221">
                  <c:v>22</c:v>
                </c:pt>
                <c:pt idx="222">
                  <c:v>24</c:v>
                </c:pt>
                <c:pt idx="223">
                  <c:v>57</c:v>
                </c:pt>
                <c:pt idx="224">
                  <c:v>30</c:v>
                </c:pt>
                <c:pt idx="225">
                  <c:v>20</c:v>
                </c:pt>
                <c:pt idx="226">
                  <c:v>21</c:v>
                </c:pt>
                <c:pt idx="227">
                  <c:v>67</c:v>
                </c:pt>
                <c:pt idx="228">
                  <c:v>3</c:v>
                </c:pt>
                <c:pt idx="229">
                  <c:v>51</c:v>
                </c:pt>
                <c:pt idx="230">
                  <c:v>19</c:v>
                </c:pt>
                <c:pt idx="231">
                  <c:v>19</c:v>
                </c:pt>
                <c:pt idx="232">
                  <c:v>52</c:v>
                </c:pt>
                <c:pt idx="233">
                  <c:v>80</c:v>
                </c:pt>
                <c:pt idx="234">
                  <c:v>86</c:v>
                </c:pt>
                <c:pt idx="235">
                  <c:v>8</c:v>
                </c:pt>
                <c:pt idx="236">
                  <c:v>79</c:v>
                </c:pt>
                <c:pt idx="237">
                  <c:v>40</c:v>
                </c:pt>
                <c:pt idx="238">
                  <c:v>85</c:v>
                </c:pt>
                <c:pt idx="239">
                  <c:v>50</c:v>
                </c:pt>
                <c:pt idx="240">
                  <c:v>74</c:v>
                </c:pt>
                <c:pt idx="241">
                  <c:v>33</c:v>
                </c:pt>
                <c:pt idx="242">
                  <c:v>70</c:v>
                </c:pt>
                <c:pt idx="243">
                  <c:v>40</c:v>
                </c:pt>
                <c:pt idx="244">
                  <c:v>69</c:v>
                </c:pt>
                <c:pt idx="245">
                  <c:v>44</c:v>
                </c:pt>
                <c:pt idx="246">
                  <c:v>71</c:v>
                </c:pt>
                <c:pt idx="247">
                  <c:v>48</c:v>
                </c:pt>
                <c:pt idx="248">
                  <c:v>59</c:v>
                </c:pt>
                <c:pt idx="249">
                  <c:v>85</c:v>
                </c:pt>
                <c:pt idx="250">
                  <c:v>65</c:v>
                </c:pt>
                <c:pt idx="251">
                  <c:v>56</c:v>
                </c:pt>
                <c:pt idx="252">
                  <c:v>41</c:v>
                </c:pt>
                <c:pt idx="253">
                  <c:v>49</c:v>
                </c:pt>
                <c:pt idx="254">
                  <c:v>82</c:v>
                </c:pt>
                <c:pt idx="255">
                  <c:v>19</c:v>
                </c:pt>
                <c:pt idx="256">
                  <c:v>35</c:v>
                </c:pt>
                <c:pt idx="257">
                  <c:v>19</c:v>
                </c:pt>
                <c:pt idx="258">
                  <c:v>10</c:v>
                </c:pt>
                <c:pt idx="259">
                  <c:v>58</c:v>
                </c:pt>
                <c:pt idx="260">
                  <c:v>88</c:v>
                </c:pt>
                <c:pt idx="261">
                  <c:v>34</c:v>
                </c:pt>
                <c:pt idx="262">
                  <c:v>16</c:v>
                </c:pt>
                <c:pt idx="263">
                  <c:v>29</c:v>
                </c:pt>
                <c:pt idx="264">
                  <c:v>61</c:v>
                </c:pt>
                <c:pt idx="265">
                  <c:v>42</c:v>
                </c:pt>
                <c:pt idx="266">
                  <c:v>42</c:v>
                </c:pt>
                <c:pt idx="267">
                  <c:v>43</c:v>
                </c:pt>
                <c:pt idx="268">
                  <c:v>68</c:v>
                </c:pt>
                <c:pt idx="269">
                  <c:v>37</c:v>
                </c:pt>
                <c:pt idx="270">
                  <c:v>76</c:v>
                </c:pt>
                <c:pt idx="271">
                  <c:v>46</c:v>
                </c:pt>
                <c:pt idx="272">
                  <c:v>36</c:v>
                </c:pt>
                <c:pt idx="273">
                  <c:v>10</c:v>
                </c:pt>
                <c:pt idx="274">
                  <c:v>48</c:v>
                </c:pt>
                <c:pt idx="275">
                  <c:v>55</c:v>
                </c:pt>
                <c:pt idx="276">
                  <c:v>51</c:v>
                </c:pt>
                <c:pt idx="277">
                  <c:v>88</c:v>
                </c:pt>
                <c:pt idx="278">
                  <c:v>83</c:v>
                </c:pt>
                <c:pt idx="279">
                  <c:v>74</c:v>
                </c:pt>
                <c:pt idx="280">
                  <c:v>17</c:v>
                </c:pt>
                <c:pt idx="281">
                  <c:v>71</c:v>
                </c:pt>
                <c:pt idx="282">
                  <c:v>9</c:v>
                </c:pt>
                <c:pt idx="283">
                  <c:v>76</c:v>
                </c:pt>
                <c:pt idx="284">
                  <c:v>42</c:v>
                </c:pt>
                <c:pt idx="285">
                  <c:v>79</c:v>
                </c:pt>
                <c:pt idx="286">
                  <c:v>61</c:v>
                </c:pt>
                <c:pt idx="287">
                  <c:v>8</c:v>
                </c:pt>
                <c:pt idx="288">
                  <c:v>82</c:v>
                </c:pt>
                <c:pt idx="289">
                  <c:v>71</c:v>
                </c:pt>
                <c:pt idx="290">
                  <c:v>12</c:v>
                </c:pt>
                <c:pt idx="291">
                  <c:v>52</c:v>
                </c:pt>
                <c:pt idx="292">
                  <c:v>67</c:v>
                </c:pt>
                <c:pt idx="293">
                  <c:v>61</c:v>
                </c:pt>
                <c:pt idx="294">
                  <c:v>41</c:v>
                </c:pt>
                <c:pt idx="295">
                  <c:v>62</c:v>
                </c:pt>
                <c:pt idx="296">
                  <c:v>15</c:v>
                </c:pt>
                <c:pt idx="297">
                  <c:v>63</c:v>
                </c:pt>
                <c:pt idx="298">
                  <c:v>68</c:v>
                </c:pt>
                <c:pt idx="299">
                  <c:v>53</c:v>
                </c:pt>
                <c:pt idx="300">
                  <c:v>46</c:v>
                </c:pt>
                <c:pt idx="301">
                  <c:v>79</c:v>
                </c:pt>
                <c:pt idx="302">
                  <c:v>70</c:v>
                </c:pt>
                <c:pt idx="303">
                  <c:v>3</c:v>
                </c:pt>
                <c:pt idx="304">
                  <c:v>40</c:v>
                </c:pt>
                <c:pt idx="305">
                  <c:v>53</c:v>
                </c:pt>
                <c:pt idx="306">
                  <c:v>55</c:v>
                </c:pt>
                <c:pt idx="307">
                  <c:v>83</c:v>
                </c:pt>
                <c:pt idx="308">
                  <c:v>92</c:v>
                </c:pt>
                <c:pt idx="309">
                  <c:v>69</c:v>
                </c:pt>
                <c:pt idx="310">
                  <c:v>71</c:v>
                </c:pt>
                <c:pt idx="311">
                  <c:v>41</c:v>
                </c:pt>
                <c:pt idx="312">
                  <c:v>15</c:v>
                </c:pt>
                <c:pt idx="313">
                  <c:v>61</c:v>
                </c:pt>
                <c:pt idx="314">
                  <c:v>56</c:v>
                </c:pt>
                <c:pt idx="315">
                  <c:v>40</c:v>
                </c:pt>
                <c:pt idx="316">
                  <c:v>86</c:v>
                </c:pt>
                <c:pt idx="317">
                  <c:v>25</c:v>
                </c:pt>
                <c:pt idx="318">
                  <c:v>78</c:v>
                </c:pt>
                <c:pt idx="319">
                  <c:v>72</c:v>
                </c:pt>
                <c:pt idx="320">
                  <c:v>34</c:v>
                </c:pt>
                <c:pt idx="321">
                  <c:v>67</c:v>
                </c:pt>
                <c:pt idx="322">
                  <c:v>85</c:v>
                </c:pt>
                <c:pt idx="323">
                  <c:v>85</c:v>
                </c:pt>
                <c:pt idx="324">
                  <c:v>97</c:v>
                </c:pt>
                <c:pt idx="325">
                  <c:v>76</c:v>
                </c:pt>
                <c:pt idx="326">
                  <c:v>20</c:v>
                </c:pt>
                <c:pt idx="327">
                  <c:v>49</c:v>
                </c:pt>
                <c:pt idx="328">
                  <c:v>77</c:v>
                </c:pt>
                <c:pt idx="329">
                  <c:v>36</c:v>
                </c:pt>
                <c:pt idx="330">
                  <c:v>74</c:v>
                </c:pt>
                <c:pt idx="331">
                  <c:v>39</c:v>
                </c:pt>
                <c:pt idx="332">
                  <c:v>52</c:v>
                </c:pt>
                <c:pt idx="333">
                  <c:v>71</c:v>
                </c:pt>
                <c:pt idx="334">
                  <c:v>57</c:v>
                </c:pt>
                <c:pt idx="335">
                  <c:v>58</c:v>
                </c:pt>
                <c:pt idx="336">
                  <c:v>12</c:v>
                </c:pt>
                <c:pt idx="337">
                  <c:v>39</c:v>
                </c:pt>
                <c:pt idx="338">
                  <c:v>25</c:v>
                </c:pt>
                <c:pt idx="339">
                  <c:v>26</c:v>
                </c:pt>
                <c:pt idx="340">
                  <c:v>54</c:v>
                </c:pt>
                <c:pt idx="341">
                  <c:v>75</c:v>
                </c:pt>
                <c:pt idx="342">
                  <c:v>46</c:v>
                </c:pt>
                <c:pt idx="343">
                  <c:v>66</c:v>
                </c:pt>
                <c:pt idx="344">
                  <c:v>58</c:v>
                </c:pt>
                <c:pt idx="345">
                  <c:v>39</c:v>
                </c:pt>
                <c:pt idx="346">
                  <c:v>46</c:v>
                </c:pt>
                <c:pt idx="347">
                  <c:v>42</c:v>
                </c:pt>
                <c:pt idx="348">
                  <c:v>77</c:v>
                </c:pt>
                <c:pt idx="349">
                  <c:v>19</c:v>
                </c:pt>
                <c:pt idx="350">
                  <c:v>66</c:v>
                </c:pt>
                <c:pt idx="351">
                  <c:v>46</c:v>
                </c:pt>
                <c:pt idx="352">
                  <c:v>88</c:v>
                </c:pt>
                <c:pt idx="353">
                  <c:v>71</c:v>
                </c:pt>
                <c:pt idx="354">
                  <c:v>8</c:v>
                </c:pt>
                <c:pt idx="355">
                  <c:v>65</c:v>
                </c:pt>
                <c:pt idx="356">
                  <c:v>45</c:v>
                </c:pt>
                <c:pt idx="357">
                  <c:v>13</c:v>
                </c:pt>
                <c:pt idx="358">
                  <c:v>42</c:v>
                </c:pt>
                <c:pt idx="359">
                  <c:v>13</c:v>
                </c:pt>
                <c:pt idx="360">
                  <c:v>41</c:v>
                </c:pt>
                <c:pt idx="361">
                  <c:v>88</c:v>
                </c:pt>
                <c:pt idx="362">
                  <c:v>81</c:v>
                </c:pt>
                <c:pt idx="363">
                  <c:v>59</c:v>
                </c:pt>
                <c:pt idx="364">
                  <c:v>59</c:v>
                </c:pt>
                <c:pt idx="365">
                  <c:v>29</c:v>
                </c:pt>
                <c:pt idx="366">
                  <c:v>51</c:v>
                </c:pt>
                <c:pt idx="367">
                  <c:v>52</c:v>
                </c:pt>
                <c:pt idx="368">
                  <c:v>20</c:v>
                </c:pt>
                <c:pt idx="369">
                  <c:v>44</c:v>
                </c:pt>
                <c:pt idx="370">
                  <c:v>35</c:v>
                </c:pt>
                <c:pt idx="371">
                  <c:v>44</c:v>
                </c:pt>
                <c:pt idx="372">
                  <c:v>70</c:v>
                </c:pt>
                <c:pt idx="373">
                  <c:v>73</c:v>
                </c:pt>
                <c:pt idx="374">
                  <c:v>63</c:v>
                </c:pt>
                <c:pt idx="375">
                  <c:v>49</c:v>
                </c:pt>
                <c:pt idx="376">
                  <c:v>61</c:v>
                </c:pt>
                <c:pt idx="377">
                  <c:v>10</c:v>
                </c:pt>
                <c:pt idx="378">
                  <c:v>23</c:v>
                </c:pt>
                <c:pt idx="379">
                  <c:v>29</c:v>
                </c:pt>
                <c:pt idx="380">
                  <c:v>31</c:v>
                </c:pt>
                <c:pt idx="381">
                  <c:v>7</c:v>
                </c:pt>
                <c:pt idx="382">
                  <c:v>95</c:v>
                </c:pt>
                <c:pt idx="383">
                  <c:v>96</c:v>
                </c:pt>
                <c:pt idx="384">
                  <c:v>42</c:v>
                </c:pt>
                <c:pt idx="385">
                  <c:v>48</c:v>
                </c:pt>
                <c:pt idx="386">
                  <c:v>81</c:v>
                </c:pt>
                <c:pt idx="387">
                  <c:v>25</c:v>
                </c:pt>
                <c:pt idx="388">
                  <c:v>27</c:v>
                </c:pt>
                <c:pt idx="389">
                  <c:v>38</c:v>
                </c:pt>
                <c:pt idx="390">
                  <c:v>20</c:v>
                </c:pt>
                <c:pt idx="391">
                  <c:v>33</c:v>
                </c:pt>
                <c:pt idx="392">
                  <c:v>23</c:v>
                </c:pt>
                <c:pt idx="393">
                  <c:v>28</c:v>
                </c:pt>
                <c:pt idx="394">
                  <c:v>10</c:v>
                </c:pt>
                <c:pt idx="395">
                  <c:v>35</c:v>
                </c:pt>
                <c:pt idx="396">
                  <c:v>47</c:v>
                </c:pt>
                <c:pt idx="397">
                  <c:v>31</c:v>
                </c:pt>
                <c:pt idx="398">
                  <c:v>54</c:v>
                </c:pt>
                <c:pt idx="399">
                  <c:v>45</c:v>
                </c:pt>
                <c:pt idx="400">
                  <c:v>33</c:v>
                </c:pt>
                <c:pt idx="401">
                  <c:v>46</c:v>
                </c:pt>
                <c:pt idx="402">
                  <c:v>22</c:v>
                </c:pt>
                <c:pt idx="403">
                  <c:v>70</c:v>
                </c:pt>
                <c:pt idx="404">
                  <c:v>53</c:v>
                </c:pt>
                <c:pt idx="405">
                  <c:v>35</c:v>
                </c:pt>
                <c:pt idx="406">
                  <c:v>45</c:v>
                </c:pt>
                <c:pt idx="407">
                  <c:v>27</c:v>
                </c:pt>
                <c:pt idx="408">
                  <c:v>85</c:v>
                </c:pt>
                <c:pt idx="409">
                  <c:v>14</c:v>
                </c:pt>
                <c:pt idx="410">
                  <c:v>72</c:v>
                </c:pt>
                <c:pt idx="411">
                  <c:v>98</c:v>
                </c:pt>
                <c:pt idx="412">
                  <c:v>39</c:v>
                </c:pt>
                <c:pt idx="413">
                  <c:v>11</c:v>
                </c:pt>
                <c:pt idx="414">
                  <c:v>75</c:v>
                </c:pt>
                <c:pt idx="415">
                  <c:v>12</c:v>
                </c:pt>
                <c:pt idx="416">
                  <c:v>54</c:v>
                </c:pt>
                <c:pt idx="417">
                  <c:v>52</c:v>
                </c:pt>
                <c:pt idx="418">
                  <c:v>15</c:v>
                </c:pt>
                <c:pt idx="419">
                  <c:v>88</c:v>
                </c:pt>
                <c:pt idx="420">
                  <c:v>79</c:v>
                </c:pt>
                <c:pt idx="421">
                  <c:v>21</c:v>
                </c:pt>
                <c:pt idx="422">
                  <c:v>78</c:v>
                </c:pt>
                <c:pt idx="423">
                  <c:v>26</c:v>
                </c:pt>
                <c:pt idx="424">
                  <c:v>33</c:v>
                </c:pt>
                <c:pt idx="425">
                  <c:v>94</c:v>
                </c:pt>
                <c:pt idx="426">
                  <c:v>5</c:v>
                </c:pt>
                <c:pt idx="427">
                  <c:v>71</c:v>
                </c:pt>
                <c:pt idx="428">
                  <c:v>43</c:v>
                </c:pt>
                <c:pt idx="429">
                  <c:v>41</c:v>
                </c:pt>
                <c:pt idx="430">
                  <c:v>89</c:v>
                </c:pt>
                <c:pt idx="431">
                  <c:v>42</c:v>
                </c:pt>
                <c:pt idx="432">
                  <c:v>61</c:v>
                </c:pt>
                <c:pt idx="433">
                  <c:v>95</c:v>
                </c:pt>
                <c:pt idx="434">
                  <c:v>90</c:v>
                </c:pt>
                <c:pt idx="435">
                  <c:v>88</c:v>
                </c:pt>
                <c:pt idx="436">
                  <c:v>95</c:v>
                </c:pt>
                <c:pt idx="437">
                  <c:v>55</c:v>
                </c:pt>
                <c:pt idx="438">
                  <c:v>13</c:v>
                </c:pt>
                <c:pt idx="439">
                  <c:v>48</c:v>
                </c:pt>
                <c:pt idx="440">
                  <c:v>88</c:v>
                </c:pt>
                <c:pt idx="441">
                  <c:v>87</c:v>
                </c:pt>
                <c:pt idx="442">
                  <c:v>13</c:v>
                </c:pt>
                <c:pt idx="443">
                  <c:v>65</c:v>
                </c:pt>
                <c:pt idx="444">
                  <c:v>49</c:v>
                </c:pt>
                <c:pt idx="445">
                  <c:v>83</c:v>
                </c:pt>
                <c:pt idx="446">
                  <c:v>48</c:v>
                </c:pt>
                <c:pt idx="447">
                  <c:v>9</c:v>
                </c:pt>
                <c:pt idx="448">
                  <c:v>26</c:v>
                </c:pt>
                <c:pt idx="449">
                  <c:v>51</c:v>
                </c:pt>
                <c:pt idx="450">
                  <c:v>10</c:v>
                </c:pt>
                <c:pt idx="451">
                  <c:v>66</c:v>
                </c:pt>
                <c:pt idx="452">
                  <c:v>29</c:v>
                </c:pt>
                <c:pt idx="453">
                  <c:v>18</c:v>
                </c:pt>
                <c:pt idx="454">
                  <c:v>71</c:v>
                </c:pt>
                <c:pt idx="455">
                  <c:v>76</c:v>
                </c:pt>
                <c:pt idx="456">
                  <c:v>80</c:v>
                </c:pt>
                <c:pt idx="457">
                  <c:v>14</c:v>
                </c:pt>
                <c:pt idx="458">
                  <c:v>80</c:v>
                </c:pt>
                <c:pt idx="459">
                  <c:v>36</c:v>
                </c:pt>
                <c:pt idx="460">
                  <c:v>43</c:v>
                </c:pt>
                <c:pt idx="461">
                  <c:v>80</c:v>
                </c:pt>
                <c:pt idx="462">
                  <c:v>56</c:v>
                </c:pt>
                <c:pt idx="463">
                  <c:v>56</c:v>
                </c:pt>
                <c:pt idx="464">
                  <c:v>15</c:v>
                </c:pt>
                <c:pt idx="465">
                  <c:v>41</c:v>
                </c:pt>
                <c:pt idx="466">
                  <c:v>46</c:v>
                </c:pt>
                <c:pt idx="467">
                  <c:v>85</c:v>
                </c:pt>
                <c:pt idx="468">
                  <c:v>19</c:v>
                </c:pt>
                <c:pt idx="469">
                  <c:v>22</c:v>
                </c:pt>
                <c:pt idx="470">
                  <c:v>57</c:v>
                </c:pt>
                <c:pt idx="471">
                  <c:v>61</c:v>
                </c:pt>
                <c:pt idx="472">
                  <c:v>39</c:v>
                </c:pt>
                <c:pt idx="473">
                  <c:v>35</c:v>
                </c:pt>
                <c:pt idx="474">
                  <c:v>74</c:v>
                </c:pt>
                <c:pt idx="475">
                  <c:v>35</c:v>
                </c:pt>
                <c:pt idx="476">
                  <c:v>17</c:v>
                </c:pt>
                <c:pt idx="477">
                  <c:v>59</c:v>
                </c:pt>
                <c:pt idx="478">
                  <c:v>46</c:v>
                </c:pt>
                <c:pt idx="479">
                  <c:v>32</c:v>
                </c:pt>
                <c:pt idx="480">
                  <c:v>69</c:v>
                </c:pt>
                <c:pt idx="481">
                  <c:v>47</c:v>
                </c:pt>
                <c:pt idx="482">
                  <c:v>72</c:v>
                </c:pt>
                <c:pt idx="483">
                  <c:v>30</c:v>
                </c:pt>
                <c:pt idx="484">
                  <c:v>13</c:v>
                </c:pt>
                <c:pt idx="485">
                  <c:v>20</c:v>
                </c:pt>
                <c:pt idx="486">
                  <c:v>45</c:v>
                </c:pt>
                <c:pt idx="487">
                  <c:v>17</c:v>
                </c:pt>
                <c:pt idx="488">
                  <c:v>15</c:v>
                </c:pt>
                <c:pt idx="489">
                  <c:v>32</c:v>
                </c:pt>
                <c:pt idx="490">
                  <c:v>84</c:v>
                </c:pt>
                <c:pt idx="491">
                  <c:v>59</c:v>
                </c:pt>
                <c:pt idx="492">
                  <c:v>52</c:v>
                </c:pt>
                <c:pt idx="493">
                  <c:v>40</c:v>
                </c:pt>
                <c:pt idx="494">
                  <c:v>56</c:v>
                </c:pt>
                <c:pt idx="495">
                  <c:v>74</c:v>
                </c:pt>
                <c:pt idx="496">
                  <c:v>53</c:v>
                </c:pt>
                <c:pt idx="497">
                  <c:v>82</c:v>
                </c:pt>
                <c:pt idx="498">
                  <c:v>21</c:v>
                </c:pt>
                <c:pt idx="499">
                  <c:v>85</c:v>
                </c:pt>
                <c:pt idx="500">
                  <c:v>39</c:v>
                </c:pt>
                <c:pt idx="501">
                  <c:v>70</c:v>
                </c:pt>
                <c:pt idx="502">
                  <c:v>79</c:v>
                </c:pt>
                <c:pt idx="503">
                  <c:v>87</c:v>
                </c:pt>
                <c:pt idx="504">
                  <c:v>72</c:v>
                </c:pt>
                <c:pt idx="505">
                  <c:v>84</c:v>
                </c:pt>
                <c:pt idx="506">
                  <c:v>84</c:v>
                </c:pt>
                <c:pt idx="507">
                  <c:v>7</c:v>
                </c:pt>
                <c:pt idx="508">
                  <c:v>7</c:v>
                </c:pt>
                <c:pt idx="509">
                  <c:v>75</c:v>
                </c:pt>
                <c:pt idx="510">
                  <c:v>66</c:v>
                </c:pt>
                <c:pt idx="511">
                  <c:v>43</c:v>
                </c:pt>
                <c:pt idx="512">
                  <c:v>52</c:v>
                </c:pt>
                <c:pt idx="513">
                  <c:v>65</c:v>
                </c:pt>
                <c:pt idx="514">
                  <c:v>52</c:v>
                </c:pt>
                <c:pt idx="515">
                  <c:v>37</c:v>
                </c:pt>
                <c:pt idx="516">
                  <c:v>54</c:v>
                </c:pt>
                <c:pt idx="517">
                  <c:v>81</c:v>
                </c:pt>
                <c:pt idx="518">
                  <c:v>54</c:v>
                </c:pt>
                <c:pt idx="519">
                  <c:v>74</c:v>
                </c:pt>
                <c:pt idx="520">
                  <c:v>17</c:v>
                </c:pt>
                <c:pt idx="521">
                  <c:v>34</c:v>
                </c:pt>
                <c:pt idx="522">
                  <c:v>45</c:v>
                </c:pt>
                <c:pt idx="523">
                  <c:v>79</c:v>
                </c:pt>
                <c:pt idx="524">
                  <c:v>82</c:v>
                </c:pt>
                <c:pt idx="525">
                  <c:v>70</c:v>
                </c:pt>
                <c:pt idx="526">
                  <c:v>13</c:v>
                </c:pt>
                <c:pt idx="527">
                  <c:v>39</c:v>
                </c:pt>
                <c:pt idx="528">
                  <c:v>7</c:v>
                </c:pt>
                <c:pt idx="529">
                  <c:v>14</c:v>
                </c:pt>
                <c:pt idx="530">
                  <c:v>44</c:v>
                </c:pt>
                <c:pt idx="531">
                  <c:v>31</c:v>
                </c:pt>
                <c:pt idx="532">
                  <c:v>63</c:v>
                </c:pt>
                <c:pt idx="533">
                  <c:v>58</c:v>
                </c:pt>
                <c:pt idx="534">
                  <c:v>68</c:v>
                </c:pt>
                <c:pt idx="535">
                  <c:v>38</c:v>
                </c:pt>
                <c:pt idx="536">
                  <c:v>70</c:v>
                </c:pt>
                <c:pt idx="537">
                  <c:v>23</c:v>
                </c:pt>
                <c:pt idx="538">
                  <c:v>29</c:v>
                </c:pt>
                <c:pt idx="539">
                  <c:v>43</c:v>
                </c:pt>
                <c:pt idx="540">
                  <c:v>57</c:v>
                </c:pt>
                <c:pt idx="541">
                  <c:v>14</c:v>
                </c:pt>
                <c:pt idx="542">
                  <c:v>14</c:v>
                </c:pt>
                <c:pt idx="543">
                  <c:v>19</c:v>
                </c:pt>
                <c:pt idx="544">
                  <c:v>37</c:v>
                </c:pt>
                <c:pt idx="545">
                  <c:v>47</c:v>
                </c:pt>
                <c:pt idx="546">
                  <c:v>72</c:v>
                </c:pt>
                <c:pt idx="547">
                  <c:v>91</c:v>
                </c:pt>
                <c:pt idx="548">
                  <c:v>74</c:v>
                </c:pt>
                <c:pt idx="549">
                  <c:v>50</c:v>
                </c:pt>
                <c:pt idx="550">
                  <c:v>59</c:v>
                </c:pt>
                <c:pt idx="551">
                  <c:v>83</c:v>
                </c:pt>
                <c:pt idx="552">
                  <c:v>18</c:v>
                </c:pt>
                <c:pt idx="553">
                  <c:v>38</c:v>
                </c:pt>
                <c:pt idx="554">
                  <c:v>16</c:v>
                </c:pt>
                <c:pt idx="555">
                  <c:v>52</c:v>
                </c:pt>
                <c:pt idx="556">
                  <c:v>5</c:v>
                </c:pt>
                <c:pt idx="557">
                  <c:v>37</c:v>
                </c:pt>
                <c:pt idx="558">
                  <c:v>23</c:v>
                </c:pt>
                <c:pt idx="559">
                  <c:v>52</c:v>
                </c:pt>
                <c:pt idx="560">
                  <c:v>25</c:v>
                </c:pt>
                <c:pt idx="561">
                  <c:v>60</c:v>
                </c:pt>
                <c:pt idx="562">
                  <c:v>31</c:v>
                </c:pt>
                <c:pt idx="563">
                  <c:v>95</c:v>
                </c:pt>
                <c:pt idx="564">
                  <c:v>31</c:v>
                </c:pt>
                <c:pt idx="565">
                  <c:v>46</c:v>
                </c:pt>
                <c:pt idx="566">
                  <c:v>27</c:v>
                </c:pt>
                <c:pt idx="567">
                  <c:v>3</c:v>
                </c:pt>
                <c:pt idx="568">
                  <c:v>21</c:v>
                </c:pt>
                <c:pt idx="569">
                  <c:v>64</c:v>
                </c:pt>
                <c:pt idx="570">
                  <c:v>60</c:v>
                </c:pt>
                <c:pt idx="571">
                  <c:v>45</c:v>
                </c:pt>
                <c:pt idx="572">
                  <c:v>36</c:v>
                </c:pt>
                <c:pt idx="573">
                  <c:v>79</c:v>
                </c:pt>
                <c:pt idx="574">
                  <c:v>17</c:v>
                </c:pt>
                <c:pt idx="575">
                  <c:v>78</c:v>
                </c:pt>
                <c:pt idx="576">
                  <c:v>11</c:v>
                </c:pt>
                <c:pt idx="577">
                  <c:v>42</c:v>
                </c:pt>
                <c:pt idx="578">
                  <c:v>79</c:v>
                </c:pt>
                <c:pt idx="579">
                  <c:v>93</c:v>
                </c:pt>
                <c:pt idx="580">
                  <c:v>31</c:v>
                </c:pt>
                <c:pt idx="581">
                  <c:v>21</c:v>
                </c:pt>
                <c:pt idx="582">
                  <c:v>81</c:v>
                </c:pt>
                <c:pt idx="583">
                  <c:v>26</c:v>
                </c:pt>
                <c:pt idx="584">
                  <c:v>83</c:v>
                </c:pt>
                <c:pt idx="585">
                  <c:v>71</c:v>
                </c:pt>
                <c:pt idx="586">
                  <c:v>19</c:v>
                </c:pt>
                <c:pt idx="587">
                  <c:v>54</c:v>
                </c:pt>
                <c:pt idx="588">
                  <c:v>30</c:v>
                </c:pt>
                <c:pt idx="589">
                  <c:v>17</c:v>
                </c:pt>
                <c:pt idx="590">
                  <c:v>55</c:v>
                </c:pt>
                <c:pt idx="591">
                  <c:v>76</c:v>
                </c:pt>
                <c:pt idx="592">
                  <c:v>21</c:v>
                </c:pt>
                <c:pt idx="593">
                  <c:v>79</c:v>
                </c:pt>
                <c:pt idx="594">
                  <c:v>38</c:v>
                </c:pt>
                <c:pt idx="595">
                  <c:v>78</c:v>
                </c:pt>
                <c:pt idx="596">
                  <c:v>45</c:v>
                </c:pt>
                <c:pt idx="597">
                  <c:v>56</c:v>
                </c:pt>
                <c:pt idx="598">
                  <c:v>20</c:v>
                </c:pt>
                <c:pt idx="599">
                  <c:v>67</c:v>
                </c:pt>
                <c:pt idx="600">
                  <c:v>51</c:v>
                </c:pt>
                <c:pt idx="601">
                  <c:v>85</c:v>
                </c:pt>
                <c:pt idx="602">
                  <c:v>70</c:v>
                </c:pt>
                <c:pt idx="603">
                  <c:v>43</c:v>
                </c:pt>
                <c:pt idx="604">
                  <c:v>91</c:v>
                </c:pt>
                <c:pt idx="605">
                  <c:v>69</c:v>
                </c:pt>
                <c:pt idx="606">
                  <c:v>10</c:v>
                </c:pt>
                <c:pt idx="607">
                  <c:v>34</c:v>
                </c:pt>
                <c:pt idx="608">
                  <c:v>39</c:v>
                </c:pt>
                <c:pt idx="609">
                  <c:v>30</c:v>
                </c:pt>
                <c:pt idx="610">
                  <c:v>34</c:v>
                </c:pt>
                <c:pt idx="611">
                  <c:v>33</c:v>
                </c:pt>
                <c:pt idx="612">
                  <c:v>92</c:v>
                </c:pt>
                <c:pt idx="613">
                  <c:v>31</c:v>
                </c:pt>
                <c:pt idx="614">
                  <c:v>73</c:v>
                </c:pt>
                <c:pt idx="615">
                  <c:v>61</c:v>
                </c:pt>
                <c:pt idx="616">
                  <c:v>70</c:v>
                </c:pt>
                <c:pt idx="617">
                  <c:v>18</c:v>
                </c:pt>
                <c:pt idx="618">
                  <c:v>49</c:v>
                </c:pt>
                <c:pt idx="619">
                  <c:v>19</c:v>
                </c:pt>
                <c:pt idx="620">
                  <c:v>44</c:v>
                </c:pt>
                <c:pt idx="621">
                  <c:v>71</c:v>
                </c:pt>
                <c:pt idx="622">
                  <c:v>55</c:v>
                </c:pt>
                <c:pt idx="623">
                  <c:v>75</c:v>
                </c:pt>
                <c:pt idx="624">
                  <c:v>66</c:v>
                </c:pt>
                <c:pt idx="625">
                  <c:v>67</c:v>
                </c:pt>
                <c:pt idx="626">
                  <c:v>84</c:v>
                </c:pt>
                <c:pt idx="627">
                  <c:v>80</c:v>
                </c:pt>
                <c:pt idx="628">
                  <c:v>47</c:v>
                </c:pt>
                <c:pt idx="629">
                  <c:v>67</c:v>
                </c:pt>
                <c:pt idx="630">
                  <c:v>93</c:v>
                </c:pt>
                <c:pt idx="631">
                  <c:v>45</c:v>
                </c:pt>
                <c:pt idx="632">
                  <c:v>41</c:v>
                </c:pt>
                <c:pt idx="633">
                  <c:v>65</c:v>
                </c:pt>
                <c:pt idx="634">
                  <c:v>29</c:v>
                </c:pt>
                <c:pt idx="635">
                  <c:v>34</c:v>
                </c:pt>
                <c:pt idx="636">
                  <c:v>74</c:v>
                </c:pt>
                <c:pt idx="637">
                  <c:v>20</c:v>
                </c:pt>
                <c:pt idx="638">
                  <c:v>17</c:v>
                </c:pt>
                <c:pt idx="639">
                  <c:v>26</c:v>
                </c:pt>
                <c:pt idx="640">
                  <c:v>84</c:v>
                </c:pt>
                <c:pt idx="641">
                  <c:v>16</c:v>
                </c:pt>
                <c:pt idx="642">
                  <c:v>28</c:v>
                </c:pt>
                <c:pt idx="643">
                  <c:v>89</c:v>
                </c:pt>
                <c:pt idx="644">
                  <c:v>13</c:v>
                </c:pt>
                <c:pt idx="645">
                  <c:v>84</c:v>
                </c:pt>
                <c:pt idx="646">
                  <c:v>34</c:v>
                </c:pt>
                <c:pt idx="647">
                  <c:v>46</c:v>
                </c:pt>
                <c:pt idx="648">
                  <c:v>11</c:v>
                </c:pt>
                <c:pt idx="649">
                  <c:v>9</c:v>
                </c:pt>
                <c:pt idx="650">
                  <c:v>30</c:v>
                </c:pt>
                <c:pt idx="651">
                  <c:v>53</c:v>
                </c:pt>
                <c:pt idx="652">
                  <c:v>20</c:v>
                </c:pt>
                <c:pt idx="653">
                  <c:v>88</c:v>
                </c:pt>
                <c:pt idx="654">
                  <c:v>64</c:v>
                </c:pt>
                <c:pt idx="655">
                  <c:v>54</c:v>
                </c:pt>
                <c:pt idx="656">
                  <c:v>63</c:v>
                </c:pt>
                <c:pt idx="657">
                  <c:v>65</c:v>
                </c:pt>
                <c:pt idx="658">
                  <c:v>47</c:v>
                </c:pt>
                <c:pt idx="659">
                  <c:v>54</c:v>
                </c:pt>
                <c:pt idx="660">
                  <c:v>64</c:v>
                </c:pt>
                <c:pt idx="661">
                  <c:v>69</c:v>
                </c:pt>
                <c:pt idx="662">
                  <c:v>12</c:v>
                </c:pt>
                <c:pt idx="663">
                  <c:v>7</c:v>
                </c:pt>
                <c:pt idx="664">
                  <c:v>12</c:v>
                </c:pt>
                <c:pt idx="665">
                  <c:v>72</c:v>
                </c:pt>
                <c:pt idx="666">
                  <c:v>52</c:v>
                </c:pt>
                <c:pt idx="667">
                  <c:v>35</c:v>
                </c:pt>
                <c:pt idx="668">
                  <c:v>54</c:v>
                </c:pt>
                <c:pt idx="669">
                  <c:v>92</c:v>
                </c:pt>
                <c:pt idx="670">
                  <c:v>37</c:v>
                </c:pt>
                <c:pt idx="671">
                  <c:v>22</c:v>
                </c:pt>
                <c:pt idx="672">
                  <c:v>45</c:v>
                </c:pt>
                <c:pt idx="673">
                  <c:v>9</c:v>
                </c:pt>
                <c:pt idx="674">
                  <c:v>42</c:v>
                </c:pt>
                <c:pt idx="675">
                  <c:v>37</c:v>
                </c:pt>
                <c:pt idx="676">
                  <c:v>65</c:v>
                </c:pt>
                <c:pt idx="677">
                  <c:v>26</c:v>
                </c:pt>
                <c:pt idx="678">
                  <c:v>26</c:v>
                </c:pt>
                <c:pt idx="679">
                  <c:v>58</c:v>
                </c:pt>
                <c:pt idx="680">
                  <c:v>45</c:v>
                </c:pt>
                <c:pt idx="681">
                  <c:v>41</c:v>
                </c:pt>
                <c:pt idx="682">
                  <c:v>59</c:v>
                </c:pt>
                <c:pt idx="683">
                  <c:v>7</c:v>
                </c:pt>
                <c:pt idx="684">
                  <c:v>55</c:v>
                </c:pt>
                <c:pt idx="685">
                  <c:v>70</c:v>
                </c:pt>
                <c:pt idx="686">
                  <c:v>39</c:v>
                </c:pt>
                <c:pt idx="687">
                  <c:v>61</c:v>
                </c:pt>
                <c:pt idx="688">
                  <c:v>5</c:v>
                </c:pt>
                <c:pt idx="689">
                  <c:v>92</c:v>
                </c:pt>
                <c:pt idx="690">
                  <c:v>51</c:v>
                </c:pt>
                <c:pt idx="691">
                  <c:v>46</c:v>
                </c:pt>
                <c:pt idx="692">
                  <c:v>30</c:v>
                </c:pt>
                <c:pt idx="693">
                  <c:v>54</c:v>
                </c:pt>
                <c:pt idx="694">
                  <c:v>55</c:v>
                </c:pt>
                <c:pt idx="695">
                  <c:v>38</c:v>
                </c:pt>
                <c:pt idx="696">
                  <c:v>81</c:v>
                </c:pt>
                <c:pt idx="697">
                  <c:v>56</c:v>
                </c:pt>
                <c:pt idx="698">
                  <c:v>27</c:v>
                </c:pt>
                <c:pt idx="699">
                  <c:v>33</c:v>
                </c:pt>
                <c:pt idx="700">
                  <c:v>46</c:v>
                </c:pt>
                <c:pt idx="701">
                  <c:v>9</c:v>
                </c:pt>
                <c:pt idx="702">
                  <c:v>74</c:v>
                </c:pt>
                <c:pt idx="703">
                  <c:v>24</c:v>
                </c:pt>
                <c:pt idx="704">
                  <c:v>15</c:v>
                </c:pt>
                <c:pt idx="705">
                  <c:v>57</c:v>
                </c:pt>
                <c:pt idx="706">
                  <c:v>8</c:v>
                </c:pt>
                <c:pt idx="707">
                  <c:v>37</c:v>
                </c:pt>
                <c:pt idx="708">
                  <c:v>52</c:v>
                </c:pt>
                <c:pt idx="709">
                  <c:v>71</c:v>
                </c:pt>
                <c:pt idx="710">
                  <c:v>43</c:v>
                </c:pt>
                <c:pt idx="711">
                  <c:v>89</c:v>
                </c:pt>
                <c:pt idx="712">
                  <c:v>32</c:v>
                </c:pt>
                <c:pt idx="713">
                  <c:v>60</c:v>
                </c:pt>
                <c:pt idx="714">
                  <c:v>78</c:v>
                </c:pt>
                <c:pt idx="715">
                  <c:v>83</c:v>
                </c:pt>
                <c:pt idx="716">
                  <c:v>38</c:v>
                </c:pt>
                <c:pt idx="717">
                  <c:v>21</c:v>
                </c:pt>
                <c:pt idx="718">
                  <c:v>18</c:v>
                </c:pt>
                <c:pt idx="719">
                  <c:v>37</c:v>
                </c:pt>
                <c:pt idx="720">
                  <c:v>93</c:v>
                </c:pt>
                <c:pt idx="721">
                  <c:v>76</c:v>
                </c:pt>
                <c:pt idx="722">
                  <c:v>59</c:v>
                </c:pt>
                <c:pt idx="723">
                  <c:v>29</c:v>
                </c:pt>
                <c:pt idx="724">
                  <c:v>36</c:v>
                </c:pt>
                <c:pt idx="725">
                  <c:v>74</c:v>
                </c:pt>
                <c:pt idx="726">
                  <c:v>69</c:v>
                </c:pt>
                <c:pt idx="727">
                  <c:v>85</c:v>
                </c:pt>
                <c:pt idx="728">
                  <c:v>40</c:v>
                </c:pt>
                <c:pt idx="729">
                  <c:v>86</c:v>
                </c:pt>
                <c:pt idx="730">
                  <c:v>64</c:v>
                </c:pt>
                <c:pt idx="731">
                  <c:v>30</c:v>
                </c:pt>
                <c:pt idx="732">
                  <c:v>18</c:v>
                </c:pt>
                <c:pt idx="733">
                  <c:v>69</c:v>
                </c:pt>
                <c:pt idx="734">
                  <c:v>27</c:v>
                </c:pt>
                <c:pt idx="735">
                  <c:v>12</c:v>
                </c:pt>
                <c:pt idx="736">
                  <c:v>27</c:v>
                </c:pt>
                <c:pt idx="737">
                  <c:v>68</c:v>
                </c:pt>
                <c:pt idx="738">
                  <c:v>63</c:v>
                </c:pt>
                <c:pt idx="739">
                  <c:v>77</c:v>
                </c:pt>
                <c:pt idx="740">
                  <c:v>16</c:v>
                </c:pt>
                <c:pt idx="741">
                  <c:v>50</c:v>
                </c:pt>
                <c:pt idx="742">
                  <c:v>41</c:v>
                </c:pt>
                <c:pt idx="743">
                  <c:v>56</c:v>
                </c:pt>
                <c:pt idx="744">
                  <c:v>56</c:v>
                </c:pt>
                <c:pt idx="745">
                  <c:v>44</c:v>
                </c:pt>
                <c:pt idx="746">
                  <c:v>80</c:v>
                </c:pt>
                <c:pt idx="747">
                  <c:v>18</c:v>
                </c:pt>
                <c:pt idx="748">
                  <c:v>9</c:v>
                </c:pt>
                <c:pt idx="749">
                  <c:v>51</c:v>
                </c:pt>
                <c:pt idx="750">
                  <c:v>60</c:v>
                </c:pt>
                <c:pt idx="751">
                  <c:v>17</c:v>
                </c:pt>
                <c:pt idx="752">
                  <c:v>94</c:v>
                </c:pt>
                <c:pt idx="753">
                  <c:v>87</c:v>
                </c:pt>
                <c:pt idx="754">
                  <c:v>20</c:v>
                </c:pt>
                <c:pt idx="755">
                  <c:v>10</c:v>
                </c:pt>
                <c:pt idx="756">
                  <c:v>79</c:v>
                </c:pt>
                <c:pt idx="757">
                  <c:v>82</c:v>
                </c:pt>
                <c:pt idx="758">
                  <c:v>24</c:v>
                </c:pt>
                <c:pt idx="759">
                  <c:v>80</c:v>
                </c:pt>
                <c:pt idx="760">
                  <c:v>35</c:v>
                </c:pt>
                <c:pt idx="761">
                  <c:v>15</c:v>
                </c:pt>
                <c:pt idx="762">
                  <c:v>52</c:v>
                </c:pt>
                <c:pt idx="763">
                  <c:v>69</c:v>
                </c:pt>
                <c:pt idx="764">
                  <c:v>38</c:v>
                </c:pt>
                <c:pt idx="765">
                  <c:v>8</c:v>
                </c:pt>
                <c:pt idx="766">
                  <c:v>43</c:v>
                </c:pt>
                <c:pt idx="767">
                  <c:v>31</c:v>
                </c:pt>
                <c:pt idx="768">
                  <c:v>35</c:v>
                </c:pt>
                <c:pt idx="769">
                  <c:v>60</c:v>
                </c:pt>
                <c:pt idx="770">
                  <c:v>60</c:v>
                </c:pt>
                <c:pt idx="771">
                  <c:v>27</c:v>
                </c:pt>
                <c:pt idx="772">
                  <c:v>92</c:v>
                </c:pt>
                <c:pt idx="773">
                  <c:v>32</c:v>
                </c:pt>
                <c:pt idx="774">
                  <c:v>21</c:v>
                </c:pt>
                <c:pt idx="775">
                  <c:v>48</c:v>
                </c:pt>
                <c:pt idx="776">
                  <c:v>10</c:v>
                </c:pt>
                <c:pt idx="777">
                  <c:v>68</c:v>
                </c:pt>
                <c:pt idx="778">
                  <c:v>68</c:v>
                </c:pt>
                <c:pt idx="779">
                  <c:v>61</c:v>
                </c:pt>
                <c:pt idx="780">
                  <c:v>84</c:v>
                </c:pt>
                <c:pt idx="781">
                  <c:v>31</c:v>
                </c:pt>
                <c:pt idx="782">
                  <c:v>23</c:v>
                </c:pt>
                <c:pt idx="783">
                  <c:v>39</c:v>
                </c:pt>
                <c:pt idx="784">
                  <c:v>67</c:v>
                </c:pt>
                <c:pt idx="785">
                  <c:v>31</c:v>
                </c:pt>
                <c:pt idx="786">
                  <c:v>75</c:v>
                </c:pt>
                <c:pt idx="787">
                  <c:v>35</c:v>
                </c:pt>
                <c:pt idx="788">
                  <c:v>58</c:v>
                </c:pt>
                <c:pt idx="789">
                  <c:v>50</c:v>
                </c:pt>
                <c:pt idx="790">
                  <c:v>90</c:v>
                </c:pt>
                <c:pt idx="791">
                  <c:v>97</c:v>
                </c:pt>
                <c:pt idx="792">
                  <c:v>44</c:v>
                </c:pt>
                <c:pt idx="793">
                  <c:v>42</c:v>
                </c:pt>
                <c:pt idx="794">
                  <c:v>90</c:v>
                </c:pt>
                <c:pt idx="795">
                  <c:v>30</c:v>
                </c:pt>
                <c:pt idx="796">
                  <c:v>47</c:v>
                </c:pt>
                <c:pt idx="797">
                  <c:v>61</c:v>
                </c:pt>
                <c:pt idx="798">
                  <c:v>67</c:v>
                </c:pt>
                <c:pt idx="799">
                  <c:v>19</c:v>
                </c:pt>
                <c:pt idx="800">
                  <c:v>81</c:v>
                </c:pt>
                <c:pt idx="801">
                  <c:v>32</c:v>
                </c:pt>
                <c:pt idx="802">
                  <c:v>34</c:v>
                </c:pt>
                <c:pt idx="803">
                  <c:v>75</c:v>
                </c:pt>
                <c:pt idx="804">
                  <c:v>15</c:v>
                </c:pt>
                <c:pt idx="805">
                  <c:v>73</c:v>
                </c:pt>
                <c:pt idx="806">
                  <c:v>57</c:v>
                </c:pt>
                <c:pt idx="807">
                  <c:v>31</c:v>
                </c:pt>
                <c:pt idx="808">
                  <c:v>21</c:v>
                </c:pt>
                <c:pt idx="809">
                  <c:v>36</c:v>
                </c:pt>
                <c:pt idx="810">
                  <c:v>7</c:v>
                </c:pt>
                <c:pt idx="811">
                  <c:v>8</c:v>
                </c:pt>
                <c:pt idx="812">
                  <c:v>89</c:v>
                </c:pt>
                <c:pt idx="813">
                  <c:v>75</c:v>
                </c:pt>
                <c:pt idx="814">
                  <c:v>32</c:v>
                </c:pt>
                <c:pt idx="815">
                  <c:v>13</c:v>
                </c:pt>
                <c:pt idx="816">
                  <c:v>85</c:v>
                </c:pt>
                <c:pt idx="817">
                  <c:v>28</c:v>
                </c:pt>
                <c:pt idx="818">
                  <c:v>83</c:v>
                </c:pt>
                <c:pt idx="819">
                  <c:v>57</c:v>
                </c:pt>
                <c:pt idx="820">
                  <c:v>84</c:v>
                </c:pt>
                <c:pt idx="821">
                  <c:v>38</c:v>
                </c:pt>
                <c:pt idx="822">
                  <c:v>40</c:v>
                </c:pt>
                <c:pt idx="823">
                  <c:v>9</c:v>
                </c:pt>
                <c:pt idx="824">
                  <c:v>29</c:v>
                </c:pt>
                <c:pt idx="825">
                  <c:v>36</c:v>
                </c:pt>
                <c:pt idx="826">
                  <c:v>21</c:v>
                </c:pt>
                <c:pt idx="827">
                  <c:v>58</c:v>
                </c:pt>
                <c:pt idx="828">
                  <c:v>33</c:v>
                </c:pt>
                <c:pt idx="829">
                  <c:v>15</c:v>
                </c:pt>
                <c:pt idx="830">
                  <c:v>82</c:v>
                </c:pt>
                <c:pt idx="831">
                  <c:v>55</c:v>
                </c:pt>
                <c:pt idx="832">
                  <c:v>80</c:v>
                </c:pt>
                <c:pt idx="833">
                  <c:v>77</c:v>
                </c:pt>
                <c:pt idx="834">
                  <c:v>83</c:v>
                </c:pt>
                <c:pt idx="835">
                  <c:v>16</c:v>
                </c:pt>
                <c:pt idx="836">
                  <c:v>39</c:v>
                </c:pt>
                <c:pt idx="837">
                  <c:v>16</c:v>
                </c:pt>
                <c:pt idx="838">
                  <c:v>85</c:v>
                </c:pt>
                <c:pt idx="839">
                  <c:v>88</c:v>
                </c:pt>
                <c:pt idx="840">
                  <c:v>80</c:v>
                </c:pt>
                <c:pt idx="841">
                  <c:v>57</c:v>
                </c:pt>
                <c:pt idx="842">
                  <c:v>7</c:v>
                </c:pt>
                <c:pt idx="843">
                  <c:v>66</c:v>
                </c:pt>
                <c:pt idx="844">
                  <c:v>33</c:v>
                </c:pt>
                <c:pt idx="845">
                  <c:v>54</c:v>
                </c:pt>
                <c:pt idx="846">
                  <c:v>85</c:v>
                </c:pt>
                <c:pt idx="847">
                  <c:v>19</c:v>
                </c:pt>
                <c:pt idx="848">
                  <c:v>44</c:v>
                </c:pt>
                <c:pt idx="849">
                  <c:v>28</c:v>
                </c:pt>
                <c:pt idx="850">
                  <c:v>75</c:v>
                </c:pt>
                <c:pt idx="851">
                  <c:v>74</c:v>
                </c:pt>
                <c:pt idx="852">
                  <c:v>89</c:v>
                </c:pt>
                <c:pt idx="853">
                  <c:v>85</c:v>
                </c:pt>
                <c:pt idx="854">
                  <c:v>24</c:v>
                </c:pt>
                <c:pt idx="855">
                  <c:v>40</c:v>
                </c:pt>
                <c:pt idx="856">
                  <c:v>67</c:v>
                </c:pt>
                <c:pt idx="857">
                  <c:v>53</c:v>
                </c:pt>
                <c:pt idx="858">
                  <c:v>90</c:v>
                </c:pt>
                <c:pt idx="859">
                  <c:v>49</c:v>
                </c:pt>
                <c:pt idx="860">
                  <c:v>30</c:v>
                </c:pt>
                <c:pt idx="861">
                  <c:v>7</c:v>
                </c:pt>
                <c:pt idx="862">
                  <c:v>17</c:v>
                </c:pt>
                <c:pt idx="863">
                  <c:v>11</c:v>
                </c:pt>
                <c:pt idx="864">
                  <c:v>55</c:v>
                </c:pt>
                <c:pt idx="865">
                  <c:v>54</c:v>
                </c:pt>
                <c:pt idx="866">
                  <c:v>85</c:v>
                </c:pt>
                <c:pt idx="867">
                  <c:v>11</c:v>
                </c:pt>
                <c:pt idx="868">
                  <c:v>27</c:v>
                </c:pt>
                <c:pt idx="869">
                  <c:v>66</c:v>
                </c:pt>
                <c:pt idx="870">
                  <c:v>57</c:v>
                </c:pt>
                <c:pt idx="871">
                  <c:v>47</c:v>
                </c:pt>
                <c:pt idx="872">
                  <c:v>86</c:v>
                </c:pt>
                <c:pt idx="873">
                  <c:v>59</c:v>
                </c:pt>
                <c:pt idx="874">
                  <c:v>94</c:v>
                </c:pt>
                <c:pt idx="875">
                  <c:v>11</c:v>
                </c:pt>
                <c:pt idx="876">
                  <c:v>87</c:v>
                </c:pt>
                <c:pt idx="877">
                  <c:v>43</c:v>
                </c:pt>
                <c:pt idx="878">
                  <c:v>34</c:v>
                </c:pt>
                <c:pt idx="879">
                  <c:v>40</c:v>
                </c:pt>
                <c:pt idx="880">
                  <c:v>58</c:v>
                </c:pt>
                <c:pt idx="881">
                  <c:v>73</c:v>
                </c:pt>
                <c:pt idx="882">
                  <c:v>61</c:v>
                </c:pt>
                <c:pt idx="883">
                  <c:v>15</c:v>
                </c:pt>
                <c:pt idx="884">
                  <c:v>92</c:v>
                </c:pt>
                <c:pt idx="885">
                  <c:v>7</c:v>
                </c:pt>
                <c:pt idx="886">
                  <c:v>40</c:v>
                </c:pt>
                <c:pt idx="887">
                  <c:v>96</c:v>
                </c:pt>
                <c:pt idx="888">
                  <c:v>10</c:v>
                </c:pt>
                <c:pt idx="889">
                  <c:v>76</c:v>
                </c:pt>
                <c:pt idx="890">
                  <c:v>83</c:v>
                </c:pt>
                <c:pt idx="891">
                  <c:v>72</c:v>
                </c:pt>
                <c:pt idx="892">
                  <c:v>85</c:v>
                </c:pt>
                <c:pt idx="893">
                  <c:v>56</c:v>
                </c:pt>
                <c:pt idx="894">
                  <c:v>72</c:v>
                </c:pt>
                <c:pt idx="895">
                  <c:v>28</c:v>
                </c:pt>
                <c:pt idx="896">
                  <c:v>30</c:v>
                </c:pt>
                <c:pt idx="897">
                  <c:v>78</c:v>
                </c:pt>
                <c:pt idx="898">
                  <c:v>68</c:v>
                </c:pt>
                <c:pt idx="899">
                  <c:v>38</c:v>
                </c:pt>
                <c:pt idx="900">
                  <c:v>59</c:v>
                </c:pt>
                <c:pt idx="901">
                  <c:v>48</c:v>
                </c:pt>
                <c:pt idx="902">
                  <c:v>19</c:v>
                </c:pt>
                <c:pt idx="903">
                  <c:v>79</c:v>
                </c:pt>
                <c:pt idx="904">
                  <c:v>23</c:v>
                </c:pt>
                <c:pt idx="905">
                  <c:v>72</c:v>
                </c:pt>
                <c:pt idx="906">
                  <c:v>36</c:v>
                </c:pt>
                <c:pt idx="907">
                  <c:v>41</c:v>
                </c:pt>
                <c:pt idx="908">
                  <c:v>61</c:v>
                </c:pt>
                <c:pt idx="909">
                  <c:v>42</c:v>
                </c:pt>
                <c:pt idx="910">
                  <c:v>42</c:v>
                </c:pt>
                <c:pt idx="911">
                  <c:v>61</c:v>
                </c:pt>
                <c:pt idx="912">
                  <c:v>7</c:v>
                </c:pt>
                <c:pt idx="913">
                  <c:v>62</c:v>
                </c:pt>
                <c:pt idx="914">
                  <c:v>41</c:v>
                </c:pt>
                <c:pt idx="915">
                  <c:v>29</c:v>
                </c:pt>
                <c:pt idx="916">
                  <c:v>94</c:v>
                </c:pt>
                <c:pt idx="917">
                  <c:v>50</c:v>
                </c:pt>
                <c:pt idx="918">
                  <c:v>15</c:v>
                </c:pt>
                <c:pt idx="919">
                  <c:v>36</c:v>
                </c:pt>
                <c:pt idx="920">
                  <c:v>19</c:v>
                </c:pt>
                <c:pt idx="921">
                  <c:v>88</c:v>
                </c:pt>
                <c:pt idx="922">
                  <c:v>57</c:v>
                </c:pt>
                <c:pt idx="923">
                  <c:v>49</c:v>
                </c:pt>
                <c:pt idx="924">
                  <c:v>24</c:v>
                </c:pt>
                <c:pt idx="925">
                  <c:v>18</c:v>
                </c:pt>
                <c:pt idx="926">
                  <c:v>67</c:v>
                </c:pt>
                <c:pt idx="927">
                  <c:v>15</c:v>
                </c:pt>
                <c:pt idx="928">
                  <c:v>19</c:v>
                </c:pt>
                <c:pt idx="929">
                  <c:v>24</c:v>
                </c:pt>
                <c:pt idx="930">
                  <c:v>39</c:v>
                </c:pt>
                <c:pt idx="931">
                  <c:v>29</c:v>
                </c:pt>
                <c:pt idx="932">
                  <c:v>19</c:v>
                </c:pt>
                <c:pt idx="933">
                  <c:v>48</c:v>
                </c:pt>
                <c:pt idx="934">
                  <c:v>81</c:v>
                </c:pt>
                <c:pt idx="935">
                  <c:v>50</c:v>
                </c:pt>
                <c:pt idx="936">
                  <c:v>18</c:v>
                </c:pt>
                <c:pt idx="937">
                  <c:v>79</c:v>
                </c:pt>
                <c:pt idx="938">
                  <c:v>46</c:v>
                </c:pt>
                <c:pt idx="939">
                  <c:v>23</c:v>
                </c:pt>
                <c:pt idx="940">
                  <c:v>55</c:v>
                </c:pt>
                <c:pt idx="941">
                  <c:v>71</c:v>
                </c:pt>
                <c:pt idx="942">
                  <c:v>13</c:v>
                </c:pt>
                <c:pt idx="943">
                  <c:v>93</c:v>
                </c:pt>
                <c:pt idx="944">
                  <c:v>49</c:v>
                </c:pt>
                <c:pt idx="945">
                  <c:v>87</c:v>
                </c:pt>
                <c:pt idx="946">
                  <c:v>83</c:v>
                </c:pt>
                <c:pt idx="947">
                  <c:v>33</c:v>
                </c:pt>
                <c:pt idx="948">
                  <c:v>50</c:v>
                </c:pt>
                <c:pt idx="949">
                  <c:v>16</c:v>
                </c:pt>
                <c:pt idx="950">
                  <c:v>96</c:v>
                </c:pt>
                <c:pt idx="951">
                  <c:v>53</c:v>
                </c:pt>
                <c:pt idx="952">
                  <c:v>90</c:v>
                </c:pt>
                <c:pt idx="953">
                  <c:v>79</c:v>
                </c:pt>
                <c:pt idx="954">
                  <c:v>66</c:v>
                </c:pt>
                <c:pt idx="955">
                  <c:v>91</c:v>
                </c:pt>
                <c:pt idx="956">
                  <c:v>37</c:v>
                </c:pt>
                <c:pt idx="957">
                  <c:v>40</c:v>
                </c:pt>
                <c:pt idx="958">
                  <c:v>66</c:v>
                </c:pt>
                <c:pt idx="959">
                  <c:v>71</c:v>
                </c:pt>
                <c:pt idx="960">
                  <c:v>75</c:v>
                </c:pt>
                <c:pt idx="961">
                  <c:v>81</c:v>
                </c:pt>
                <c:pt idx="962">
                  <c:v>9</c:v>
                </c:pt>
                <c:pt idx="963">
                  <c:v>35</c:v>
                </c:pt>
                <c:pt idx="964">
                  <c:v>66</c:v>
                </c:pt>
                <c:pt idx="965">
                  <c:v>79</c:v>
                </c:pt>
                <c:pt idx="966">
                  <c:v>19</c:v>
                </c:pt>
                <c:pt idx="967">
                  <c:v>80</c:v>
                </c:pt>
                <c:pt idx="968">
                  <c:v>67</c:v>
                </c:pt>
                <c:pt idx="969">
                  <c:v>86</c:v>
                </c:pt>
                <c:pt idx="970">
                  <c:v>44</c:v>
                </c:pt>
                <c:pt idx="971">
                  <c:v>80</c:v>
                </c:pt>
                <c:pt idx="972">
                  <c:v>38</c:v>
                </c:pt>
                <c:pt idx="973">
                  <c:v>78</c:v>
                </c:pt>
                <c:pt idx="974">
                  <c:v>60</c:v>
                </c:pt>
                <c:pt idx="975">
                  <c:v>28</c:v>
                </c:pt>
                <c:pt idx="976">
                  <c:v>45</c:v>
                </c:pt>
                <c:pt idx="977">
                  <c:v>15</c:v>
                </c:pt>
                <c:pt idx="978">
                  <c:v>52</c:v>
                </c:pt>
                <c:pt idx="979">
                  <c:v>40</c:v>
                </c:pt>
                <c:pt idx="980">
                  <c:v>70</c:v>
                </c:pt>
                <c:pt idx="981">
                  <c:v>85</c:v>
                </c:pt>
                <c:pt idx="982">
                  <c:v>84</c:v>
                </c:pt>
                <c:pt idx="983">
                  <c:v>12</c:v>
                </c:pt>
                <c:pt idx="984">
                  <c:v>21</c:v>
                </c:pt>
                <c:pt idx="985">
                  <c:v>74</c:v>
                </c:pt>
                <c:pt idx="986">
                  <c:v>66</c:v>
                </c:pt>
                <c:pt idx="987">
                  <c:v>89</c:v>
                </c:pt>
                <c:pt idx="988">
                  <c:v>27</c:v>
                </c:pt>
                <c:pt idx="989">
                  <c:v>37</c:v>
                </c:pt>
                <c:pt idx="990">
                  <c:v>85</c:v>
                </c:pt>
                <c:pt idx="991">
                  <c:v>93</c:v>
                </c:pt>
                <c:pt idx="992">
                  <c:v>39</c:v>
                </c:pt>
                <c:pt idx="993">
                  <c:v>33</c:v>
                </c:pt>
                <c:pt idx="994">
                  <c:v>34</c:v>
                </c:pt>
                <c:pt idx="995">
                  <c:v>5</c:v>
                </c:pt>
                <c:pt idx="996">
                  <c:v>29</c:v>
                </c:pt>
                <c:pt idx="997">
                  <c:v>15</c:v>
                </c:pt>
                <c:pt idx="998">
                  <c:v>45</c:v>
                </c:pt>
                <c:pt idx="999">
                  <c:v>19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F04F-46C2-AFE7-DD31DCBE4C3A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MinDifference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Sheet1!$Q$2:$Q$1001</c:f>
            </c:numRef>
          </c:val>
          <c:extLst>
            <c:ext xmlns:c16="http://schemas.microsoft.com/office/drawing/2014/chart" uri="{C3380CC4-5D6E-409C-BE32-E72D297353CC}">
              <c16:uniqueId val="{00000003-F04F-46C2-AFE7-DD31DCBE4C3A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MaxDifference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Sheet1!$R$2:$R$1001</c:f>
            </c:numRef>
          </c:val>
          <c:extLst>
            <c:ext xmlns:c16="http://schemas.microsoft.com/office/drawing/2014/chart" uri="{C3380CC4-5D6E-409C-BE32-E72D297353CC}">
              <c16:uniqueId val="{00000004-F04F-46C2-AFE7-DD31DCBE4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091791"/>
        <c:axId val="665089871"/>
      </c:barChart>
      <c:catAx>
        <c:axId val="665091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89871"/>
        <c:crosses val="autoZero"/>
        <c:auto val="1"/>
        <c:lblAlgn val="ctr"/>
        <c:lblOffset val="100"/>
        <c:noMultiLvlLbl val="0"/>
      </c:catAx>
      <c:valAx>
        <c:axId val="665089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Interesting pass/fail dispersion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Sheet1!$AM$1</c:f>
              <c:strCache>
                <c:ptCount val="1"/>
                <c:pt idx="0">
                  <c:v>Pass/Fail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Sheet1!$T$2:$T$1001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0-1AD3-4A71-BC7C-D6A951826848}"/>
            </c:ext>
          </c:extLst>
        </c:ser>
        <c:ser>
          <c:idx val="2"/>
          <c:order val="1"/>
          <c:tx>
            <c:strRef>
              <c:f>Sheet1!$FJ$1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Sheet1!$FJ$2:$FJ$1001</c:f>
              <c:numCache>
                <c:formatCode>General</c:formatCode>
                <c:ptCount val="10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1</c:v>
                </c:pt>
                <c:pt idx="132">
                  <c:v>0</c:v>
                </c:pt>
                <c:pt idx="133">
                  <c:v>1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1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1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1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1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1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1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1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1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1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0</c:v>
                </c:pt>
                <c:pt idx="565">
                  <c:v>1</c:v>
                </c:pt>
                <c:pt idx="566">
                  <c:v>1</c:v>
                </c:pt>
                <c:pt idx="567">
                  <c:v>0</c:v>
                </c:pt>
                <c:pt idx="568">
                  <c:v>1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1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1</c:v>
                </c:pt>
                <c:pt idx="617">
                  <c:v>0</c:v>
                </c:pt>
                <c:pt idx="618">
                  <c:v>1</c:v>
                </c:pt>
                <c:pt idx="619">
                  <c:v>0</c:v>
                </c:pt>
                <c:pt idx="620">
                  <c:v>0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1</c:v>
                </c:pt>
                <c:pt idx="638">
                  <c:v>0</c:v>
                </c:pt>
                <c:pt idx="639">
                  <c:v>1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1</c:v>
                </c:pt>
                <c:pt idx="649">
                  <c:v>1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CategoryTitle>
                <c15:cat>
                  <c:multiLvl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</c:multiLvlStrRef>
                </c15:cat>
              </c15:filteredCategoryTitle>
            </c:ext>
            <c:ext xmlns:c16="http://schemas.microsoft.com/office/drawing/2014/chart" uri="{C3380CC4-5D6E-409C-BE32-E72D297353CC}">
              <c16:uniqueId val="{00000002-1AD3-4A71-BC7C-D6A951826848}"/>
            </c:ext>
          </c:extLst>
        </c:ser>
        <c:ser>
          <c:idx val="3"/>
          <c:order val="2"/>
          <c:tx>
            <c:strRef>
              <c:f>Sheet1!$Q$1</c:f>
              <c:strCache>
                <c:ptCount val="1"/>
                <c:pt idx="0">
                  <c:v>MinDifference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Sheet1!$Q$2:$Q$1001</c:f>
            </c:numRef>
          </c:val>
          <c:extLst>
            <c:ext xmlns:c16="http://schemas.microsoft.com/office/drawing/2014/chart" uri="{C3380CC4-5D6E-409C-BE32-E72D297353CC}">
              <c16:uniqueId val="{00000003-1AD3-4A71-BC7C-D6A951826848}"/>
            </c:ext>
          </c:extLst>
        </c:ser>
        <c:ser>
          <c:idx val="4"/>
          <c:order val="3"/>
          <c:tx>
            <c:strRef>
              <c:f>Sheet1!$R$1</c:f>
              <c:strCache>
                <c:ptCount val="1"/>
                <c:pt idx="0">
                  <c:v>MaxDifference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Sheet1!$R$2:$R$1001</c:f>
            </c:numRef>
          </c:val>
          <c:extLst>
            <c:ext xmlns:c16="http://schemas.microsoft.com/office/drawing/2014/chart" uri="{C3380CC4-5D6E-409C-BE32-E72D297353CC}">
              <c16:uniqueId val="{00000004-1AD3-4A71-BC7C-D6A951826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5091791"/>
        <c:axId val="665089871"/>
      </c:barChart>
      <c:lineChart>
        <c:grouping val="standard"/>
        <c:varyColors val="0"/>
        <c:ser>
          <c:idx val="5"/>
          <c:order val="4"/>
          <c:tx>
            <c:strRef>
              <c:f>Sheet1!$FK$1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</c:dPt>
          <c:val>
            <c:numRef>
              <c:f>Sheet1!$FK$2</c:f>
              <c:numCache>
                <c:formatCode>General</c:formatCode>
                <c:ptCount val="1"/>
                <c:pt idx="0">
                  <c:v>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AD3-4A71-BC7C-D6A9518268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091791"/>
        <c:axId val="665089871"/>
      </c:lineChart>
      <c:catAx>
        <c:axId val="66509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89871"/>
        <c:crosses val="autoZero"/>
        <c:auto val="1"/>
        <c:lblAlgn val="ctr"/>
        <c:lblOffset val="100"/>
        <c:noMultiLvlLbl val="0"/>
      </c:catAx>
      <c:valAx>
        <c:axId val="6650898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9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C508-C6C6-7C8F-FED2-B344AD36A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F0FF4-6723-7F95-1297-FE53A537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31E9-261B-9A79-7B4C-8CE47D0A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BAF7-329C-B6B4-9E31-13D7AE26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03A6-4AAA-81DB-4FA4-52D198E5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5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5CF1-72DF-FD8F-DABF-D315EB2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8A3DB-5054-C6C7-92E9-36D71228C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A19A-1585-0374-8292-101C82EB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CEE50-DC39-4A56-D063-502A37CE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A357-0630-66A1-CBE5-1832D8EB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09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62045-BA33-0ECD-0BA7-F9F844B52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7CBFB-108F-E5D0-AE31-490EAA5B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DD13-D0A6-F3BC-B2FB-040489FD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90CC-D760-D869-8F71-36F5B550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E1DD-B3C5-6571-9FA6-63D00D6F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2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DD5C-EB73-B20E-B3CC-AA5B2D04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C556-0DC5-A835-CDDF-249FCF7E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F632-50A3-DAF6-DDC9-9145ABFE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2A2E-F4D5-4C4E-CF7F-9612343F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676D6-2BDF-00A0-1B2E-5B2729C8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9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5A40-7EE9-6D3D-C663-C9BED098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C236-E926-D887-48CE-24393EA4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40CFB-5910-D2B5-737F-0EC7175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697C-1CCB-590A-FF25-101021D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25D75-76B5-0AAA-AC44-C3715308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3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93B4-CBC0-F1F2-1AEE-540975D6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9096-0515-AF8B-2DAD-5E4FDC1B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69B3-2832-FA3B-462B-BD1A01F16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97BD-6259-D296-B1B2-C79D463A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A897-84CE-A262-C1AB-0975FF84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B56CE-10F6-8E50-C4CB-BF73BABA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76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E8D8-03C5-912A-72BF-646095EA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66BC8-D5F6-6E36-4C33-E4DAAAB8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5FCCE-725F-6F9A-61B8-8FC797886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DCBAF-0C12-9D0C-F392-EEB48619C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9C9E4-9479-2BE6-335A-7EB2BED50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D1CE7-325B-C421-994E-EC102774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4D1B7-79BF-5D5B-68FA-F87B0FAE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6B842-0C4A-9C86-3328-C8A41E2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19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2F6-50EB-AF42-9633-922CC0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05A43-69FD-5182-ABF2-1083575E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B909B-4255-5D53-4A3F-B5D3C09F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74C46-76F9-5E66-F088-B659CF4D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2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B805A-6807-334C-53FC-8F9E2EE8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BA65F-5624-C2B6-1371-75D65635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08C03-BCE7-E7B0-29DA-745A4031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2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7D52-5392-7A5E-CE94-9D43A9FC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16B6-9868-9825-B413-ABE17DFA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B2FF-293A-8B73-8DE5-0248E4ED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17DE0-9131-EE20-BE42-F6B4C2C1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E1F8C-0182-D225-322A-E21C6E1D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57E0-F651-C5F3-7BC4-F751B39E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3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D3AB-53B6-1AD6-AF4E-5A4167F0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53FB6-5127-AACF-1794-BFF6996BF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DE5C7-2CE7-008A-DB12-B3AACCC8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94FAF-A4AE-7EAA-8E95-C61D2335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B1AA3-54E0-E93C-CB7D-8591DD22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B80AA-A8E9-6F90-79E0-C6C94E7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06CAF-6B9E-D7A8-3972-39344CF4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5589-87F3-EB86-DAB3-973ED2E0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7A04-9645-F92E-2B3F-15E7E9EE9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1B7DD-1661-40A9-A03A-1CFDD2A2678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15FD-CBD7-3A34-796B-DE77BCECA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3655-5292-366B-9376-BE6C22F4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9877C-2B64-4B54-9904-6B7FE19C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35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FC7A-592F-71FD-27FF-CA3ECCA78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AoC</a:t>
            </a:r>
            <a:r>
              <a:rPr lang="en-GB" dirty="0"/>
              <a:t>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85F56-413C-291E-D166-FC1860A59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E9B-AF68-DFA8-CC98-58131B9C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1- I column formula for a free aneurysm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7A4AC2-9902-2917-DBA6-5EA25B360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179313"/>
              </p:ext>
            </p:extLst>
          </p:nvPr>
        </p:nvGraphicFramePr>
        <p:xfrm>
          <a:off x="175726" y="1794458"/>
          <a:ext cx="7267113" cy="405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99AAF694-0B3B-7E8C-4599-3630E38E8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754477"/>
              </p:ext>
            </p:extLst>
          </p:nvPr>
        </p:nvGraphicFramePr>
        <p:xfrm>
          <a:off x="7744409" y="1690688"/>
          <a:ext cx="3751026" cy="4051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771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CD2F-4961-43F5-4FA9-DE6FD8F4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2- yes its manually separated no I won’t use python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A918E5DA-707F-2B5D-1FF5-4A77F7F10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193598"/>
              </p:ext>
            </p:extLst>
          </p:nvPr>
        </p:nvGraphicFramePr>
        <p:xfrm>
          <a:off x="838200" y="2024109"/>
          <a:ext cx="5438313" cy="415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0AD440E9-CF99-2532-2CF1-E7139D94E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33312"/>
              </p:ext>
            </p:extLst>
          </p:nvPr>
        </p:nvGraphicFramePr>
        <p:xfrm>
          <a:off x="6365032" y="2024109"/>
          <a:ext cx="5438313" cy="4152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724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49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AoC day 2</vt:lpstr>
      <vt:lpstr>Part 1- I column formula for a free aneurysm</vt:lpstr>
      <vt:lpstr>Part 2- yes its manually separated no I won’t use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day 2</dc:title>
  <dc:creator>Wu, Alex [MOEN/CT/GRO]</dc:creator>
  <cp:lastModifiedBy>Wu, Alex [MOEN/CT/GRO]</cp:lastModifiedBy>
  <cp:revision>6</cp:revision>
  <dcterms:created xsi:type="dcterms:W3CDTF">2024-12-04T16:15:17Z</dcterms:created>
  <dcterms:modified xsi:type="dcterms:W3CDTF">2024-12-09T09:38:31Z</dcterms:modified>
</cp:coreProperties>
</file>