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4" r:id="rId2"/>
    <p:sldMasterId id="2147483675" r:id="rId3"/>
    <p:sldMasterId id="2147483677" r:id="rId4"/>
    <p:sldMasterId id="2147483679" r:id="rId5"/>
    <p:sldMasterId id="2147483681" r:id="rId6"/>
    <p:sldMasterId id="2147483686" r:id="rId7"/>
    <p:sldMasterId id="2147483688" r:id="rId8"/>
    <p:sldMasterId id="2147483690" r:id="rId9"/>
  </p:sldMasterIdLst>
  <p:sldIdLst>
    <p:sldId id="256" r:id="rId10"/>
  </p:sldIdLst>
  <p:sldSz cx="43891200" cy="32918400"/>
  <p:notesSz cx="6858000" cy="9144000"/>
  <p:defaultTextStyle>
    <a:defPPr>
      <a:defRPr lang="en-US"/>
    </a:defPPr>
    <a:lvl1pPr marL="0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158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317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475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624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773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931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2090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5248" algn="l" defTabSz="219315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CAD"/>
    <a:srgbClr val="0D3C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-1176" y="-80"/>
      </p:cViewPr>
      <p:guideLst>
        <p:guide orient="horz" pos="755"/>
        <p:guide orient="horz" pos="19656"/>
        <p:guide orient="horz" pos="4094"/>
        <p:guide pos="881"/>
        <p:guide pos="26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5967892" y="715168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9400" y="6573303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97556" y="6558150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474568" y="6572250"/>
            <a:ext cx="12850747" cy="987394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5079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03436" y="714483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1868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 baseline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2122567" y="718699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798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05903" y="696934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516859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83445" y="6473484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598468" y="6504689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318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2966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389325" y="706017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107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533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23116" y="6898793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01524" y="6488637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69334" y="6431151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615681" y="6476467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49014" y="17142646"/>
            <a:ext cx="12850747" cy="1403903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6771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 baseline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54591" y="7057524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27913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7089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6413" y="1436681"/>
            <a:ext cx="29655868" cy="23730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2866" y="4273773"/>
            <a:ext cx="29795502" cy="80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15286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05923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70038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36984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67310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414687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096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8030" y="1436681"/>
            <a:ext cx="29766837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6680" y="4194403"/>
            <a:ext cx="29828188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14539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32499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231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49880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54197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 baseline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845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 baseline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74371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 baseline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24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2745" y="1436681"/>
            <a:ext cx="30957510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2746" y="4194403"/>
            <a:ext cx="30957509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33339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1470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25904" y="6910354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19596" y="17460126"/>
            <a:ext cx="9144000" cy="1416852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9375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85172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6084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8371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14319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/>
              <a:buNone/>
              <a:defRPr sz="4000" b="0" i="0">
                <a:solidFill>
                  <a:srgbClr val="0D3C75"/>
                </a:solidFill>
                <a:latin typeface="Calibri Light"/>
                <a:cs typeface="Calibri Light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5832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148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45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/>
                <a:cs typeface="Calibri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3821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../media/image2.jp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Relationship Id="rId3" Type="http://schemas.openxmlformats.org/officeDocument/2006/relationships/image" Target="../media/image3.jp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Relationship Id="rId3" Type="http://schemas.openxmlformats.org/officeDocument/2006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Relationship Id="rId3" Type="http://schemas.openxmlformats.org/officeDocument/2006/relationships/image" Target="../media/image2.jp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AM_04296_DownEdgeTemp_research_drkblue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18401" y="2025201"/>
            <a:ext cx="28130141" cy="2373045"/>
          </a:xfrm>
        </p:spPr>
        <p:txBody>
          <a:bodyPr/>
          <a:lstStyle/>
          <a:p>
            <a:r>
              <a:rPr lang="en-US" dirty="0" smtClean="0"/>
              <a:t>Academic research </a:t>
            </a:r>
            <a:r>
              <a:rPr lang="en-US" dirty="0"/>
              <a:t>p</a:t>
            </a:r>
            <a:r>
              <a:rPr lang="en-US" dirty="0" smtClean="0"/>
              <a:t>oster </a:t>
            </a:r>
            <a:r>
              <a:rPr lang="en-US" dirty="0"/>
              <a:t>t</a:t>
            </a:r>
            <a:r>
              <a:rPr lang="en-US" dirty="0" smtClean="0"/>
              <a:t>emplate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034141" y="7093215"/>
            <a:ext cx="40370272" cy="820830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7700" b="0" i="0" kern="1200">
                <a:solidFill>
                  <a:srgbClr val="FFFFFF"/>
                </a:solidFill>
                <a:latin typeface="Calibri Light"/>
                <a:ea typeface="+mn-ea"/>
                <a:cs typeface="Calibri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Click on New Slide to select from nine different templates. Six have pre-set column boxes in different arrangements, and three have no boxes. Insert your own titles, content and photos, but please keep the style (font, size, </a:t>
            </a:r>
            <a:r>
              <a:rPr lang="en-US" dirty="0" err="1" smtClean="0">
                <a:solidFill>
                  <a:schemeClr val="tx1"/>
                </a:solidFill>
              </a:rPr>
              <a:t>colour</a:t>
            </a:r>
            <a:r>
              <a:rPr lang="en-US" dirty="0" smtClean="0">
                <a:solidFill>
                  <a:schemeClr val="tx1"/>
                </a:solidFill>
              </a:rPr>
              <a:t>, alignment,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 as is for consistency.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88304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1_Custom Design</vt:lpstr>
      <vt:lpstr>6_Custom Design</vt:lpstr>
      <vt:lpstr>2_Custom Design</vt:lpstr>
      <vt:lpstr>3_Custom Design</vt:lpstr>
      <vt:lpstr>4_Custom Design</vt:lpstr>
      <vt:lpstr>5_Custom Design</vt:lpstr>
      <vt:lpstr>7_Custom Design</vt:lpstr>
      <vt:lpstr>8_Custom Design</vt:lpstr>
      <vt:lpstr>9_Custom Design</vt:lpstr>
      <vt:lpstr>Academic research poster template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and Staff</dc:creator>
  <cp:lastModifiedBy>Faculty and Staff</cp:lastModifiedBy>
  <cp:revision>39</cp:revision>
  <dcterms:created xsi:type="dcterms:W3CDTF">2016-05-27T20:41:40Z</dcterms:created>
  <dcterms:modified xsi:type="dcterms:W3CDTF">2016-06-15T17:53:43Z</dcterms:modified>
</cp:coreProperties>
</file>