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4" r:id="rId9"/>
    <p:sldId id="263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921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FBEF-F34A-5F4E-B988-EBB0AB91D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444AD-101C-6948-811B-26C56899A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2F35-0886-B442-BDEB-A484E9F2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29A6-771D-3449-8A83-0EACC874D6BA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90CB2-336D-2043-B65F-75311195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59B3A-E449-2247-890F-591CE4D3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5797-41F6-164A-9C9B-CBD4DC4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6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C676-0944-A24B-937D-7E145F11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C61A3-3E82-994C-854E-04CF2E461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66948-CD27-8D4C-B29E-EF2720C9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29A6-771D-3449-8A83-0EACC874D6BA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F7D9-08D2-2E47-8745-B44045AB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D5B39-AA3D-3644-AF3F-E7F294B4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5797-41F6-164A-9C9B-CBD4DC4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3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54DB1-7AB8-B94C-AC39-4CD1E137C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FDE47-6721-EA42-B0DF-AF218A901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96882-2ABA-2649-935E-0B95CD3F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29A6-771D-3449-8A83-0EACC874D6BA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9F13E-D596-1A4F-952C-A07BCE99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DB1B7-B46F-714D-ABBE-6C693E1B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5797-41F6-164A-9C9B-CBD4DC4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4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156E-321D-624B-9278-08693208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4BCCC-DEBC-6F4D-8304-04323A29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5F7A5-02ED-A146-851A-C1895DD9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29A6-771D-3449-8A83-0EACC874D6BA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47377-BB40-F04D-9D6C-29AD8443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DD04A-19EC-A340-8898-489B371C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5797-41F6-164A-9C9B-CBD4DC4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1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FB04-7810-A444-8ECF-95254BEB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83E00-2E2A-B14C-8FAA-B28BE4189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AA990-DD20-DD44-B79F-7A5EE534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29A6-771D-3449-8A83-0EACC874D6BA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7686-DAA1-954A-AC89-5F5AF0FC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55B1F-1324-CB41-9AF5-A6A1B132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5797-41F6-164A-9C9B-CBD4DC4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1247-C7E9-1F41-A649-E83589D9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09A3-5CB5-8241-960D-5EFE70E99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371CF-B852-FF4A-96A3-D84989C98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59DFC-F4FC-A946-8109-823F2AA8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29A6-771D-3449-8A83-0EACC874D6BA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5ECB3-7F7F-6644-BA95-8146A7C7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43F6B-4068-C04E-ABFB-79C65864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5797-41F6-164A-9C9B-CBD4DC4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2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7154-8E23-0545-B73E-FFE63E75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D92BC-9191-384B-99B7-E634F3B2E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59BCB-E882-8145-9307-885DE90CC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A88C7-363E-184B-A735-19BA3150B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1331A4-05EB-2945-A681-AA5A97FD8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27F2F-421A-E344-A34C-4137AF50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29A6-771D-3449-8A83-0EACC874D6BA}" type="datetimeFigureOut">
              <a:rPr lang="en-US" smtClean="0"/>
              <a:t>8/1/21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09432-5F56-E342-ABE5-DDF803BF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7EFDB-2249-7B44-8A07-BFC477FB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5797-41F6-164A-9C9B-CBD4DC4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3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41C1-04DD-C54D-A84E-A5F8C696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10D0E-1F4E-2845-A3F2-2985DCDE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29A6-771D-3449-8A83-0EACC874D6BA}" type="datetimeFigureOut">
              <a:rPr lang="en-US" smtClean="0"/>
              <a:t>8/1/21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03781-B656-1840-A20B-1CA0CD3C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CC69B-D356-AA44-A7CA-A6CDC8B1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5797-41F6-164A-9C9B-CBD4DC4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0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C4FAE-ABA1-EE42-8B94-A2D85FF6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29A6-771D-3449-8A83-0EACC874D6BA}" type="datetimeFigureOut">
              <a:rPr lang="en-US" smtClean="0"/>
              <a:t>8/1/21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C69B4-79AA-2948-BD06-6997E5E3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9BF13-6628-084E-9D39-6C01FB66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5797-41F6-164A-9C9B-CBD4DC4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0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ED72-AB45-374B-B2C0-2B0AD49B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5FCF-F703-F44B-9D8C-F7DFAFE51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B8EDB-F86A-DA47-AC10-2E97B47EB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1F8DF-BA13-814B-AABE-CEFC521D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29A6-771D-3449-8A83-0EACC874D6BA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63053-0A8D-3D4D-A792-29B0FAE1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2245D-8F6D-3E4E-845B-E6EF2ECC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5797-41F6-164A-9C9B-CBD4DC4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7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4721-E110-164F-85F5-0FEE950A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3175C-F407-AD44-9B19-FB32E61FD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85660-3714-FF42-AD41-6DB5953AA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5FAA8-6B65-A442-9B08-7453E31E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29A6-771D-3449-8A83-0EACC874D6BA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0B887-0AD4-CE4B-B13E-00D59700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C186D-211C-E848-97A3-2D41E3CC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5797-41F6-164A-9C9B-CBD4DC4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8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4F833-B0C5-4247-8719-7670BD63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3268B-6B34-0D45-9F6D-587BC6FB0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137AB-6464-334E-AC11-3E5E95B39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129A6-771D-3449-8A83-0EACC874D6BA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EA43A-E05A-7347-8C34-7ADC9C7E0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BE653-1EC8-1947-B6E9-8FF2EADE1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A5797-41F6-164A-9C9B-CBD4DC4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2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081006-4D05-D949-A2ED-5B7704F03E59}"/>
              </a:ext>
            </a:extLst>
          </p:cNvPr>
          <p:cNvSpPr/>
          <p:nvPr/>
        </p:nvSpPr>
        <p:spPr>
          <a:xfrm>
            <a:off x="176211" y="190917"/>
            <a:ext cx="79105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GB" dirty="0">
                <a:latin typeface="Calibri" panose="020F0502020204030204" pitchFamily="34" charset="0"/>
              </a:rPr>
              <a:t>How many rows and columns are there in your file? 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Calibri" panose="020F0502020204030204" pitchFamily="34" charset="0"/>
              </a:rPr>
              <a:t>Print row 3-8 ( using </a:t>
            </a:r>
            <a:r>
              <a:rPr lang="en-GB" dirty="0" err="1">
                <a:latin typeface="Calibri" panose="020F0502020204030204" pitchFamily="34" charset="0"/>
              </a:rPr>
              <a:t>iloc</a:t>
            </a:r>
            <a:r>
              <a:rPr lang="en-GB" dirty="0">
                <a:latin typeface="Calibri" panose="020F0502020204030204" pitchFamily="34" charset="0"/>
              </a:rPr>
              <a:t>/</a:t>
            </a:r>
            <a:r>
              <a:rPr lang="en-GB" dirty="0" err="1">
                <a:latin typeface="Calibri" panose="020F0502020204030204" pitchFamily="34" charset="0"/>
              </a:rPr>
              <a:t>loc</a:t>
            </a:r>
            <a:r>
              <a:rPr lang="en-GB" dirty="0">
                <a:latin typeface="Calibri" panose="020F0502020204030204" pitchFamily="34" charset="0"/>
              </a:rPr>
              <a:t>). 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Calibri" panose="020F0502020204030204" pitchFamily="34" charset="0"/>
              </a:rPr>
              <a:t>Find the mean number of all-inclusive hotels across all destinations. 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Calibri" panose="020F0502020204030204" pitchFamily="34" charset="0"/>
              </a:rPr>
              <a:t>Find the lowest scoring destination. 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Calibri" panose="020F0502020204030204" pitchFamily="34" charset="0"/>
              </a:rPr>
              <a:t>Find the highest scoring destination. 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Calibri" panose="020F0502020204030204" pitchFamily="34" charset="0"/>
              </a:rPr>
              <a:t>Find all the destinations where there are more than 9 all-inclusive hotels. 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Calibri" panose="020F0502020204030204" pitchFamily="34" charset="0"/>
              </a:rPr>
              <a:t>Filter the data by score above 8. 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Calibri" panose="020F0502020204030204" pitchFamily="34" charset="0"/>
              </a:rPr>
              <a:t>Filter the data score below 2 ( I need to know if these destinations should be removed or there is a problem) </a:t>
            </a: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CC167A"/>
                </a:solidFill>
                <a:latin typeface="Calibri" panose="020F0502020204030204" pitchFamily="34" charset="0"/>
              </a:rPr>
              <a:t>Is there a correlation between number of all-inclusive hotels and score? </a:t>
            </a: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CC167A"/>
                </a:solidFill>
                <a:latin typeface="Calibri" panose="020F0502020204030204" pitchFamily="34" charset="0"/>
              </a:rPr>
              <a:t>Create a data visualisation diagram to show destination and highest scores? </a:t>
            </a:r>
          </a:p>
        </p:txBody>
      </p:sp>
    </p:spTree>
    <p:extLst>
      <p:ext uri="{BB962C8B-B14F-4D97-AF65-F5344CB8AC3E}">
        <p14:creationId xmlns:p14="http://schemas.microsoft.com/office/powerpoint/2010/main" val="1310254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C6B8A1-DB8D-C043-8A47-218412DC3E15}"/>
              </a:ext>
            </a:extLst>
          </p:cNvPr>
          <p:cNvSpPr/>
          <p:nvPr/>
        </p:nvSpPr>
        <p:spPr>
          <a:xfrm>
            <a:off x="133350" y="142786"/>
            <a:ext cx="8439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167A"/>
                </a:solidFill>
                <a:latin typeface="Calibri" panose="020F0502020204030204" pitchFamily="34" charset="0"/>
              </a:rPr>
              <a:t>9. Is there a correlation between number of all-inclusive hotels and score? </a:t>
            </a:r>
          </a:p>
        </p:txBody>
      </p:sp>
    </p:spTree>
    <p:extLst>
      <p:ext uri="{BB962C8B-B14F-4D97-AF65-F5344CB8AC3E}">
        <p14:creationId xmlns:p14="http://schemas.microsoft.com/office/powerpoint/2010/main" val="4066579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3ED651-A132-CC40-8C79-C5B6499308E9}"/>
              </a:ext>
            </a:extLst>
          </p:cNvPr>
          <p:cNvSpPr/>
          <p:nvPr/>
        </p:nvSpPr>
        <p:spPr>
          <a:xfrm>
            <a:off x="104774" y="305485"/>
            <a:ext cx="9667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167A"/>
                </a:solidFill>
                <a:latin typeface="Calibri" panose="020F0502020204030204" pitchFamily="34" charset="0"/>
              </a:rPr>
              <a:t>10. Create a data visualisation diagram to show destination and highest scores? </a:t>
            </a:r>
          </a:p>
        </p:txBody>
      </p:sp>
    </p:spTree>
    <p:extLst>
      <p:ext uri="{BB962C8B-B14F-4D97-AF65-F5344CB8AC3E}">
        <p14:creationId xmlns:p14="http://schemas.microsoft.com/office/powerpoint/2010/main" val="117610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DEB73-96D1-E242-B072-C0B0174B9D4C}"/>
              </a:ext>
            </a:extLst>
          </p:cNvPr>
          <p:cNvSpPr/>
          <p:nvPr/>
        </p:nvSpPr>
        <p:spPr>
          <a:xfrm>
            <a:off x="134091" y="358259"/>
            <a:ext cx="5237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+mj-lt"/>
              <a:buAutoNum type="arabicPeriod"/>
            </a:pPr>
            <a:r>
              <a:rPr lang="en-GB" dirty="0">
                <a:latin typeface="Calibri" panose="020F0502020204030204" pitchFamily="34" charset="0"/>
              </a:rPr>
              <a:t>How many rows and columns are there in your file? 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2C23A4B-882B-9141-8565-E523C8CF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8" y="727591"/>
            <a:ext cx="9624059" cy="60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4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DFFD42-959D-4049-9526-76331664938D}"/>
              </a:ext>
            </a:extLst>
          </p:cNvPr>
          <p:cNvSpPr/>
          <p:nvPr/>
        </p:nvSpPr>
        <p:spPr>
          <a:xfrm>
            <a:off x="322790" y="429696"/>
            <a:ext cx="3226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2. Print row 3-8 ( using </a:t>
            </a:r>
            <a:r>
              <a:rPr lang="en-GB" dirty="0" err="1">
                <a:latin typeface="Calibri" panose="020F0502020204030204" pitchFamily="34" charset="0"/>
              </a:rPr>
              <a:t>iloc</a:t>
            </a:r>
            <a:r>
              <a:rPr lang="en-GB" dirty="0">
                <a:latin typeface="Calibri" panose="020F0502020204030204" pitchFamily="34" charset="0"/>
              </a:rPr>
              <a:t>/</a:t>
            </a:r>
            <a:r>
              <a:rPr lang="en-GB" dirty="0" err="1">
                <a:latin typeface="Calibri" panose="020F0502020204030204" pitchFamily="34" charset="0"/>
              </a:rPr>
              <a:t>loc</a:t>
            </a:r>
            <a:r>
              <a:rPr lang="en-GB" dirty="0">
                <a:latin typeface="Calibri" panose="020F0502020204030204" pitchFamily="34" charset="0"/>
              </a:rPr>
              <a:t>). 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21160A0-BF85-9842-9553-2D5872D53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81062"/>
            <a:ext cx="9563100" cy="597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7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9905D5-D843-3C46-94BD-5D070627BCE6}"/>
              </a:ext>
            </a:extLst>
          </p:cNvPr>
          <p:cNvSpPr/>
          <p:nvPr/>
        </p:nvSpPr>
        <p:spPr>
          <a:xfrm>
            <a:off x="247649" y="205473"/>
            <a:ext cx="898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3. Find the mean number of all-inclusive hotels across all destinations. 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162F76B-AD31-B44C-8EF1-E84F65758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4" y="673032"/>
            <a:ext cx="9777412" cy="61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11A347-D61F-E54E-BD4D-49DDC81BC951}"/>
              </a:ext>
            </a:extLst>
          </p:cNvPr>
          <p:cNvSpPr/>
          <p:nvPr/>
        </p:nvSpPr>
        <p:spPr>
          <a:xfrm>
            <a:off x="123468" y="401122"/>
            <a:ext cx="385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4. the lowest ratings score destination. </a:t>
            </a:r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4BF78DD-F2C7-0A48-9C2F-6F179B199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824268"/>
            <a:ext cx="9063038" cy="566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7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E8444F-B9DF-FC47-9130-E1A45AB68A98}"/>
              </a:ext>
            </a:extLst>
          </p:cNvPr>
          <p:cNvSpPr/>
          <p:nvPr/>
        </p:nvSpPr>
        <p:spPr>
          <a:xfrm>
            <a:off x="232008" y="158234"/>
            <a:ext cx="4431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5. Find the highest Ratings score destination. </a:t>
            </a:r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F507978-5924-8044-9461-06C69970B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11" y="636746"/>
            <a:ext cx="9363075" cy="585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5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F8E273-B7CE-7247-A525-DFB68E6CC45F}"/>
              </a:ext>
            </a:extLst>
          </p:cNvPr>
          <p:cNvSpPr/>
          <p:nvPr/>
        </p:nvSpPr>
        <p:spPr>
          <a:xfrm>
            <a:off x="304798" y="191185"/>
            <a:ext cx="10282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latin typeface="Calibri" panose="020F0502020204030204" pitchFamily="34" charset="0"/>
              </a:rPr>
              <a:t>6. Find all the destinations where there are more than 9 all-inclusive hotels. </a:t>
            </a: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3F652CE-AA51-9A43-BA9B-CDA24005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09624"/>
            <a:ext cx="96774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0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70C0DF-5401-154A-9CB7-8AA013FA702E}"/>
              </a:ext>
            </a:extLst>
          </p:cNvPr>
          <p:cNvSpPr/>
          <p:nvPr/>
        </p:nvSpPr>
        <p:spPr>
          <a:xfrm>
            <a:off x="261542" y="272534"/>
            <a:ext cx="3463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7. Filter the data by score above 8. </a:t>
            </a: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80D47E3-A26F-CC4D-A858-F548F90A0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823912"/>
            <a:ext cx="89916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3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083094-2C4B-134A-BFA0-7FCC2F6B236D}"/>
              </a:ext>
            </a:extLst>
          </p:cNvPr>
          <p:cNvSpPr/>
          <p:nvPr/>
        </p:nvSpPr>
        <p:spPr>
          <a:xfrm>
            <a:off x="276224" y="162610"/>
            <a:ext cx="11325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latin typeface="Calibri" panose="020F0502020204030204" pitchFamily="34" charset="0"/>
              </a:rPr>
              <a:t>8. Filter the data score below 2 ( I need to know if these destinations should be removed or there is a problem) </a:t>
            </a: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8E94EC4-62C1-7E48-B07C-F1F6A6F75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1" y="531942"/>
            <a:ext cx="9734550" cy="608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6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241</Words>
  <Application>Microsoft Macintosh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Mweemba</dc:creator>
  <cp:lastModifiedBy>Nathaniel Mweemba</cp:lastModifiedBy>
  <cp:revision>12</cp:revision>
  <dcterms:created xsi:type="dcterms:W3CDTF">2021-08-01T20:28:47Z</dcterms:created>
  <dcterms:modified xsi:type="dcterms:W3CDTF">2021-08-03T19:57:20Z</dcterms:modified>
</cp:coreProperties>
</file>