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830"/>
  </p:normalViewPr>
  <p:slideViewPr>
    <p:cSldViewPr snapToGrid="0">
      <p:cViewPr varScale="1">
        <p:scale>
          <a:sx n="117" d="100"/>
          <a:sy n="117" d="100"/>
        </p:scale>
        <p:origin x="69" y="1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Whitespace is an Esoteric language, AKA a language that is made for fun and usually ridiculous, made on April 1</a:t>
            </a:r>
            <a:r>
              <a:rPr lang="en-US" sz="2400" baseline="30000" dirty="0"/>
              <a:t>st</a:t>
            </a:r>
            <a:r>
              <a:rPr lang="en-US" sz="2400" dirty="0"/>
              <a:t> 2003.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an imperative stack-based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only 5 acceptable characters, but with combinations they can do a lot more than you can think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725E087-9A3B-77E6-7D79-FDED65D81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391699" y="1825625"/>
            <a:ext cx="4742602" cy="4351338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Whitespace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/>
          </a:bodyPr>
          <a:lstStyle/>
          <a:p>
            <a:r>
              <a:rPr lang="en-US" sz="4100" dirty="0"/>
              <a:t>HWOTD: Whitespace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303D-3574-2D71-5D4A-CC16B96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43613"/>
            <a:ext cx="10515600" cy="676656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9455-D775-55D8-4B4E-CF28E323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020269"/>
            <a:ext cx="9363456" cy="43982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	      	 </a:t>
            </a:r>
          </a:p>
          <a:p>
            <a:pPr marL="0" indent="0">
              <a:buNone/>
            </a:pPr>
            <a:r>
              <a:rPr lang="en-US" dirty="0"/>
              <a:t>   			 		   		  	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		    	  	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  	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 		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  	</a:t>
            </a:r>
          </a:p>
          <a:p>
            <a:pPr marL="0" indent="0">
              <a:buNone/>
            </a:pPr>
            <a:r>
              <a:rPr lang="en-US" dirty="0"/>
              <a:t>     		 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  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 	 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 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	  	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 		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	  	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   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	 	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5B13-580F-12CD-D82C-9242C63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1802-8562-8DFF-06DF-917B8AE3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F7EE-BD70-65D9-1DA2-4C84B5AD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B15F4F9-C874-15C2-F3B3-3B974C6564E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87" b="-2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76A34-8D96-6304-DC00-408340FD7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69" b="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5B13-580F-12CD-D82C-9242C63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1802-8562-8DFF-06DF-917B8AE3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Whitespace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F7EE-BD70-65D9-1DA2-4C84B5AD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A303D-3574-2D71-5D4A-CC16B96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/>
          </a:bodyPr>
          <a:lstStyle/>
          <a:p>
            <a:r>
              <a:rPr lang="en-US" sz="410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331802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{6CE93C3C-E4BE-431E-848D-513C9AEDCD69}tf11964407_win32</Template>
  <TotalTime>11</TotalTime>
  <Words>179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Gill Sans Nova</vt:lpstr>
      <vt:lpstr>Gill Sans Nova Light</vt:lpstr>
      <vt:lpstr>Sagona Book</vt:lpstr>
      <vt:lpstr>Custom</vt:lpstr>
      <vt:lpstr>HWOTD: Whitespace</vt:lpstr>
      <vt:lpstr>Hello World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HWOTD: Whitespace</dc:title>
  <dc:creator>Nguyen, Nathan (nguye3np)</dc:creator>
  <cp:lastModifiedBy>Nguyen, Nathan (nguye3np)</cp:lastModifiedBy>
  <cp:revision>1</cp:revision>
  <dcterms:created xsi:type="dcterms:W3CDTF">2023-07-18T17:56:22Z</dcterms:created>
  <dcterms:modified xsi:type="dcterms:W3CDTF">2023-07-18T18:07:29Z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