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63" r:id="rId7"/>
    <p:sldId id="270" r:id="rId8"/>
    <p:sldId id="271" r:id="rId9"/>
    <p:sldId id="273" r:id="rId10"/>
    <p:sldId id="274" r:id="rId11"/>
    <p:sldId id="305" r:id="rId12"/>
    <p:sldId id="276" r:id="rId13"/>
    <p:sldId id="264" r:id="rId14"/>
    <p:sldId id="265" r:id="rId15"/>
    <p:sldId id="306" r:id="rId16"/>
    <p:sldId id="307" r:id="rId17"/>
    <p:sldId id="302" r:id="rId18"/>
    <p:sldId id="303" r:id="rId19"/>
    <p:sldId id="308" r:id="rId20"/>
    <p:sldId id="30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02805F"/>
    <a:srgbClr val="04DAA2"/>
    <a:srgbClr val="19FBC0"/>
    <a:srgbClr val="8BFDDF"/>
    <a:srgbClr val="03C18F"/>
    <a:srgbClr val="262626"/>
    <a:srgbClr val="015B43"/>
    <a:srgbClr val="767171"/>
    <a:srgbClr val="E7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25" autoAdjust="0"/>
  </p:normalViewPr>
  <p:slideViewPr>
    <p:cSldViewPr snapToGrid="0">
      <p:cViewPr varScale="1">
        <p:scale>
          <a:sx n="104" d="100"/>
          <a:sy n="104" d="100"/>
        </p:scale>
        <p:origin x="1446" y="114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F89B19-FA7E-40ED-BB6F-61B85E3F8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65A3D5-64B2-4A9F-8DBF-F9274DF189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F457-27F4-4AF2-80DF-4563D34DA1B9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F2C0438-C31A-4035-A679-7105ABCB03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FD0917B-F35E-4707-B5DF-F86D8AA0E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139EB-77AB-4B20-BF34-59ACB1ED2C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FAD45-75F1-4972-B15C-95637A99C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B17BA-DAAC-4D6C-98E6-AC463DD181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10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4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Grupo de treinamento em pesquisa “Eficiência de Recursos em redes </a:t>
            </a:r>
            <a:r>
              <a:rPr lang="pt-BR" dirty="0" err="1"/>
              <a:t>interorganizacionais</a:t>
            </a:r>
            <a:r>
              <a:rPr lang="pt-BR" dirty="0"/>
              <a:t> – Métodos de Planejamento para utilização de recursos renováveis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75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painéis de fibra são dados por produtos formado a seco e fabricados a partir de fibras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lignocelulósicas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combinadas com uma resina sintética ou outros aglutinantes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03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produção global de painéis de fibra atingiu 105 milhões de m3no ano de 2015 (FAO2016). Este crescimento induz a geração de resíduos de painéis de fibra que é de cerca de 40,5 milhões de m³ anualmente (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Irle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al.2018).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78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Após a vida útil, os resíduos de painéis de fibras são queimados para produção de energia na maioria dos países (BAV2015). Uma das possibilidades de reaproveitamento desses resíduos de painéis de fibra é processá-los por meio de um processo de desintegração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termohidrolítica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e, em seguida, produzir compósitos de polímeros de madeira (WPC)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80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8DFF2532-9C81-458D-90FE-38E4EC3C1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Além disso a FARINHA DE MADEIRA não melhora a resistência do material, entretanto as fibras podem ser utilizadas tanto para aprimorar a rigidez quanto a resistência.</a:t>
            </a:r>
            <a:endParaRPr lang="pt-BR" b="0" dirty="0">
              <a:effectLst/>
            </a:endParaRP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Além disso a FARINHA DE MADEIRA não melhora a resistência do material, entretanto as fibras podem ser utilizadas tanto para aprimorar a rigidez quanto a resistência.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Entretanto há uma redução do comprimento da fibra em seu processamento, devido ao método de alimentação da matéria-prima escolhido, baixa taxa de fluxo de fusão do polímero e aumento da velocidade da rosca na extrusora dupla rosca, bem como altas forças de cisalhamento durante o processo de moldagem por injeção.</a:t>
            </a:r>
            <a:endParaRPr lang="pt-BR" b="0" dirty="0"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33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8DFF2532-9C81-458D-90FE-38E4EC3C1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Além disso a FARINHA DE MADEIRA não melhora a resistência do material, entretanto as fibras podem ser utilizadas tanto para aprimorar a rigidez quanto a resistência.</a:t>
            </a:r>
            <a:endParaRPr lang="pt-BR" b="0" dirty="0">
              <a:effectLst/>
            </a:endParaRP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Além disso a FARINHA DE MADEIRA não melhora a resistência do material, entretanto as fibras podem ser utilizadas tanto para aprimorar a rigidez quanto a resistência.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Entretanto há uma redução do comprimento da fibra em seu processamento, devido ao método de alimentação da matéria-prima escolhido, baixa taxa de fluxo de fusão do polímero e aumento da velocidade da rosca na extrusora dupla rosca, bem como altas forças de cisalhamento durante o processo de moldagem por injeção.</a:t>
            </a:r>
            <a:endParaRPr lang="pt-BR" b="0" dirty="0"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B17BA-DAAC-4D6C-98E6-AC463DD1811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32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8AE84-2DE4-45E7-B20C-0AA30C35E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4ACF1-DFA7-4E36-B989-14F60D46E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040DE9-0E72-40AD-A73F-FC17B39A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1C0A4-36A0-4000-B3E2-411F5222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7F3C3-D6C8-4FC6-B884-866D830A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5E506-AEC8-4966-B565-BC958056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910672-9F7C-43E0-AA59-72965234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A3C5C-82D3-4CAC-83D5-6060F9D1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C9E93-F5BC-48E7-B168-90DFF9F1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B5CCF-FAA5-44EF-8493-4CF61800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98B70-DEBE-4D5D-A49A-94A767B0D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163B0A-E2DF-482E-9424-B96A3D767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FAA83-2275-4AFF-A447-A9B5745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6484F-F165-497B-A088-F9D6C1B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FDD3B-9B20-40CD-87F0-0DD1370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6C4B1-2E27-40D1-8568-8BD27806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24BC4-3114-4625-9594-E3F01C57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F9689-A70E-4FD4-A9D2-678BE46A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55153-E4FF-4A4A-B656-0502B0E9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76B27-8594-47FD-95E3-2EB5A38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07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6AF5-6BA3-4FC5-8B74-72D619CA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3AD101-6979-438E-A03F-F0BEF124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AEC0B-8441-4075-9E95-06428421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B6582-2BFB-4C1D-9DAF-5FD061CB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9FCBF-A28F-4848-AB5C-D5BFB91A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6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8062-E77D-477E-903C-C5BDF5D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4DA3B-4ED1-473C-A286-4BDF4967F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76A4B9-0460-485A-A606-1934E745C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5BDE2D-A327-4D81-8D2C-18073A8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FECEA-BCC5-42EB-8BD8-6034DB24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97BCC0-0AF4-4F60-AF8D-291BB615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0D3C-6805-4C07-9736-A016CC45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7F0AA6-D8CC-4432-AB35-DF390147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2ADA0E-B368-4357-864B-C673D698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B4BFED-0256-4DC1-965A-8DAD0848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262825-7FFB-4F92-8924-84F0F498D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0932AC-40B5-40EB-A7E5-8AB42F82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D514FE-890F-4543-B78C-7849836B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FF6913-D88E-48A0-BD8B-27CCA1F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5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673A-1CEF-439C-9129-4C79CDCF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24769C-03C1-4D4E-91E1-3E026EB3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276001-F3EE-4560-A401-C438DC4C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023D2D-6B22-46FE-90F5-15A04DF6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1876B-F8AF-48B6-87F5-CD7F0F84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E59520-B965-445D-843F-8D85D3F9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075390-2B6F-4861-AA2B-4E57F600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3F84B-2132-40B3-8ECC-5B9B2CB1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7CB33-069B-4033-9278-22F2FC3A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7EC42-4BF9-4378-A06E-4AA59626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9FFF0-EE3B-4F34-9390-749BAE09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C7FB9-18D8-451A-A6C8-98B4CDB1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5C3E3B-4612-4E2A-A2D1-E2C1244F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7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D37D-F2C5-483B-AFF2-09560120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B844AD-4A49-4A4A-9BAF-C2EC21734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8CEB6D-D24F-45BC-B6A6-01E0D3B5E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1F4FA4-AE5C-48CF-976F-8EA3E077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2A9E3C-5FA2-4E93-8433-B2C4BB60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7887B6-D5E1-4812-AE2E-94B3DBE3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5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C7C7"/>
            </a:gs>
            <a:gs pos="55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29BE0E-B8C4-499B-833A-5E9B240B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F16A60-1BAE-4B50-8C37-44CA5AD4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83326-FD1A-458F-8731-9A0BF2DFE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5E58-9BD5-4514-9589-E8D0301700F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60A70-5E3E-4E9D-A943-6A0DC621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034E7-2267-49CC-AD6C-E93E3AE5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571-849A-422E-A922-2E5DF92E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7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551D2-6B43-484B-BF0A-EAFD5D93BD30}"/>
              </a:ext>
            </a:extLst>
          </p:cNvPr>
          <p:cNvSpPr txBox="1"/>
          <p:nvPr/>
        </p:nvSpPr>
        <p:spPr>
          <a:xfrm>
            <a:off x="3349724" y="3260606"/>
            <a:ext cx="580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40" algn="ctr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João Vítor Cardoso dos Santos Cotta</a:t>
            </a:r>
          </a:p>
          <a:p>
            <a:pPr indent="15240" algn="ctr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19.2.4069</a:t>
            </a:r>
          </a:p>
          <a:p>
            <a:br>
              <a:rPr lang="pt-BR" dirty="0"/>
            </a:br>
            <a:endParaRPr lang="pt-BR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5AADA4-09F6-4C43-AC0F-0E66D30E7443}"/>
              </a:ext>
            </a:extLst>
          </p:cNvPr>
          <p:cNvSpPr txBox="1"/>
          <p:nvPr/>
        </p:nvSpPr>
        <p:spPr>
          <a:xfrm>
            <a:off x="4534408" y="3942684"/>
            <a:ext cx="343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Nathann Zini dos Reis</a:t>
            </a:r>
          </a:p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19.2.4007</a:t>
            </a:r>
          </a:p>
        </p:txBody>
      </p:sp>
      <p:sp>
        <p:nvSpPr>
          <p:cNvPr id="17" name="!!B2">
            <a:extLst>
              <a:ext uri="{FF2B5EF4-FFF2-40B4-BE49-F238E27FC236}">
                <a16:creationId xmlns:a16="http://schemas.microsoft.com/office/drawing/2014/main" id="{28BC819C-B29A-426E-9AC1-05FCBA6D3228}"/>
              </a:ext>
            </a:extLst>
          </p:cNvPr>
          <p:cNvSpPr/>
          <p:nvPr/>
        </p:nvSpPr>
        <p:spPr>
          <a:xfrm rot="5400000">
            <a:off x="11210601" y="2031069"/>
            <a:ext cx="216000" cy="215998"/>
          </a:xfrm>
          <a:prstGeom prst="ellipse">
            <a:avLst/>
          </a:prstGeom>
          <a:gradFill flip="none" rotWithShape="1">
            <a:gsLst>
              <a:gs pos="0">
                <a:srgbClr val="02805F"/>
              </a:gs>
              <a:gs pos="55000">
                <a:srgbClr val="19FBC0"/>
              </a:gs>
              <a:gs pos="100000">
                <a:srgbClr val="02805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B3838"/>
              </a:solidFill>
            </a:endParaRPr>
          </a:p>
        </p:txBody>
      </p:sp>
      <p:sp>
        <p:nvSpPr>
          <p:cNvPr id="18" name="!!B1">
            <a:extLst>
              <a:ext uri="{FF2B5EF4-FFF2-40B4-BE49-F238E27FC236}">
                <a16:creationId xmlns:a16="http://schemas.microsoft.com/office/drawing/2014/main" id="{96017CB4-3A90-4E7E-B7A9-788871D790CD}"/>
              </a:ext>
            </a:extLst>
          </p:cNvPr>
          <p:cNvSpPr/>
          <p:nvPr/>
        </p:nvSpPr>
        <p:spPr>
          <a:xfrm rot="5400000">
            <a:off x="10756013" y="1711414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2805F"/>
              </a:gs>
              <a:gs pos="100000">
                <a:srgbClr val="19FB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3B3838"/>
              </a:solidFill>
            </a:endParaRPr>
          </a:p>
        </p:txBody>
      </p:sp>
      <p:sp>
        <p:nvSpPr>
          <p:cNvPr id="19" name="!!B4">
            <a:extLst>
              <a:ext uri="{FF2B5EF4-FFF2-40B4-BE49-F238E27FC236}">
                <a16:creationId xmlns:a16="http://schemas.microsoft.com/office/drawing/2014/main" id="{199F0090-702C-405B-86D7-C2D0AF1DE78D}"/>
              </a:ext>
            </a:extLst>
          </p:cNvPr>
          <p:cNvSpPr/>
          <p:nvPr/>
        </p:nvSpPr>
        <p:spPr>
          <a:xfrm rot="5400000">
            <a:off x="10999913" y="1751394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B3838"/>
              </a:solidFill>
            </a:endParaRPr>
          </a:p>
        </p:txBody>
      </p:sp>
      <p:sp>
        <p:nvSpPr>
          <p:cNvPr id="20" name="!!B3">
            <a:extLst>
              <a:ext uri="{FF2B5EF4-FFF2-40B4-BE49-F238E27FC236}">
                <a16:creationId xmlns:a16="http://schemas.microsoft.com/office/drawing/2014/main" id="{4D14F538-E33C-476F-A6E8-12851F8D4156}"/>
              </a:ext>
            </a:extLst>
          </p:cNvPr>
          <p:cNvSpPr/>
          <p:nvPr/>
        </p:nvSpPr>
        <p:spPr>
          <a:xfrm rot="5400000">
            <a:off x="10906640" y="1537261"/>
            <a:ext cx="215999" cy="235147"/>
          </a:xfrm>
          <a:prstGeom prst="ellipse">
            <a:avLst/>
          </a:prstGeom>
          <a:gradFill flip="none" rotWithShape="1">
            <a:gsLst>
              <a:gs pos="0">
                <a:srgbClr val="02805F"/>
              </a:gs>
              <a:gs pos="100000">
                <a:srgbClr val="02805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B3838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27AEB1-A2A5-4409-A124-57CAA97C8031}"/>
              </a:ext>
            </a:extLst>
          </p:cNvPr>
          <p:cNvSpPr/>
          <p:nvPr/>
        </p:nvSpPr>
        <p:spPr>
          <a:xfrm>
            <a:off x="1571686" y="6235412"/>
            <a:ext cx="9324000" cy="148737"/>
          </a:xfrm>
          <a:prstGeom prst="rect">
            <a:avLst/>
          </a:prstGeom>
          <a:gradFill>
            <a:gsLst>
              <a:gs pos="100000">
                <a:srgbClr val="19FBC0"/>
              </a:gs>
              <a:gs pos="0">
                <a:srgbClr val="19FBC0">
                  <a:alpha val="71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gradFill>
                <a:gsLst>
                  <a:gs pos="0">
                    <a:srgbClr val="04DAA2"/>
                  </a:gs>
                  <a:gs pos="100000">
                    <a:srgbClr val="02805F"/>
                  </a:gs>
                </a:gsLst>
                <a:lin ang="0" scaled="1"/>
              </a:gradFill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1D79B2D6-75CF-4471-A348-26B285FFE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15" y="98289"/>
            <a:ext cx="714445" cy="78856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53CD12A5-4019-4EC5-8EB4-D511F04B1620}"/>
              </a:ext>
            </a:extLst>
          </p:cNvPr>
          <p:cNvSpPr txBox="1"/>
          <p:nvPr/>
        </p:nvSpPr>
        <p:spPr>
          <a:xfrm>
            <a:off x="1120877" y="2030089"/>
            <a:ext cx="1032263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Traveling</a:t>
            </a:r>
            <a:r>
              <a:rPr lang="pt-BR" sz="3200" b="1" dirty="0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 </a:t>
            </a:r>
            <a:r>
              <a:rPr lang="pt-BR" sz="3200" b="1" dirty="0" err="1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Tournnament</a:t>
            </a:r>
            <a:r>
              <a:rPr lang="pt-BR" sz="3200" b="1" dirty="0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 </a:t>
            </a:r>
            <a:r>
              <a:rPr lang="pt-BR" sz="3200" b="1" dirty="0" err="1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Problem</a:t>
            </a:r>
            <a:r>
              <a:rPr lang="pt-BR" sz="3200" b="1" dirty="0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 (TTP)</a:t>
            </a:r>
          </a:p>
          <a:p>
            <a:pPr algn="ctr"/>
            <a:r>
              <a:rPr lang="pt-BR" sz="2400" spc="48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Problema de Torneio com Viagem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671ED1E-F136-4437-9EA6-91A7FCB0C9A1}"/>
              </a:ext>
            </a:extLst>
          </p:cNvPr>
          <p:cNvSpPr/>
          <p:nvPr/>
        </p:nvSpPr>
        <p:spPr>
          <a:xfrm>
            <a:off x="1615538" y="945334"/>
            <a:ext cx="9324000" cy="148737"/>
          </a:xfrm>
          <a:prstGeom prst="rect">
            <a:avLst/>
          </a:prstGeom>
          <a:gradFill>
            <a:gsLst>
              <a:gs pos="100000">
                <a:srgbClr val="19FBC0"/>
              </a:gs>
              <a:gs pos="0">
                <a:srgbClr val="19FBC0">
                  <a:alpha val="71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gradFill>
                <a:gsLst>
                  <a:gs pos="0">
                    <a:srgbClr val="04DAA2"/>
                  </a:gs>
                  <a:gs pos="100000">
                    <a:srgbClr val="02805F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713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Imagens Mascara Cirurgica | Vetores, fotos de arquivo e PSD grátis">
            <a:extLst>
              <a:ext uri="{FF2B5EF4-FFF2-40B4-BE49-F238E27FC236}">
                <a16:creationId xmlns:a16="http://schemas.microsoft.com/office/drawing/2014/main" id="{E5EC34A6-3641-44AC-BB69-0C60C83C9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23762" r="8212" b="19322"/>
          <a:stretch/>
        </p:blipFill>
        <p:spPr bwMode="auto">
          <a:xfrm>
            <a:off x="12661142" y="-46684"/>
            <a:ext cx="2758510" cy="18413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2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2816391" y="569544"/>
            <a:ext cx="39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2DAA8-18E6-4770-8909-B292A9EE33E4}"/>
              </a:ext>
            </a:extLst>
          </p:cNvPr>
          <p:cNvSpPr txBox="1"/>
          <p:nvPr/>
        </p:nvSpPr>
        <p:spPr>
          <a:xfrm>
            <a:off x="1984932" y="3322301"/>
            <a:ext cx="27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DRRT – Não Espelhado</a:t>
            </a:r>
          </a:p>
        </p:txBody>
      </p:sp>
      <p:sp>
        <p:nvSpPr>
          <p:cNvPr id="5" name="Gráfico 2" descr="Seta com curva ligeira">
            <a:extLst>
              <a:ext uri="{FF2B5EF4-FFF2-40B4-BE49-F238E27FC236}">
                <a16:creationId xmlns:a16="http://schemas.microsoft.com/office/drawing/2014/main" id="{4D6FA4A4-0791-4E8F-ADDA-930B41B77670}"/>
              </a:ext>
            </a:extLst>
          </p:cNvPr>
          <p:cNvSpPr/>
          <p:nvPr/>
        </p:nvSpPr>
        <p:spPr>
          <a:xfrm>
            <a:off x="5091994" y="3175793"/>
            <a:ext cx="1777360" cy="939348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A048E07-EFDC-4860-9EB9-DA65AD7075EA}"/>
              </a:ext>
            </a:extLst>
          </p:cNvPr>
          <p:cNvSpPr/>
          <p:nvPr/>
        </p:nvSpPr>
        <p:spPr>
          <a:xfrm>
            <a:off x="6855619" y="4628563"/>
            <a:ext cx="4129377" cy="633404"/>
          </a:xfrm>
          <a:prstGeom prst="roundRect">
            <a:avLst>
              <a:gd name="adj" fmla="val 37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E92E20-20F1-4FAB-9768-1F725DA598C4}"/>
              </a:ext>
            </a:extLst>
          </p:cNvPr>
          <p:cNvSpPr txBox="1"/>
          <p:nvPr/>
        </p:nvSpPr>
        <p:spPr>
          <a:xfrm>
            <a:off x="6869354" y="4783567"/>
            <a:ext cx="412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Padrão HAP: Home-Away-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Pattern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F5AB4D-087C-ED43-FCE0-47A41F6B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34" y="2580763"/>
            <a:ext cx="4009868" cy="18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B46DF8-5FA2-13A3-087A-4E36DCF7E82C}"/>
              </a:ext>
            </a:extLst>
          </p:cNvPr>
          <p:cNvSpPr txBox="1"/>
          <p:nvPr/>
        </p:nvSpPr>
        <p:spPr>
          <a:xfrm>
            <a:off x="6855619" y="2067341"/>
            <a:ext cx="393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Tabela de confronto e padrão HAP</a:t>
            </a:r>
          </a:p>
        </p:txBody>
      </p:sp>
    </p:spTree>
    <p:extLst>
      <p:ext uri="{BB962C8B-B14F-4D97-AF65-F5344CB8AC3E}">
        <p14:creationId xmlns:p14="http://schemas.microsoft.com/office/powerpoint/2010/main" val="263467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0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Imagens Mascara Cirurgica | Vetores, fotos de arquivo e PSD grátis">
            <a:extLst>
              <a:ext uri="{FF2B5EF4-FFF2-40B4-BE49-F238E27FC236}">
                <a16:creationId xmlns:a16="http://schemas.microsoft.com/office/drawing/2014/main" id="{E5EC34A6-3641-44AC-BB69-0C60C83C9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23762" r="8212" b="19322"/>
          <a:stretch/>
        </p:blipFill>
        <p:spPr bwMode="auto">
          <a:xfrm>
            <a:off x="12661142" y="-46684"/>
            <a:ext cx="2758510" cy="18413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2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2816391" y="569544"/>
            <a:ext cx="39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pic>
        <p:nvPicPr>
          <p:cNvPr id="2052" name="Picture 4" descr="Wood, Mdf, And Plywood - Plywood Icon, HD Png Download - kindpng">
            <a:extLst>
              <a:ext uri="{FF2B5EF4-FFF2-40B4-BE49-F238E27FC236}">
                <a16:creationId xmlns:a16="http://schemas.microsoft.com/office/drawing/2014/main" id="{B6589BE9-CAE5-4015-B416-AF0A8E9B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5" y="7747150"/>
            <a:ext cx="1897691" cy="18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2DAA8-18E6-4770-8909-B292A9EE33E4}"/>
              </a:ext>
            </a:extLst>
          </p:cNvPr>
          <p:cNvSpPr txBox="1"/>
          <p:nvPr/>
        </p:nvSpPr>
        <p:spPr>
          <a:xfrm>
            <a:off x="1989425" y="9698466"/>
            <a:ext cx="27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Painéis de Fibra de Madeira</a:t>
            </a:r>
          </a:p>
        </p:txBody>
      </p:sp>
      <p:sp>
        <p:nvSpPr>
          <p:cNvPr id="5" name="Gráfico 2" descr="Seta com curva ligeira">
            <a:extLst>
              <a:ext uri="{FF2B5EF4-FFF2-40B4-BE49-F238E27FC236}">
                <a16:creationId xmlns:a16="http://schemas.microsoft.com/office/drawing/2014/main" id="{4D6FA4A4-0791-4E8F-ADDA-930B41B77670}"/>
              </a:ext>
            </a:extLst>
          </p:cNvPr>
          <p:cNvSpPr/>
          <p:nvPr/>
        </p:nvSpPr>
        <p:spPr>
          <a:xfrm>
            <a:off x="5091994" y="8277182"/>
            <a:ext cx="1777360" cy="939348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FAD282F-717A-4947-B7B4-28839531F666}"/>
              </a:ext>
            </a:extLst>
          </p:cNvPr>
          <p:cNvSpPr/>
          <p:nvPr/>
        </p:nvSpPr>
        <p:spPr>
          <a:xfrm rot="249485">
            <a:off x="7540425" y="8358172"/>
            <a:ext cx="2352884" cy="71414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scene3d>
            <a:camera prst="isometricOffAxis2Top">
              <a:rot lat="18066701" lon="2962770" rev="18722595"/>
            </a:camera>
            <a:lightRig rig="threePt" dir="t"/>
          </a:scene3d>
          <a:sp3d extrusionH="133350" contourW="12700">
            <a:extrusionClr>
              <a:srgbClr val="735C4A"/>
            </a:extrusionClr>
            <a:contourClr>
              <a:srgbClr val="735C4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C82CFDB-D488-4E03-8858-2046C0DF717D}"/>
              </a:ext>
            </a:extLst>
          </p:cNvPr>
          <p:cNvSpPr/>
          <p:nvPr/>
        </p:nvSpPr>
        <p:spPr>
          <a:xfrm rot="249485">
            <a:off x="7256817" y="7723661"/>
            <a:ext cx="2352884" cy="71414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scene3d>
            <a:camera prst="isometricOffAxis2Top">
              <a:rot lat="18066701" lon="2962770" rev="18722595"/>
            </a:camera>
            <a:lightRig rig="threePt" dir="t"/>
          </a:scene3d>
          <a:sp3d extrusionH="133350" contourW="12700">
            <a:extrusionClr>
              <a:srgbClr val="735C4A"/>
            </a:extrusionClr>
            <a:contourClr>
              <a:srgbClr val="735C4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A048E07-EFDC-4860-9EB9-DA65AD7075EA}"/>
              </a:ext>
            </a:extLst>
          </p:cNvPr>
          <p:cNvSpPr/>
          <p:nvPr/>
        </p:nvSpPr>
        <p:spPr>
          <a:xfrm>
            <a:off x="6855619" y="9729952"/>
            <a:ext cx="4129377" cy="633404"/>
          </a:xfrm>
          <a:prstGeom prst="roundRect">
            <a:avLst>
              <a:gd name="adj" fmla="val 37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96C1D8A-C52E-4011-9E96-6892FB619678}"/>
              </a:ext>
            </a:extLst>
          </p:cNvPr>
          <p:cNvSpPr/>
          <p:nvPr/>
        </p:nvSpPr>
        <p:spPr>
          <a:xfrm rot="249485">
            <a:off x="7757601" y="8992684"/>
            <a:ext cx="2352884" cy="71414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scene3d>
            <a:camera prst="isometricOffAxis2Top">
              <a:rot lat="18066701" lon="2962770" rev="18722595"/>
            </a:camera>
            <a:lightRig rig="threePt" dir="t"/>
          </a:scene3d>
          <a:sp3d extrusionH="133350" contourW="12700">
            <a:extrusionClr>
              <a:srgbClr val="735C4A"/>
            </a:extrusionClr>
            <a:contourClr>
              <a:srgbClr val="735C4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!!Def">
            <a:extLst>
              <a:ext uri="{FF2B5EF4-FFF2-40B4-BE49-F238E27FC236}">
                <a16:creationId xmlns:a16="http://schemas.microsoft.com/office/drawing/2014/main" id="{14D8F2DA-2B22-4F8D-A039-58BB87A8E45B}"/>
              </a:ext>
            </a:extLst>
          </p:cNvPr>
          <p:cNvSpPr/>
          <p:nvPr/>
        </p:nvSpPr>
        <p:spPr>
          <a:xfrm>
            <a:off x="6841884" y="9737531"/>
            <a:ext cx="4129377" cy="633404"/>
          </a:xfrm>
          <a:prstGeom prst="roundRect">
            <a:avLst>
              <a:gd name="adj" fmla="val 37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E92E20-20F1-4FAB-9768-1F725DA598C4}"/>
              </a:ext>
            </a:extLst>
          </p:cNvPr>
          <p:cNvSpPr txBox="1"/>
          <p:nvPr/>
        </p:nvSpPr>
        <p:spPr>
          <a:xfrm>
            <a:off x="6869354" y="9884956"/>
            <a:ext cx="412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Compósitos Madeira Plástico (CMP)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B37849-FE58-4629-A8E7-AF4BFB99F634}"/>
              </a:ext>
            </a:extLst>
          </p:cNvPr>
          <p:cNvSpPr txBox="1"/>
          <p:nvPr/>
        </p:nvSpPr>
        <p:spPr>
          <a:xfrm>
            <a:off x="3993225" y="7994461"/>
            <a:ext cx="393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Farinha de Madeira</a:t>
            </a:r>
          </a:p>
        </p:txBody>
      </p:sp>
      <p:sp>
        <p:nvSpPr>
          <p:cNvPr id="29" name="Gráfico 2" descr="Voltar DPE">
            <a:extLst>
              <a:ext uri="{FF2B5EF4-FFF2-40B4-BE49-F238E27FC236}">
                <a16:creationId xmlns:a16="http://schemas.microsoft.com/office/drawing/2014/main" id="{8E8F7E4F-6574-44E7-A5AA-67D47C92DF1E}"/>
              </a:ext>
            </a:extLst>
          </p:cNvPr>
          <p:cNvSpPr/>
          <p:nvPr/>
        </p:nvSpPr>
        <p:spPr>
          <a:xfrm>
            <a:off x="16462331" y="2564282"/>
            <a:ext cx="762000" cy="561975"/>
          </a:xfrm>
          <a:custGeom>
            <a:avLst/>
            <a:gdLst>
              <a:gd name="connsiteX0" fmla="*/ 762000 w 762000"/>
              <a:gd name="connsiteY0" fmla="*/ 228600 h 561975"/>
              <a:gd name="connsiteX1" fmla="*/ 489585 w 762000"/>
              <a:gd name="connsiteY1" fmla="*/ 0 h 561975"/>
              <a:gd name="connsiteX2" fmla="*/ 489585 w 762000"/>
              <a:gd name="connsiteY2" fmla="*/ 133350 h 561975"/>
              <a:gd name="connsiteX3" fmla="*/ 0 w 762000"/>
              <a:gd name="connsiteY3" fmla="*/ 561975 h 561975"/>
              <a:gd name="connsiteX4" fmla="*/ 489585 w 762000"/>
              <a:gd name="connsiteY4" fmla="*/ 333375 h 561975"/>
              <a:gd name="connsiteX5" fmla="*/ 489585 w 762000"/>
              <a:gd name="connsiteY5" fmla="*/ 457200 h 561975"/>
              <a:gd name="connsiteX6" fmla="*/ 76200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7AABAC0-B3F9-4F02-9107-90AE34BBE597}"/>
              </a:ext>
            </a:extLst>
          </p:cNvPr>
          <p:cNvSpPr txBox="1"/>
          <p:nvPr/>
        </p:nvSpPr>
        <p:spPr>
          <a:xfrm>
            <a:off x="18020342" y="2604272"/>
            <a:ext cx="309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Aumenta o aspecto de Rigidez do CMP</a:t>
            </a:r>
          </a:p>
        </p:txBody>
      </p:sp>
      <p:sp>
        <p:nvSpPr>
          <p:cNvPr id="37" name="Gráfico 2" descr="Seta com curva ligeira">
            <a:extLst>
              <a:ext uri="{FF2B5EF4-FFF2-40B4-BE49-F238E27FC236}">
                <a16:creationId xmlns:a16="http://schemas.microsoft.com/office/drawing/2014/main" id="{C98FE513-79F1-4345-833A-7B3617EE8530}"/>
              </a:ext>
            </a:extLst>
          </p:cNvPr>
          <p:cNvSpPr/>
          <p:nvPr/>
        </p:nvSpPr>
        <p:spPr>
          <a:xfrm rot="12838848" flipH="1">
            <a:off x="7103541" y="2354106"/>
            <a:ext cx="897499" cy="659997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gradFill>
            <a:gsLst>
              <a:gs pos="79000">
                <a:srgbClr val="015B43"/>
              </a:gs>
              <a:gs pos="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0C750D0-F3B0-117B-9C8C-D466BF82D94E}"/>
              </a:ext>
            </a:extLst>
          </p:cNvPr>
          <p:cNvSpPr txBox="1"/>
          <p:nvPr/>
        </p:nvSpPr>
        <p:spPr>
          <a:xfrm>
            <a:off x="1568368" y="3284877"/>
            <a:ext cx="393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Exemplo de Solução</a:t>
            </a:r>
          </a:p>
        </p:txBody>
      </p:sp>
      <p:sp>
        <p:nvSpPr>
          <p:cNvPr id="38" name="Gráfico 2" descr="Voltar DPE">
            <a:extLst>
              <a:ext uri="{FF2B5EF4-FFF2-40B4-BE49-F238E27FC236}">
                <a16:creationId xmlns:a16="http://schemas.microsoft.com/office/drawing/2014/main" id="{7B471542-AF07-84AF-B82A-E24080DE4B07}"/>
              </a:ext>
            </a:extLst>
          </p:cNvPr>
          <p:cNvSpPr/>
          <p:nvPr/>
        </p:nvSpPr>
        <p:spPr>
          <a:xfrm>
            <a:off x="5122075" y="2286211"/>
            <a:ext cx="762000" cy="561975"/>
          </a:xfrm>
          <a:custGeom>
            <a:avLst/>
            <a:gdLst>
              <a:gd name="connsiteX0" fmla="*/ 762000 w 762000"/>
              <a:gd name="connsiteY0" fmla="*/ 228600 h 561975"/>
              <a:gd name="connsiteX1" fmla="*/ 489585 w 762000"/>
              <a:gd name="connsiteY1" fmla="*/ 0 h 561975"/>
              <a:gd name="connsiteX2" fmla="*/ 489585 w 762000"/>
              <a:gd name="connsiteY2" fmla="*/ 133350 h 561975"/>
              <a:gd name="connsiteX3" fmla="*/ 0 w 762000"/>
              <a:gd name="connsiteY3" fmla="*/ 561975 h 561975"/>
              <a:gd name="connsiteX4" fmla="*/ 489585 w 762000"/>
              <a:gd name="connsiteY4" fmla="*/ 333375 h 561975"/>
              <a:gd name="connsiteX5" fmla="*/ 489585 w 762000"/>
              <a:gd name="connsiteY5" fmla="*/ 457200 h 561975"/>
              <a:gd name="connsiteX6" fmla="*/ 76200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0DE0C7C-B01D-15F0-E835-00E590E28A82}"/>
              </a:ext>
            </a:extLst>
          </p:cNvPr>
          <p:cNvSpPr txBox="1"/>
          <p:nvPr/>
        </p:nvSpPr>
        <p:spPr>
          <a:xfrm>
            <a:off x="6189272" y="2256096"/>
            <a:ext cx="30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SRRT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4A338F0-CF10-13EF-63A6-93B674261EFC}"/>
              </a:ext>
            </a:extLst>
          </p:cNvPr>
          <p:cNvSpPr txBox="1"/>
          <p:nvPr/>
        </p:nvSpPr>
        <p:spPr>
          <a:xfrm>
            <a:off x="8065467" y="2910744"/>
            <a:ext cx="231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 do Círculo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8843A1-BB6A-F58F-7E8C-485C641F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652" y="3447059"/>
            <a:ext cx="3757705" cy="29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6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Imagens Mascara Cirurgica | Vetores, fotos de arquivo e PSD grátis">
            <a:extLst>
              <a:ext uri="{FF2B5EF4-FFF2-40B4-BE49-F238E27FC236}">
                <a16:creationId xmlns:a16="http://schemas.microsoft.com/office/drawing/2014/main" id="{E5EC34A6-3641-44AC-BB69-0C60C83C9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23762" r="8212" b="19322"/>
          <a:stretch/>
        </p:blipFill>
        <p:spPr bwMode="auto">
          <a:xfrm>
            <a:off x="12661142" y="-46684"/>
            <a:ext cx="2758510" cy="18413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2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2816391" y="569544"/>
            <a:ext cx="39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pic>
        <p:nvPicPr>
          <p:cNvPr id="2052" name="Picture 4" descr="Wood, Mdf, And Plywood - Plywood Icon, HD Png Download - kindpng">
            <a:extLst>
              <a:ext uri="{FF2B5EF4-FFF2-40B4-BE49-F238E27FC236}">
                <a16:creationId xmlns:a16="http://schemas.microsoft.com/office/drawing/2014/main" id="{B6589BE9-CAE5-4015-B416-AF0A8E9B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5" y="7747150"/>
            <a:ext cx="1897691" cy="18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2DAA8-18E6-4770-8909-B292A9EE33E4}"/>
              </a:ext>
            </a:extLst>
          </p:cNvPr>
          <p:cNvSpPr txBox="1"/>
          <p:nvPr/>
        </p:nvSpPr>
        <p:spPr>
          <a:xfrm>
            <a:off x="1989425" y="9698466"/>
            <a:ext cx="27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Painéis de Fibra de Madeira</a:t>
            </a:r>
          </a:p>
        </p:txBody>
      </p:sp>
      <p:sp>
        <p:nvSpPr>
          <p:cNvPr id="5" name="Gráfico 2" descr="Seta com curva ligeira">
            <a:extLst>
              <a:ext uri="{FF2B5EF4-FFF2-40B4-BE49-F238E27FC236}">
                <a16:creationId xmlns:a16="http://schemas.microsoft.com/office/drawing/2014/main" id="{4D6FA4A4-0791-4E8F-ADDA-930B41B77670}"/>
              </a:ext>
            </a:extLst>
          </p:cNvPr>
          <p:cNvSpPr/>
          <p:nvPr/>
        </p:nvSpPr>
        <p:spPr>
          <a:xfrm>
            <a:off x="5091994" y="8277182"/>
            <a:ext cx="1777360" cy="939348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FAD282F-717A-4947-B7B4-28839531F666}"/>
              </a:ext>
            </a:extLst>
          </p:cNvPr>
          <p:cNvSpPr/>
          <p:nvPr/>
        </p:nvSpPr>
        <p:spPr>
          <a:xfrm rot="249485">
            <a:off x="7540425" y="8358172"/>
            <a:ext cx="2352884" cy="71414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scene3d>
            <a:camera prst="isometricOffAxis2Top">
              <a:rot lat="18066701" lon="2962770" rev="18722595"/>
            </a:camera>
            <a:lightRig rig="threePt" dir="t"/>
          </a:scene3d>
          <a:sp3d extrusionH="133350" contourW="12700">
            <a:extrusionClr>
              <a:srgbClr val="735C4A"/>
            </a:extrusionClr>
            <a:contourClr>
              <a:srgbClr val="735C4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C82CFDB-D488-4E03-8858-2046C0DF717D}"/>
              </a:ext>
            </a:extLst>
          </p:cNvPr>
          <p:cNvSpPr/>
          <p:nvPr/>
        </p:nvSpPr>
        <p:spPr>
          <a:xfrm rot="249485">
            <a:off x="7256817" y="7723661"/>
            <a:ext cx="2352884" cy="71414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scene3d>
            <a:camera prst="isometricOffAxis2Top">
              <a:rot lat="18066701" lon="2962770" rev="18722595"/>
            </a:camera>
            <a:lightRig rig="threePt" dir="t"/>
          </a:scene3d>
          <a:sp3d extrusionH="133350" contourW="12700">
            <a:extrusionClr>
              <a:srgbClr val="735C4A"/>
            </a:extrusionClr>
            <a:contourClr>
              <a:srgbClr val="735C4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A048E07-EFDC-4860-9EB9-DA65AD7075EA}"/>
              </a:ext>
            </a:extLst>
          </p:cNvPr>
          <p:cNvSpPr/>
          <p:nvPr/>
        </p:nvSpPr>
        <p:spPr>
          <a:xfrm>
            <a:off x="6855619" y="9729952"/>
            <a:ext cx="4129377" cy="633404"/>
          </a:xfrm>
          <a:prstGeom prst="roundRect">
            <a:avLst>
              <a:gd name="adj" fmla="val 37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96C1D8A-C52E-4011-9E96-6892FB619678}"/>
              </a:ext>
            </a:extLst>
          </p:cNvPr>
          <p:cNvSpPr/>
          <p:nvPr/>
        </p:nvSpPr>
        <p:spPr>
          <a:xfrm rot="249485">
            <a:off x="7757601" y="8992684"/>
            <a:ext cx="2352884" cy="71414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scene3d>
            <a:camera prst="isometricOffAxis2Top">
              <a:rot lat="18066701" lon="2962770" rev="18722595"/>
            </a:camera>
            <a:lightRig rig="threePt" dir="t"/>
          </a:scene3d>
          <a:sp3d extrusionH="133350" contourW="12700">
            <a:extrusionClr>
              <a:srgbClr val="735C4A"/>
            </a:extrusionClr>
            <a:contourClr>
              <a:srgbClr val="735C4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!!Def">
            <a:extLst>
              <a:ext uri="{FF2B5EF4-FFF2-40B4-BE49-F238E27FC236}">
                <a16:creationId xmlns:a16="http://schemas.microsoft.com/office/drawing/2014/main" id="{14D8F2DA-2B22-4F8D-A039-58BB87A8E45B}"/>
              </a:ext>
            </a:extLst>
          </p:cNvPr>
          <p:cNvSpPr/>
          <p:nvPr/>
        </p:nvSpPr>
        <p:spPr>
          <a:xfrm>
            <a:off x="6841884" y="9737531"/>
            <a:ext cx="4129377" cy="633404"/>
          </a:xfrm>
          <a:prstGeom prst="roundRect">
            <a:avLst>
              <a:gd name="adj" fmla="val 379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E92E20-20F1-4FAB-9768-1F725DA598C4}"/>
              </a:ext>
            </a:extLst>
          </p:cNvPr>
          <p:cNvSpPr txBox="1"/>
          <p:nvPr/>
        </p:nvSpPr>
        <p:spPr>
          <a:xfrm>
            <a:off x="6869354" y="9884956"/>
            <a:ext cx="412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Compósitos Madeira Plástico (CMP)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B37849-FE58-4629-A8E7-AF4BFB99F634}"/>
              </a:ext>
            </a:extLst>
          </p:cNvPr>
          <p:cNvSpPr txBox="1"/>
          <p:nvPr/>
        </p:nvSpPr>
        <p:spPr>
          <a:xfrm>
            <a:off x="3993225" y="7994461"/>
            <a:ext cx="393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Farinha de Madeira</a:t>
            </a:r>
          </a:p>
        </p:txBody>
      </p:sp>
      <p:sp>
        <p:nvSpPr>
          <p:cNvPr id="29" name="Gráfico 2" descr="Voltar DPE">
            <a:extLst>
              <a:ext uri="{FF2B5EF4-FFF2-40B4-BE49-F238E27FC236}">
                <a16:creationId xmlns:a16="http://schemas.microsoft.com/office/drawing/2014/main" id="{8E8F7E4F-6574-44E7-A5AA-67D47C92DF1E}"/>
              </a:ext>
            </a:extLst>
          </p:cNvPr>
          <p:cNvSpPr/>
          <p:nvPr/>
        </p:nvSpPr>
        <p:spPr>
          <a:xfrm>
            <a:off x="16462331" y="2564282"/>
            <a:ext cx="762000" cy="561975"/>
          </a:xfrm>
          <a:custGeom>
            <a:avLst/>
            <a:gdLst>
              <a:gd name="connsiteX0" fmla="*/ 762000 w 762000"/>
              <a:gd name="connsiteY0" fmla="*/ 228600 h 561975"/>
              <a:gd name="connsiteX1" fmla="*/ 489585 w 762000"/>
              <a:gd name="connsiteY1" fmla="*/ 0 h 561975"/>
              <a:gd name="connsiteX2" fmla="*/ 489585 w 762000"/>
              <a:gd name="connsiteY2" fmla="*/ 133350 h 561975"/>
              <a:gd name="connsiteX3" fmla="*/ 0 w 762000"/>
              <a:gd name="connsiteY3" fmla="*/ 561975 h 561975"/>
              <a:gd name="connsiteX4" fmla="*/ 489585 w 762000"/>
              <a:gd name="connsiteY4" fmla="*/ 333375 h 561975"/>
              <a:gd name="connsiteX5" fmla="*/ 489585 w 762000"/>
              <a:gd name="connsiteY5" fmla="*/ 457200 h 561975"/>
              <a:gd name="connsiteX6" fmla="*/ 76200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7AABAC0-B3F9-4F02-9107-90AE34BBE597}"/>
              </a:ext>
            </a:extLst>
          </p:cNvPr>
          <p:cNvSpPr txBox="1"/>
          <p:nvPr/>
        </p:nvSpPr>
        <p:spPr>
          <a:xfrm>
            <a:off x="18020342" y="2604272"/>
            <a:ext cx="309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Aumenta o aspecto de Rigidez do CMP</a:t>
            </a:r>
          </a:p>
        </p:txBody>
      </p:sp>
      <p:sp>
        <p:nvSpPr>
          <p:cNvPr id="37" name="Gráfico 2" descr="Seta com curva ligeira">
            <a:extLst>
              <a:ext uri="{FF2B5EF4-FFF2-40B4-BE49-F238E27FC236}">
                <a16:creationId xmlns:a16="http://schemas.microsoft.com/office/drawing/2014/main" id="{C98FE513-79F1-4345-833A-7B3617EE8530}"/>
              </a:ext>
            </a:extLst>
          </p:cNvPr>
          <p:cNvSpPr/>
          <p:nvPr/>
        </p:nvSpPr>
        <p:spPr>
          <a:xfrm rot="12838848" flipH="1">
            <a:off x="7103541" y="2354106"/>
            <a:ext cx="897499" cy="659997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gradFill>
            <a:gsLst>
              <a:gs pos="79000">
                <a:srgbClr val="015B43"/>
              </a:gs>
              <a:gs pos="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0C750D0-F3B0-117B-9C8C-D466BF82D94E}"/>
              </a:ext>
            </a:extLst>
          </p:cNvPr>
          <p:cNvSpPr txBox="1"/>
          <p:nvPr/>
        </p:nvSpPr>
        <p:spPr>
          <a:xfrm>
            <a:off x="1568368" y="3284877"/>
            <a:ext cx="393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Exemplo de Solução</a:t>
            </a:r>
          </a:p>
        </p:txBody>
      </p:sp>
      <p:sp>
        <p:nvSpPr>
          <p:cNvPr id="38" name="Gráfico 2" descr="Voltar DPE">
            <a:extLst>
              <a:ext uri="{FF2B5EF4-FFF2-40B4-BE49-F238E27FC236}">
                <a16:creationId xmlns:a16="http://schemas.microsoft.com/office/drawing/2014/main" id="{7B471542-AF07-84AF-B82A-E24080DE4B07}"/>
              </a:ext>
            </a:extLst>
          </p:cNvPr>
          <p:cNvSpPr/>
          <p:nvPr/>
        </p:nvSpPr>
        <p:spPr>
          <a:xfrm>
            <a:off x="5122075" y="2286211"/>
            <a:ext cx="762000" cy="561975"/>
          </a:xfrm>
          <a:custGeom>
            <a:avLst/>
            <a:gdLst>
              <a:gd name="connsiteX0" fmla="*/ 762000 w 762000"/>
              <a:gd name="connsiteY0" fmla="*/ 228600 h 561975"/>
              <a:gd name="connsiteX1" fmla="*/ 489585 w 762000"/>
              <a:gd name="connsiteY1" fmla="*/ 0 h 561975"/>
              <a:gd name="connsiteX2" fmla="*/ 489585 w 762000"/>
              <a:gd name="connsiteY2" fmla="*/ 133350 h 561975"/>
              <a:gd name="connsiteX3" fmla="*/ 0 w 762000"/>
              <a:gd name="connsiteY3" fmla="*/ 561975 h 561975"/>
              <a:gd name="connsiteX4" fmla="*/ 489585 w 762000"/>
              <a:gd name="connsiteY4" fmla="*/ 333375 h 561975"/>
              <a:gd name="connsiteX5" fmla="*/ 489585 w 762000"/>
              <a:gd name="connsiteY5" fmla="*/ 457200 h 561975"/>
              <a:gd name="connsiteX6" fmla="*/ 76200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0DE0C7C-B01D-15F0-E835-00E590E28A82}"/>
              </a:ext>
            </a:extLst>
          </p:cNvPr>
          <p:cNvSpPr txBox="1"/>
          <p:nvPr/>
        </p:nvSpPr>
        <p:spPr>
          <a:xfrm>
            <a:off x="6189272" y="2256096"/>
            <a:ext cx="30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DRRT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4A338F0-CF10-13EF-63A6-93B674261EFC}"/>
              </a:ext>
            </a:extLst>
          </p:cNvPr>
          <p:cNvSpPr txBox="1"/>
          <p:nvPr/>
        </p:nvSpPr>
        <p:spPr>
          <a:xfrm>
            <a:off x="8065467" y="2910744"/>
            <a:ext cx="263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Coloração de Arestas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F6ED705-00A4-EBAE-DED6-D9CE4367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192" y="3487909"/>
            <a:ext cx="3370459" cy="28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EEA8493-E53F-5316-840F-5DBF58705785}"/>
              </a:ext>
            </a:extLst>
          </p:cNvPr>
          <p:cNvSpPr txBox="1"/>
          <p:nvPr/>
        </p:nvSpPr>
        <p:spPr>
          <a:xfrm>
            <a:off x="8267801" y="6411778"/>
            <a:ext cx="263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2(n-1) cores</a:t>
            </a:r>
          </a:p>
        </p:txBody>
      </p:sp>
    </p:spTree>
    <p:extLst>
      <p:ext uri="{BB962C8B-B14F-4D97-AF65-F5344CB8AC3E}">
        <p14:creationId xmlns:p14="http://schemas.microsoft.com/office/powerpoint/2010/main" val="394328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!!B2">
            <a:extLst>
              <a:ext uri="{FF2B5EF4-FFF2-40B4-BE49-F238E27FC236}">
                <a16:creationId xmlns:a16="http://schemas.microsoft.com/office/drawing/2014/main" id="{46F30CEB-E514-49D1-AB79-D1BB5DE7DE48}"/>
              </a:ext>
            </a:extLst>
          </p:cNvPr>
          <p:cNvSpPr/>
          <p:nvPr/>
        </p:nvSpPr>
        <p:spPr>
          <a:xfrm>
            <a:off x="-1068959" y="2183048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0" y="2330538"/>
            <a:ext cx="39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1" name="!!B1">
            <a:extLst>
              <a:ext uri="{FF2B5EF4-FFF2-40B4-BE49-F238E27FC236}">
                <a16:creationId xmlns:a16="http://schemas.microsoft.com/office/drawing/2014/main" id="{68CE177F-9AB9-44D1-9D0C-86D0F3C64CD3}"/>
              </a:ext>
            </a:extLst>
          </p:cNvPr>
          <p:cNvSpPr/>
          <p:nvPr/>
        </p:nvSpPr>
        <p:spPr>
          <a:xfrm>
            <a:off x="-1766243" y="1254624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D47D599-8CBC-433B-A4BA-7FD3304A3129}"/>
              </a:ext>
            </a:extLst>
          </p:cNvPr>
          <p:cNvSpPr txBox="1"/>
          <p:nvPr/>
        </p:nvSpPr>
        <p:spPr>
          <a:xfrm>
            <a:off x="0" y="1368235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1068959" y="3111472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0" y="3257421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TTP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1766243" y="4039896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0" y="4152500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37C026E-DFD6-4133-A57C-6B1B8CCE1C65}"/>
              </a:ext>
            </a:extLst>
          </p:cNvPr>
          <p:cNvGrpSpPr/>
          <p:nvPr/>
        </p:nvGrpSpPr>
        <p:grpSpPr>
          <a:xfrm flipH="1">
            <a:off x="4789066" y="1109102"/>
            <a:ext cx="6394793" cy="5327190"/>
            <a:chOff x="4789066" y="1109102"/>
            <a:chExt cx="6394793" cy="5327190"/>
          </a:xfrm>
        </p:grpSpPr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71C69B34-7CB3-4EF8-951F-AF7F5861066A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60AF98C2-AED0-4B07-BD25-20BD5B955A49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orma Livre: Forma 94">
                <a:extLst>
                  <a:ext uri="{FF2B5EF4-FFF2-40B4-BE49-F238E27FC236}">
                    <a16:creationId xmlns:a16="http://schemas.microsoft.com/office/drawing/2014/main" id="{7A876DDC-FCB7-4C43-A5D0-4EEA67BAC42A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3C35EE48-20DA-4351-BB9E-308A27247FF5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B1ABB642-CA5B-4570-962A-C12A1438AD04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8" name="Forma Livre: Forma 97">
                  <a:extLst>
                    <a:ext uri="{FF2B5EF4-FFF2-40B4-BE49-F238E27FC236}">
                      <a16:creationId xmlns:a16="http://schemas.microsoft.com/office/drawing/2014/main" id="{C9A9BEE9-F68E-440D-94E3-0F1F40AFB1F1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0" name="Forma Livre: Forma 109">
                  <a:extLst>
                    <a:ext uri="{FF2B5EF4-FFF2-40B4-BE49-F238E27FC236}">
                      <a16:creationId xmlns:a16="http://schemas.microsoft.com/office/drawing/2014/main" id="{4C89BFC9-6900-4CF7-82DB-26B4A087D56E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1" name="Forma Livre: Forma 110">
                  <a:extLst>
                    <a:ext uri="{FF2B5EF4-FFF2-40B4-BE49-F238E27FC236}">
                      <a16:creationId xmlns:a16="http://schemas.microsoft.com/office/drawing/2014/main" id="{59F33DDD-5800-4AF5-8922-38C951517C02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2" name="Forma Livre: Forma 111">
                  <a:extLst>
                    <a:ext uri="{FF2B5EF4-FFF2-40B4-BE49-F238E27FC236}">
                      <a16:creationId xmlns:a16="http://schemas.microsoft.com/office/drawing/2014/main" id="{EB36ABE8-7582-4FEC-8EB7-487D9615F077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3" name="Forma Livre: Forma 112">
                  <a:extLst>
                    <a:ext uri="{FF2B5EF4-FFF2-40B4-BE49-F238E27FC236}">
                      <a16:creationId xmlns:a16="http://schemas.microsoft.com/office/drawing/2014/main" id="{62995A47-DC60-4C3A-9007-5BEC363D84C5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4" name="Forma Livre: Forma 113">
                  <a:extLst>
                    <a:ext uri="{FF2B5EF4-FFF2-40B4-BE49-F238E27FC236}">
                      <a16:creationId xmlns:a16="http://schemas.microsoft.com/office/drawing/2014/main" id="{1FC22FD5-119B-4E1D-B700-61EB999E1040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5" name="Forma Livre: Forma 114">
                  <a:extLst>
                    <a:ext uri="{FF2B5EF4-FFF2-40B4-BE49-F238E27FC236}">
                      <a16:creationId xmlns:a16="http://schemas.microsoft.com/office/drawing/2014/main" id="{D2076D51-4434-48C6-8435-A0C0A0EC5F92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F96B79F1-3D31-4675-A18B-9FBE4093FF93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238DF18A-8148-46F0-BDE8-01636E597F28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8" name="Forma Livre: Forma 117">
                  <a:extLst>
                    <a:ext uri="{FF2B5EF4-FFF2-40B4-BE49-F238E27FC236}">
                      <a16:creationId xmlns:a16="http://schemas.microsoft.com/office/drawing/2014/main" id="{4C1A8EB7-7875-4AAA-A02E-6337FA806150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orma Livre: Forma 118">
                  <a:extLst>
                    <a:ext uri="{FF2B5EF4-FFF2-40B4-BE49-F238E27FC236}">
                      <a16:creationId xmlns:a16="http://schemas.microsoft.com/office/drawing/2014/main" id="{25B3A353-0151-49D4-88D1-14264398CF4B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0" name="Forma Livre: Forma 119">
                  <a:extLst>
                    <a:ext uri="{FF2B5EF4-FFF2-40B4-BE49-F238E27FC236}">
                      <a16:creationId xmlns:a16="http://schemas.microsoft.com/office/drawing/2014/main" id="{E8CC3CB0-9E63-4588-BC90-A261BD7C7AC8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1" name="Forma Livre: Forma 120">
                  <a:extLst>
                    <a:ext uri="{FF2B5EF4-FFF2-40B4-BE49-F238E27FC236}">
                      <a16:creationId xmlns:a16="http://schemas.microsoft.com/office/drawing/2014/main" id="{3155E941-CE4E-4B8E-96F3-B8E8DA7BE71F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0175C161-F08A-41F1-9444-06C2D247BE48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243D1B48-A10B-4A68-B850-C9DB4C96892F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4" name="Forma Livre: Forma 123">
                  <a:extLst>
                    <a:ext uri="{FF2B5EF4-FFF2-40B4-BE49-F238E27FC236}">
                      <a16:creationId xmlns:a16="http://schemas.microsoft.com/office/drawing/2014/main" id="{9E7F3955-CB3F-4278-98FC-B298DB614E0A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orma Livre: Forma 124">
                  <a:extLst>
                    <a:ext uri="{FF2B5EF4-FFF2-40B4-BE49-F238E27FC236}">
                      <a16:creationId xmlns:a16="http://schemas.microsoft.com/office/drawing/2014/main" id="{10C5B34E-5BCF-4722-B4F5-B2912C5354D4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" name="Forma Livre: Forma 125">
                  <a:extLst>
                    <a:ext uri="{FF2B5EF4-FFF2-40B4-BE49-F238E27FC236}">
                      <a16:creationId xmlns:a16="http://schemas.microsoft.com/office/drawing/2014/main" id="{85B1DA7C-E10A-42B2-845E-80DB67E5B596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" name="Forma Livre: Forma 126">
                  <a:extLst>
                    <a:ext uri="{FF2B5EF4-FFF2-40B4-BE49-F238E27FC236}">
                      <a16:creationId xmlns:a16="http://schemas.microsoft.com/office/drawing/2014/main" id="{E3618887-26AC-415B-81CF-AC8EAF7FA96A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orma Livre: Forma 127">
                  <a:extLst>
                    <a:ext uri="{FF2B5EF4-FFF2-40B4-BE49-F238E27FC236}">
                      <a16:creationId xmlns:a16="http://schemas.microsoft.com/office/drawing/2014/main" id="{A8D6B856-A339-4633-800E-5E5170D3D20B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9" name="Forma Livre: Forma 128">
                  <a:extLst>
                    <a:ext uri="{FF2B5EF4-FFF2-40B4-BE49-F238E27FC236}">
                      <a16:creationId xmlns:a16="http://schemas.microsoft.com/office/drawing/2014/main" id="{29E2352B-824B-4884-A945-2F4240112501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" name="Forma Livre: Forma 129">
                  <a:extLst>
                    <a:ext uri="{FF2B5EF4-FFF2-40B4-BE49-F238E27FC236}">
                      <a16:creationId xmlns:a16="http://schemas.microsoft.com/office/drawing/2014/main" id="{4E2050EA-024F-4A0C-809C-3EB081E5DFA5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" name="Forma Livre: Forma 130">
                  <a:extLst>
                    <a:ext uri="{FF2B5EF4-FFF2-40B4-BE49-F238E27FC236}">
                      <a16:creationId xmlns:a16="http://schemas.microsoft.com/office/drawing/2014/main" id="{3A831371-6AC1-4AC4-B5B4-823C165A2ED4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2" name="Forma Livre: Forma 131">
                  <a:extLst>
                    <a:ext uri="{FF2B5EF4-FFF2-40B4-BE49-F238E27FC236}">
                      <a16:creationId xmlns:a16="http://schemas.microsoft.com/office/drawing/2014/main" id="{59EE139F-7BB6-457F-AC77-7572F5A6CED6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3" name="Forma Livre: Forma 132">
                  <a:extLst>
                    <a:ext uri="{FF2B5EF4-FFF2-40B4-BE49-F238E27FC236}">
                      <a16:creationId xmlns:a16="http://schemas.microsoft.com/office/drawing/2014/main" id="{950B6E54-09A7-4882-9E0C-DA18EEB6EACB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" name="Forma Livre: Forma 133">
                  <a:extLst>
                    <a:ext uri="{FF2B5EF4-FFF2-40B4-BE49-F238E27FC236}">
                      <a16:creationId xmlns:a16="http://schemas.microsoft.com/office/drawing/2014/main" id="{0655EDE7-BB59-4D12-AA5D-2E884C527E09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486143DD-5961-4131-88B6-1A3DBF0AE4F3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D8253CF5-539C-4312-8B4C-D1834E49AAE3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7" name="Forma Livre: Forma 136">
                  <a:extLst>
                    <a:ext uri="{FF2B5EF4-FFF2-40B4-BE49-F238E27FC236}">
                      <a16:creationId xmlns:a16="http://schemas.microsoft.com/office/drawing/2014/main" id="{929E94B8-2CE3-4CA8-9596-0F73F1C9C7E4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8" name="Forma Livre: Forma 137">
                  <a:extLst>
                    <a:ext uri="{FF2B5EF4-FFF2-40B4-BE49-F238E27FC236}">
                      <a16:creationId xmlns:a16="http://schemas.microsoft.com/office/drawing/2014/main" id="{BD33218A-55BB-4406-AF30-19837EBFBA56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" name="Forma Livre: Forma 138">
                  <a:extLst>
                    <a:ext uri="{FF2B5EF4-FFF2-40B4-BE49-F238E27FC236}">
                      <a16:creationId xmlns:a16="http://schemas.microsoft.com/office/drawing/2014/main" id="{41E7A699-7AF9-4C80-96EB-52A10CDD0A6D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" name="Forma Livre: Forma 139">
                  <a:extLst>
                    <a:ext uri="{FF2B5EF4-FFF2-40B4-BE49-F238E27FC236}">
                      <a16:creationId xmlns:a16="http://schemas.microsoft.com/office/drawing/2014/main" id="{4EEB0F7B-6235-48D5-B8E1-61A5DEA37A98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1" name="Forma Livre: Forma 140">
                  <a:extLst>
                    <a:ext uri="{FF2B5EF4-FFF2-40B4-BE49-F238E27FC236}">
                      <a16:creationId xmlns:a16="http://schemas.microsoft.com/office/drawing/2014/main" id="{18B9A667-D8B6-4C19-91E7-F16AEB70B16A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2" name="Forma Livre: Forma 141">
                  <a:extLst>
                    <a:ext uri="{FF2B5EF4-FFF2-40B4-BE49-F238E27FC236}">
                      <a16:creationId xmlns:a16="http://schemas.microsoft.com/office/drawing/2014/main" id="{BDA1F3A7-4194-45D2-B4D8-F08B045B39DF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3" name="Forma Livre: Forma 142">
                  <a:extLst>
                    <a:ext uri="{FF2B5EF4-FFF2-40B4-BE49-F238E27FC236}">
                      <a16:creationId xmlns:a16="http://schemas.microsoft.com/office/drawing/2014/main" id="{E7B3C38B-DF2A-43DB-85A1-CAFB650BE5D5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7C678296-D288-4B1C-8D03-092E91524C0B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381BCFC7-1D77-4FC4-BED5-2C98940CD494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E113DAE7-54E3-4B39-B1D8-A54E73CB279C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019966C1-0C99-4293-A5C0-1E0D6D084144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65633B25-3372-40FA-A1E0-A555FBD0A387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DE27DF7A-90E5-4776-9A7E-1F2308246AFD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83B63800-EBA8-4AAE-81AE-4981537ACFB4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FB873A00-C869-45E0-8E31-30A3A4BE5537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737BDD96-ED89-4AC2-9D7D-6502B3ED4344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3" name="Forma Livre: Forma 152">
                  <a:extLst>
                    <a:ext uri="{FF2B5EF4-FFF2-40B4-BE49-F238E27FC236}">
                      <a16:creationId xmlns:a16="http://schemas.microsoft.com/office/drawing/2014/main" id="{FAC0226E-8C4A-4050-9994-063543BB4E35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" name="Forma Livre: Forma 153">
                  <a:extLst>
                    <a:ext uri="{FF2B5EF4-FFF2-40B4-BE49-F238E27FC236}">
                      <a16:creationId xmlns:a16="http://schemas.microsoft.com/office/drawing/2014/main" id="{03A50DC4-8FFB-4CBB-A839-1035285A4786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5" name="Forma Livre: Forma 154">
                  <a:extLst>
                    <a:ext uri="{FF2B5EF4-FFF2-40B4-BE49-F238E27FC236}">
                      <a16:creationId xmlns:a16="http://schemas.microsoft.com/office/drawing/2014/main" id="{02B0ECAE-5304-42F8-A0C3-B5C8B9F70B56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" name="Forma Livre: Forma 155">
                  <a:extLst>
                    <a:ext uri="{FF2B5EF4-FFF2-40B4-BE49-F238E27FC236}">
                      <a16:creationId xmlns:a16="http://schemas.microsoft.com/office/drawing/2014/main" id="{BD305E2C-8E8D-42E5-BF76-F93F0F3DA732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7" name="Forma Livre: Forma 156">
                  <a:extLst>
                    <a:ext uri="{FF2B5EF4-FFF2-40B4-BE49-F238E27FC236}">
                      <a16:creationId xmlns:a16="http://schemas.microsoft.com/office/drawing/2014/main" id="{2A134BBC-91A9-450F-9580-97D04CB2D4DF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8" name="Forma Livre: Forma 157">
                  <a:extLst>
                    <a:ext uri="{FF2B5EF4-FFF2-40B4-BE49-F238E27FC236}">
                      <a16:creationId xmlns:a16="http://schemas.microsoft.com/office/drawing/2014/main" id="{4A2CF4F6-0B1C-4EA5-9215-B49437BA2295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9" name="Forma Livre: Forma 158">
                  <a:extLst>
                    <a:ext uri="{FF2B5EF4-FFF2-40B4-BE49-F238E27FC236}">
                      <a16:creationId xmlns:a16="http://schemas.microsoft.com/office/drawing/2014/main" id="{9412BEAB-5668-4306-914C-3127AC7B1A59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0" name="Forma Livre: Forma 159">
                  <a:extLst>
                    <a:ext uri="{FF2B5EF4-FFF2-40B4-BE49-F238E27FC236}">
                      <a16:creationId xmlns:a16="http://schemas.microsoft.com/office/drawing/2014/main" id="{A5E84BD8-8545-4387-BA26-C2E2375C8817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1" name="Forma Livre: Forma 160">
                  <a:extLst>
                    <a:ext uri="{FF2B5EF4-FFF2-40B4-BE49-F238E27FC236}">
                      <a16:creationId xmlns:a16="http://schemas.microsoft.com/office/drawing/2014/main" id="{CD8A621C-12FB-4699-883B-61CBF07F6458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2" name="Forma Livre: Forma 161">
                  <a:extLst>
                    <a:ext uri="{FF2B5EF4-FFF2-40B4-BE49-F238E27FC236}">
                      <a16:creationId xmlns:a16="http://schemas.microsoft.com/office/drawing/2014/main" id="{CEFF2D65-A86B-4481-A3C3-83D716E61DED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24B4809E-BE04-4C7B-99F3-67334EF2D2E1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8FD7EA92-6302-4BAC-8922-749264FA9C7D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5" name="Forma Livre: Forma 164">
                  <a:extLst>
                    <a:ext uri="{FF2B5EF4-FFF2-40B4-BE49-F238E27FC236}">
                      <a16:creationId xmlns:a16="http://schemas.microsoft.com/office/drawing/2014/main" id="{333E33FB-629B-49C1-9464-2D4C90911FAF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6" name="Forma Livre: Forma 165">
                  <a:extLst>
                    <a:ext uri="{FF2B5EF4-FFF2-40B4-BE49-F238E27FC236}">
                      <a16:creationId xmlns:a16="http://schemas.microsoft.com/office/drawing/2014/main" id="{5C452990-0071-4192-B9F2-4F1CB85BD902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7" name="Forma Livre: Forma 166">
                  <a:extLst>
                    <a:ext uri="{FF2B5EF4-FFF2-40B4-BE49-F238E27FC236}">
                      <a16:creationId xmlns:a16="http://schemas.microsoft.com/office/drawing/2014/main" id="{23F452B5-104D-4359-80ED-0C4201648E4D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8" name="Forma Livre: Forma 167">
                  <a:extLst>
                    <a:ext uri="{FF2B5EF4-FFF2-40B4-BE49-F238E27FC236}">
                      <a16:creationId xmlns:a16="http://schemas.microsoft.com/office/drawing/2014/main" id="{5F4DB543-8631-4D5E-A22E-97215D91285D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9" name="Forma Livre: Forma 168">
                  <a:extLst>
                    <a:ext uri="{FF2B5EF4-FFF2-40B4-BE49-F238E27FC236}">
                      <a16:creationId xmlns:a16="http://schemas.microsoft.com/office/drawing/2014/main" id="{3A72303A-116B-43DF-8FFA-474ECA70FE4F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0" name="Forma Livre: Forma 169">
                  <a:extLst>
                    <a:ext uri="{FF2B5EF4-FFF2-40B4-BE49-F238E27FC236}">
                      <a16:creationId xmlns:a16="http://schemas.microsoft.com/office/drawing/2014/main" id="{FA62FEA4-434A-493F-88B2-070F8BD35AC4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1" name="Forma Livre: Forma 170">
                  <a:extLst>
                    <a:ext uri="{FF2B5EF4-FFF2-40B4-BE49-F238E27FC236}">
                      <a16:creationId xmlns:a16="http://schemas.microsoft.com/office/drawing/2014/main" id="{344CD6E9-D51B-43E3-8516-FF406A2E7FF0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72" name="Forma Livre: Forma 171">
                  <a:extLst>
                    <a:ext uri="{FF2B5EF4-FFF2-40B4-BE49-F238E27FC236}">
                      <a16:creationId xmlns:a16="http://schemas.microsoft.com/office/drawing/2014/main" id="{C9070204-8E2C-4E1A-B633-247B73BC4639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EA625831-8927-4674-BF3D-55FAD1FD5023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C177F8F8-0A8B-4CA2-AA2B-2F00A779D743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4" name="Forma Livre: Forma 93">
                <a:extLst>
                  <a:ext uri="{FF2B5EF4-FFF2-40B4-BE49-F238E27FC236}">
                    <a16:creationId xmlns:a16="http://schemas.microsoft.com/office/drawing/2014/main" id="{485CC9C4-2CB5-44E5-A321-FF5BD3A0BA3E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85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!!B2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3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1230923" y="569544"/>
            <a:ext cx="552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TTP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DF419AF-0A37-40E8-9BEC-1E5D1538C4D3}"/>
              </a:ext>
            </a:extLst>
          </p:cNvPr>
          <p:cNvGrpSpPr/>
          <p:nvPr/>
        </p:nvGrpSpPr>
        <p:grpSpPr>
          <a:xfrm flipH="1">
            <a:off x="13698605" y="1019504"/>
            <a:ext cx="6394793" cy="5327190"/>
            <a:chOff x="4789066" y="1109102"/>
            <a:chExt cx="6394793" cy="532719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F55EA92-109F-4A11-9665-09185FD49E2A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35F5BC-E099-472D-8B4D-3AB3A8691C5E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024F96FA-60F1-44DE-BC1D-624EB45A6498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411A034-EC11-4B77-A40D-5E7CD133DE5E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25" name="Forma Livre: Forma 24">
                  <a:extLst>
                    <a:ext uri="{FF2B5EF4-FFF2-40B4-BE49-F238E27FC236}">
                      <a16:creationId xmlns:a16="http://schemas.microsoft.com/office/drawing/2014/main" id="{9126572C-67FA-4940-861E-3BB83146B35C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F1B3C478-B9AE-4652-8205-287B49AFB4F7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B1F9CD3B-EF67-42C6-984F-F61B20093755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02DDBD36-DF87-4991-9900-B8A9050342B3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097D487-0012-4E1A-A710-1006DB6A470C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05210211-CEBF-4CF6-BB98-867E35B283C2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" name="Forma Livre: Forma 30">
                  <a:extLst>
                    <a:ext uri="{FF2B5EF4-FFF2-40B4-BE49-F238E27FC236}">
                      <a16:creationId xmlns:a16="http://schemas.microsoft.com/office/drawing/2014/main" id="{945AEE63-F91A-4293-9648-01F97AA62CCF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1B5BC320-F6C8-4B05-B92A-6CA4C2835F31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2941C218-63C3-42FC-989C-7C68379D912E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4E4AC28C-B0FF-42F6-A9C1-5625934818CA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6FAF557A-C0CC-4325-B0B3-9CC59A6FB0B1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FFFA8184-D524-46AA-8960-5AB6A0C2F847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CF57788C-9242-4F13-B6FD-94208E6655B8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" name="Forma Livre: Forma 37">
                  <a:extLst>
                    <a:ext uri="{FF2B5EF4-FFF2-40B4-BE49-F238E27FC236}">
                      <a16:creationId xmlns:a16="http://schemas.microsoft.com/office/drawing/2014/main" id="{6EA42444-9F98-48BE-B5EA-7E9757161DA1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EE8DB99C-0807-4A60-88E3-7BC9E67E7FAE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EDC8369D-7D5C-4BF6-BD53-A9FBB54809C7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orma Livre: Forma 40">
                  <a:extLst>
                    <a:ext uri="{FF2B5EF4-FFF2-40B4-BE49-F238E27FC236}">
                      <a16:creationId xmlns:a16="http://schemas.microsoft.com/office/drawing/2014/main" id="{B1B647B1-3D86-416A-8C94-7C7D479D66CD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orma Livre: Forma 41">
                  <a:extLst>
                    <a:ext uri="{FF2B5EF4-FFF2-40B4-BE49-F238E27FC236}">
                      <a16:creationId xmlns:a16="http://schemas.microsoft.com/office/drawing/2014/main" id="{CA02AE8A-8B1C-4D76-9353-2B082D32BA47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orma Livre: Forma 42">
                  <a:extLst>
                    <a:ext uri="{FF2B5EF4-FFF2-40B4-BE49-F238E27FC236}">
                      <a16:creationId xmlns:a16="http://schemas.microsoft.com/office/drawing/2014/main" id="{81706D37-00D2-4DF7-A524-482FC5BD1640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2F6D54F4-72B0-4478-93E6-2C77D9ED76BC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C77ACB50-C7C4-467D-BD6C-AB121BAD878B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" name="Forma Livre: Forma 45">
                  <a:extLst>
                    <a:ext uri="{FF2B5EF4-FFF2-40B4-BE49-F238E27FC236}">
                      <a16:creationId xmlns:a16="http://schemas.microsoft.com/office/drawing/2014/main" id="{B7B4E297-21DC-4D02-A808-4A1FDB66F2E1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" name="Forma Livre: Forma 46">
                  <a:extLst>
                    <a:ext uri="{FF2B5EF4-FFF2-40B4-BE49-F238E27FC236}">
                      <a16:creationId xmlns:a16="http://schemas.microsoft.com/office/drawing/2014/main" id="{728FD513-30FF-4CD5-B485-4EF5B99DD31A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8" name="Forma Livre: Forma 47">
                  <a:extLst>
                    <a:ext uri="{FF2B5EF4-FFF2-40B4-BE49-F238E27FC236}">
                      <a16:creationId xmlns:a16="http://schemas.microsoft.com/office/drawing/2014/main" id="{B87EF282-9176-49B1-A19B-FE6B2F9FD48E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" name="Forma Livre: Forma 48">
                  <a:extLst>
                    <a:ext uri="{FF2B5EF4-FFF2-40B4-BE49-F238E27FC236}">
                      <a16:creationId xmlns:a16="http://schemas.microsoft.com/office/drawing/2014/main" id="{3FE23033-C6E9-4A52-8715-54533225A0FE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0" name="Forma Livre: Forma 49">
                  <a:extLst>
                    <a:ext uri="{FF2B5EF4-FFF2-40B4-BE49-F238E27FC236}">
                      <a16:creationId xmlns:a16="http://schemas.microsoft.com/office/drawing/2014/main" id="{DC5C7610-AE00-45B5-83B4-5E40DDBB828F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" name="Forma Livre: Forma 50">
                  <a:extLst>
                    <a:ext uri="{FF2B5EF4-FFF2-40B4-BE49-F238E27FC236}">
                      <a16:creationId xmlns:a16="http://schemas.microsoft.com/office/drawing/2014/main" id="{C3FD9D27-3109-48A8-A76B-9B3DC710CDAD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8A86850C-8D44-4548-A0AF-183591B29B1C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78F23EBC-6B30-4F24-9646-52A59CC4E9E4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2DF3C295-B2CB-4953-81AF-9CD78B908EBD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" name="Forma Livre: Forma 54">
                  <a:extLst>
                    <a:ext uri="{FF2B5EF4-FFF2-40B4-BE49-F238E27FC236}">
                      <a16:creationId xmlns:a16="http://schemas.microsoft.com/office/drawing/2014/main" id="{FCE80041-806E-4EF5-8EC8-71750AA16123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" name="Forma Livre: Forma 55">
                  <a:extLst>
                    <a:ext uri="{FF2B5EF4-FFF2-40B4-BE49-F238E27FC236}">
                      <a16:creationId xmlns:a16="http://schemas.microsoft.com/office/drawing/2014/main" id="{9D68BAA1-96C0-4B26-8A22-D04C42EA3EEA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8046ED4B-4593-4C52-8115-EDBA471E2A55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A2114C75-D385-4F84-9A77-37F12FB125F9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C5F87622-E9FF-4D43-AE04-6177B7B90CF3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" name="Forma Livre: Forma 59">
                  <a:extLst>
                    <a:ext uri="{FF2B5EF4-FFF2-40B4-BE49-F238E27FC236}">
                      <a16:creationId xmlns:a16="http://schemas.microsoft.com/office/drawing/2014/main" id="{086AF848-AD05-44C5-8CCA-074D3DDF007B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" name="Forma Livre: Forma 60">
                  <a:extLst>
                    <a:ext uri="{FF2B5EF4-FFF2-40B4-BE49-F238E27FC236}">
                      <a16:creationId xmlns:a16="http://schemas.microsoft.com/office/drawing/2014/main" id="{5AFAFC7F-0F32-435B-94E1-1EE789EFA40A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62" name="Forma Livre: Forma 61">
                  <a:extLst>
                    <a:ext uri="{FF2B5EF4-FFF2-40B4-BE49-F238E27FC236}">
                      <a16:creationId xmlns:a16="http://schemas.microsoft.com/office/drawing/2014/main" id="{560DB6D8-9DDA-4FA8-8FFA-D02F1B593C46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77B1E35B-61A2-4033-BED4-FDCA6690E00F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C7A609D1-75EC-42F4-A226-A1577AC7932C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72C0948E-F6AD-4E93-AEB4-890E10455D00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7B7D6EE0-E47A-4491-8FA3-99935B174848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612B6F7C-1A7B-42F3-B35E-4BBE8465B64B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8" name="Forma Livre: Forma 67">
                  <a:extLst>
                    <a:ext uri="{FF2B5EF4-FFF2-40B4-BE49-F238E27FC236}">
                      <a16:creationId xmlns:a16="http://schemas.microsoft.com/office/drawing/2014/main" id="{E3D8419A-8274-4D0D-A787-06865DC7F0BD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" name="Forma Livre: Forma 68">
                  <a:extLst>
                    <a:ext uri="{FF2B5EF4-FFF2-40B4-BE49-F238E27FC236}">
                      <a16:creationId xmlns:a16="http://schemas.microsoft.com/office/drawing/2014/main" id="{77846DE4-DF99-482A-9BC0-AE71E47D5805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" name="Forma Livre: Forma 69">
                  <a:extLst>
                    <a:ext uri="{FF2B5EF4-FFF2-40B4-BE49-F238E27FC236}">
                      <a16:creationId xmlns:a16="http://schemas.microsoft.com/office/drawing/2014/main" id="{5DA59BE0-FDAD-4FD1-A4FD-1343193C0952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" name="Forma Livre: Forma 70">
                  <a:extLst>
                    <a:ext uri="{FF2B5EF4-FFF2-40B4-BE49-F238E27FC236}">
                      <a16:creationId xmlns:a16="http://schemas.microsoft.com/office/drawing/2014/main" id="{56EB9292-3109-418F-9E3A-7CE04FF1C53A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A4A6B678-21BB-4C79-9C01-8F0910D73EDA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6DBD2011-716A-4F74-A866-95E106CBBEBB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FBF6889A-CE4B-4AD8-9DB3-5469D54D0DD9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7321676F-D16B-4FC6-820F-2C974FD708A0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" name="Forma Livre: Forma 75">
                  <a:extLst>
                    <a:ext uri="{FF2B5EF4-FFF2-40B4-BE49-F238E27FC236}">
                      <a16:creationId xmlns:a16="http://schemas.microsoft.com/office/drawing/2014/main" id="{5D313116-9B32-4E77-8D3F-4693D764A72E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7" name="Forma Livre: Forma 76">
                  <a:extLst>
                    <a:ext uri="{FF2B5EF4-FFF2-40B4-BE49-F238E27FC236}">
                      <a16:creationId xmlns:a16="http://schemas.microsoft.com/office/drawing/2014/main" id="{9DE30D64-3942-4FA0-AC9A-BABF5458ED26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1556DA7F-3E79-4E68-A38C-AEC1861310D4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32F8E050-E75C-416F-80E5-0F4CB7CD7C10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AF4D645E-6519-4CD6-B1B5-F92F55CA5ECF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E341B58E-FDDB-40CD-9D03-07E483C42B9B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" name="Forma Livre: Forma 81">
                  <a:extLst>
                    <a:ext uri="{FF2B5EF4-FFF2-40B4-BE49-F238E27FC236}">
                      <a16:creationId xmlns:a16="http://schemas.microsoft.com/office/drawing/2014/main" id="{790B077E-4C23-4B48-ACE9-8BF2B2226504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E5467583-B690-482B-B52B-F393D5D1771C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F2C1F194-2C38-488C-92AB-AD47C6987637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3EAA447C-38E9-44F6-BEF0-72A8D4602415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76B1EF05-7803-4DD1-B42F-672EDB0B54A4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307F0D38-929B-48F9-BAD7-66774DA04CD1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D7B44334-6952-4C9D-B544-A78C194B527B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A0F3BB5B-3883-439F-8691-3608B65D46D5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C45BBAF-3D15-43C1-850A-25D6C7DDA68C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BEB47-D239-4A96-AF32-2D502C50CFE5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C27D9835-37C1-4B00-98B5-CBCAA9DA2921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62F1C8C-C291-4CB7-A734-1DD35E684AC7}"/>
              </a:ext>
            </a:extLst>
          </p:cNvPr>
          <p:cNvSpPr txBox="1"/>
          <p:nvPr/>
        </p:nvSpPr>
        <p:spPr>
          <a:xfrm>
            <a:off x="1678925" y="1855572"/>
            <a:ext cx="6162747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15B43"/>
                </a:solidFill>
                <a:latin typeface="Montserrat" panose="00000500000000000000" pitchFamily="2" charset="0"/>
              </a:rPr>
              <a:t>Traveling</a:t>
            </a:r>
            <a:r>
              <a:rPr lang="pt-BR" sz="2800" b="1" dirty="0">
                <a:solidFill>
                  <a:srgbClr val="015B43"/>
                </a:solidFill>
                <a:latin typeface="Montserrat" panose="00000500000000000000" pitchFamily="2" charset="0"/>
              </a:rPr>
              <a:t> </a:t>
            </a:r>
            <a:r>
              <a:rPr lang="pt-BR" sz="2800" b="1" dirty="0" err="1">
                <a:solidFill>
                  <a:srgbClr val="015B43"/>
                </a:solidFill>
                <a:latin typeface="Montserrat" panose="00000500000000000000" pitchFamily="2" charset="0"/>
              </a:rPr>
              <a:t>Tournament</a:t>
            </a:r>
            <a:r>
              <a:rPr lang="pt-BR" sz="2800" b="1" dirty="0">
                <a:solidFill>
                  <a:srgbClr val="015B43"/>
                </a:solidFill>
                <a:latin typeface="Montserrat" panose="00000500000000000000" pitchFamily="2" charset="0"/>
              </a:rPr>
              <a:t> </a:t>
            </a:r>
            <a:r>
              <a:rPr lang="pt-BR" sz="2800" b="1" dirty="0" err="1">
                <a:solidFill>
                  <a:srgbClr val="015B43"/>
                </a:solidFill>
                <a:latin typeface="Montserrat" panose="00000500000000000000" pitchFamily="2" charset="0"/>
              </a:rPr>
              <a:t>Problem</a:t>
            </a:r>
            <a:endParaRPr lang="pt-BR" sz="2800" b="1" dirty="0">
              <a:solidFill>
                <a:srgbClr val="015B43"/>
              </a:solidFill>
              <a:latin typeface="Montserrat" panose="00000500000000000000" pitchFamily="2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4257472-8C09-4FAF-98BB-4250701B7BF6}"/>
              </a:ext>
            </a:extLst>
          </p:cNvPr>
          <p:cNvSpPr txBox="1"/>
          <p:nvPr/>
        </p:nvSpPr>
        <p:spPr>
          <a:xfrm>
            <a:off x="2369706" y="2496855"/>
            <a:ext cx="7290393" cy="6173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Caixeiro Viajante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AA89E7E-34F6-4258-96F6-EF0786218CC9}"/>
              </a:ext>
            </a:extLst>
          </p:cNvPr>
          <p:cNvSpPr/>
          <p:nvPr/>
        </p:nvSpPr>
        <p:spPr>
          <a:xfrm>
            <a:off x="1803184" y="2652811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80A3EA18-9049-416D-B661-FD69F91F9A9E}"/>
              </a:ext>
            </a:extLst>
          </p:cNvPr>
          <p:cNvSpPr/>
          <p:nvPr/>
        </p:nvSpPr>
        <p:spPr>
          <a:xfrm>
            <a:off x="1780026" y="3422630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9610B68-BB20-423B-BBE3-37DC9C9952ED}"/>
              </a:ext>
            </a:extLst>
          </p:cNvPr>
          <p:cNvSpPr/>
          <p:nvPr/>
        </p:nvSpPr>
        <p:spPr>
          <a:xfrm>
            <a:off x="1780026" y="419244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B9550B3-C41B-4ED6-94AE-B0135397C00A}"/>
              </a:ext>
            </a:extLst>
          </p:cNvPr>
          <p:cNvSpPr/>
          <p:nvPr/>
        </p:nvSpPr>
        <p:spPr>
          <a:xfrm>
            <a:off x="1791174" y="496226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33CB572-AF8A-42B9-BA77-85C5C5494CD2}"/>
              </a:ext>
            </a:extLst>
          </p:cNvPr>
          <p:cNvSpPr txBox="1"/>
          <p:nvPr/>
        </p:nvSpPr>
        <p:spPr>
          <a:xfrm>
            <a:off x="2369706" y="3273202"/>
            <a:ext cx="12359640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Objetivo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A05ED80A-52AF-4DD1-ACB5-7076842605D2}"/>
              </a:ext>
            </a:extLst>
          </p:cNvPr>
          <p:cNvSpPr txBox="1"/>
          <p:nvPr/>
        </p:nvSpPr>
        <p:spPr>
          <a:xfrm>
            <a:off x="2369706" y="4019069"/>
            <a:ext cx="12359640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Limite inferior independente 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E989ED94-45D4-424D-83D5-5147F69FD821}"/>
              </a:ext>
            </a:extLst>
          </p:cNvPr>
          <p:cNvSpPr txBox="1"/>
          <p:nvPr/>
        </p:nvSpPr>
        <p:spPr>
          <a:xfrm>
            <a:off x="2369706" y="4795416"/>
            <a:ext cx="12359640" cy="620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NP-Difícil</a:t>
            </a:r>
            <a:endParaRPr lang="pt-BR" sz="2000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955EC5BF-B148-103F-AE54-0A93F11DE206}"/>
              </a:ext>
            </a:extLst>
          </p:cNvPr>
          <p:cNvSpPr/>
          <p:nvPr/>
        </p:nvSpPr>
        <p:spPr>
          <a:xfrm>
            <a:off x="1780026" y="5664922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6ECCAC7-53F4-B5D7-5E6C-80ED1E8CC786}"/>
              </a:ext>
            </a:extLst>
          </p:cNvPr>
          <p:cNvSpPr txBox="1"/>
          <p:nvPr/>
        </p:nvSpPr>
        <p:spPr>
          <a:xfrm>
            <a:off x="2371172" y="5494803"/>
            <a:ext cx="12359640" cy="620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Aplicações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2917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2" grpId="0" animBg="1"/>
      <p:bldP spid="92" grpId="0" animBg="1"/>
      <p:bldP spid="93" grpId="0" animBg="1"/>
      <p:bldP spid="94" grpId="0" animBg="1"/>
      <p:bldP spid="95" grpId="0"/>
      <p:bldP spid="96" grpId="0"/>
      <p:bldP spid="97" grpId="0"/>
      <p:bldP spid="98" grpId="0" animBg="1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!!B2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3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1230923" y="569544"/>
            <a:ext cx="552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TTP - Modelagem 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DF419AF-0A37-40E8-9BEC-1E5D1538C4D3}"/>
              </a:ext>
            </a:extLst>
          </p:cNvPr>
          <p:cNvGrpSpPr/>
          <p:nvPr/>
        </p:nvGrpSpPr>
        <p:grpSpPr>
          <a:xfrm flipH="1">
            <a:off x="13698605" y="1019504"/>
            <a:ext cx="6394793" cy="5327190"/>
            <a:chOff x="4789066" y="1109102"/>
            <a:chExt cx="6394793" cy="532719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F55EA92-109F-4A11-9665-09185FD49E2A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35F5BC-E099-472D-8B4D-3AB3A8691C5E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024F96FA-60F1-44DE-BC1D-624EB45A6498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411A034-EC11-4B77-A40D-5E7CD133DE5E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25" name="Forma Livre: Forma 24">
                  <a:extLst>
                    <a:ext uri="{FF2B5EF4-FFF2-40B4-BE49-F238E27FC236}">
                      <a16:creationId xmlns:a16="http://schemas.microsoft.com/office/drawing/2014/main" id="{9126572C-67FA-4940-861E-3BB83146B35C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F1B3C478-B9AE-4652-8205-287B49AFB4F7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B1F9CD3B-EF67-42C6-984F-F61B20093755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02DDBD36-DF87-4991-9900-B8A9050342B3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097D487-0012-4E1A-A710-1006DB6A470C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05210211-CEBF-4CF6-BB98-867E35B283C2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" name="Forma Livre: Forma 30">
                  <a:extLst>
                    <a:ext uri="{FF2B5EF4-FFF2-40B4-BE49-F238E27FC236}">
                      <a16:creationId xmlns:a16="http://schemas.microsoft.com/office/drawing/2014/main" id="{945AEE63-F91A-4293-9648-01F97AA62CCF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1B5BC320-F6C8-4B05-B92A-6CA4C2835F31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2941C218-63C3-42FC-989C-7C68379D912E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4E4AC28C-B0FF-42F6-A9C1-5625934818CA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6FAF557A-C0CC-4325-B0B3-9CC59A6FB0B1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FFFA8184-D524-46AA-8960-5AB6A0C2F847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CF57788C-9242-4F13-B6FD-94208E6655B8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" name="Forma Livre: Forma 37">
                  <a:extLst>
                    <a:ext uri="{FF2B5EF4-FFF2-40B4-BE49-F238E27FC236}">
                      <a16:creationId xmlns:a16="http://schemas.microsoft.com/office/drawing/2014/main" id="{6EA42444-9F98-48BE-B5EA-7E9757161DA1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EE8DB99C-0807-4A60-88E3-7BC9E67E7FAE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EDC8369D-7D5C-4BF6-BD53-A9FBB54809C7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orma Livre: Forma 40">
                  <a:extLst>
                    <a:ext uri="{FF2B5EF4-FFF2-40B4-BE49-F238E27FC236}">
                      <a16:creationId xmlns:a16="http://schemas.microsoft.com/office/drawing/2014/main" id="{B1B647B1-3D86-416A-8C94-7C7D479D66CD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orma Livre: Forma 41">
                  <a:extLst>
                    <a:ext uri="{FF2B5EF4-FFF2-40B4-BE49-F238E27FC236}">
                      <a16:creationId xmlns:a16="http://schemas.microsoft.com/office/drawing/2014/main" id="{CA02AE8A-8B1C-4D76-9353-2B082D32BA47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orma Livre: Forma 42">
                  <a:extLst>
                    <a:ext uri="{FF2B5EF4-FFF2-40B4-BE49-F238E27FC236}">
                      <a16:creationId xmlns:a16="http://schemas.microsoft.com/office/drawing/2014/main" id="{81706D37-00D2-4DF7-A524-482FC5BD1640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2F6D54F4-72B0-4478-93E6-2C77D9ED76BC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C77ACB50-C7C4-467D-BD6C-AB121BAD878B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" name="Forma Livre: Forma 45">
                  <a:extLst>
                    <a:ext uri="{FF2B5EF4-FFF2-40B4-BE49-F238E27FC236}">
                      <a16:creationId xmlns:a16="http://schemas.microsoft.com/office/drawing/2014/main" id="{B7B4E297-21DC-4D02-A808-4A1FDB66F2E1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" name="Forma Livre: Forma 46">
                  <a:extLst>
                    <a:ext uri="{FF2B5EF4-FFF2-40B4-BE49-F238E27FC236}">
                      <a16:creationId xmlns:a16="http://schemas.microsoft.com/office/drawing/2014/main" id="{728FD513-30FF-4CD5-B485-4EF5B99DD31A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8" name="Forma Livre: Forma 47">
                  <a:extLst>
                    <a:ext uri="{FF2B5EF4-FFF2-40B4-BE49-F238E27FC236}">
                      <a16:creationId xmlns:a16="http://schemas.microsoft.com/office/drawing/2014/main" id="{B87EF282-9176-49B1-A19B-FE6B2F9FD48E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" name="Forma Livre: Forma 48">
                  <a:extLst>
                    <a:ext uri="{FF2B5EF4-FFF2-40B4-BE49-F238E27FC236}">
                      <a16:creationId xmlns:a16="http://schemas.microsoft.com/office/drawing/2014/main" id="{3FE23033-C6E9-4A52-8715-54533225A0FE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0" name="Forma Livre: Forma 49">
                  <a:extLst>
                    <a:ext uri="{FF2B5EF4-FFF2-40B4-BE49-F238E27FC236}">
                      <a16:creationId xmlns:a16="http://schemas.microsoft.com/office/drawing/2014/main" id="{DC5C7610-AE00-45B5-83B4-5E40DDBB828F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" name="Forma Livre: Forma 50">
                  <a:extLst>
                    <a:ext uri="{FF2B5EF4-FFF2-40B4-BE49-F238E27FC236}">
                      <a16:creationId xmlns:a16="http://schemas.microsoft.com/office/drawing/2014/main" id="{C3FD9D27-3109-48A8-A76B-9B3DC710CDAD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8A86850C-8D44-4548-A0AF-183591B29B1C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78F23EBC-6B30-4F24-9646-52A59CC4E9E4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2DF3C295-B2CB-4953-81AF-9CD78B908EBD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" name="Forma Livre: Forma 54">
                  <a:extLst>
                    <a:ext uri="{FF2B5EF4-FFF2-40B4-BE49-F238E27FC236}">
                      <a16:creationId xmlns:a16="http://schemas.microsoft.com/office/drawing/2014/main" id="{FCE80041-806E-4EF5-8EC8-71750AA16123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" name="Forma Livre: Forma 55">
                  <a:extLst>
                    <a:ext uri="{FF2B5EF4-FFF2-40B4-BE49-F238E27FC236}">
                      <a16:creationId xmlns:a16="http://schemas.microsoft.com/office/drawing/2014/main" id="{9D68BAA1-96C0-4B26-8A22-D04C42EA3EEA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8046ED4B-4593-4C52-8115-EDBA471E2A55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A2114C75-D385-4F84-9A77-37F12FB125F9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C5F87622-E9FF-4D43-AE04-6177B7B90CF3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" name="Forma Livre: Forma 59">
                  <a:extLst>
                    <a:ext uri="{FF2B5EF4-FFF2-40B4-BE49-F238E27FC236}">
                      <a16:creationId xmlns:a16="http://schemas.microsoft.com/office/drawing/2014/main" id="{086AF848-AD05-44C5-8CCA-074D3DDF007B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" name="Forma Livre: Forma 60">
                  <a:extLst>
                    <a:ext uri="{FF2B5EF4-FFF2-40B4-BE49-F238E27FC236}">
                      <a16:creationId xmlns:a16="http://schemas.microsoft.com/office/drawing/2014/main" id="{5AFAFC7F-0F32-435B-94E1-1EE789EFA40A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62" name="Forma Livre: Forma 61">
                  <a:extLst>
                    <a:ext uri="{FF2B5EF4-FFF2-40B4-BE49-F238E27FC236}">
                      <a16:creationId xmlns:a16="http://schemas.microsoft.com/office/drawing/2014/main" id="{560DB6D8-9DDA-4FA8-8FFA-D02F1B593C46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77B1E35B-61A2-4033-BED4-FDCA6690E00F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C7A609D1-75EC-42F4-A226-A1577AC7932C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72C0948E-F6AD-4E93-AEB4-890E10455D00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7B7D6EE0-E47A-4491-8FA3-99935B174848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612B6F7C-1A7B-42F3-B35E-4BBE8465B64B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8" name="Forma Livre: Forma 67">
                  <a:extLst>
                    <a:ext uri="{FF2B5EF4-FFF2-40B4-BE49-F238E27FC236}">
                      <a16:creationId xmlns:a16="http://schemas.microsoft.com/office/drawing/2014/main" id="{E3D8419A-8274-4D0D-A787-06865DC7F0BD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" name="Forma Livre: Forma 68">
                  <a:extLst>
                    <a:ext uri="{FF2B5EF4-FFF2-40B4-BE49-F238E27FC236}">
                      <a16:creationId xmlns:a16="http://schemas.microsoft.com/office/drawing/2014/main" id="{77846DE4-DF99-482A-9BC0-AE71E47D5805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" name="Forma Livre: Forma 69">
                  <a:extLst>
                    <a:ext uri="{FF2B5EF4-FFF2-40B4-BE49-F238E27FC236}">
                      <a16:creationId xmlns:a16="http://schemas.microsoft.com/office/drawing/2014/main" id="{5DA59BE0-FDAD-4FD1-A4FD-1343193C0952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" name="Forma Livre: Forma 70">
                  <a:extLst>
                    <a:ext uri="{FF2B5EF4-FFF2-40B4-BE49-F238E27FC236}">
                      <a16:creationId xmlns:a16="http://schemas.microsoft.com/office/drawing/2014/main" id="{56EB9292-3109-418F-9E3A-7CE04FF1C53A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A4A6B678-21BB-4C79-9C01-8F0910D73EDA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6DBD2011-716A-4F74-A866-95E106CBBEBB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FBF6889A-CE4B-4AD8-9DB3-5469D54D0DD9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7321676F-D16B-4FC6-820F-2C974FD708A0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" name="Forma Livre: Forma 75">
                  <a:extLst>
                    <a:ext uri="{FF2B5EF4-FFF2-40B4-BE49-F238E27FC236}">
                      <a16:creationId xmlns:a16="http://schemas.microsoft.com/office/drawing/2014/main" id="{5D313116-9B32-4E77-8D3F-4693D764A72E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7" name="Forma Livre: Forma 76">
                  <a:extLst>
                    <a:ext uri="{FF2B5EF4-FFF2-40B4-BE49-F238E27FC236}">
                      <a16:creationId xmlns:a16="http://schemas.microsoft.com/office/drawing/2014/main" id="{9DE30D64-3942-4FA0-AC9A-BABF5458ED26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1556DA7F-3E79-4E68-A38C-AEC1861310D4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32F8E050-E75C-416F-80E5-0F4CB7CD7C10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AF4D645E-6519-4CD6-B1B5-F92F55CA5ECF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E341B58E-FDDB-40CD-9D03-07E483C42B9B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" name="Forma Livre: Forma 81">
                  <a:extLst>
                    <a:ext uri="{FF2B5EF4-FFF2-40B4-BE49-F238E27FC236}">
                      <a16:creationId xmlns:a16="http://schemas.microsoft.com/office/drawing/2014/main" id="{790B077E-4C23-4B48-ACE9-8BF2B2226504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E5467583-B690-482B-B52B-F393D5D1771C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F2C1F194-2C38-488C-92AB-AD47C6987637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3EAA447C-38E9-44F6-BEF0-72A8D4602415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76B1EF05-7803-4DD1-B42F-672EDB0B54A4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307F0D38-929B-48F9-BAD7-66774DA04CD1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D7B44334-6952-4C9D-B544-A78C194B527B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A0F3BB5B-3883-439F-8691-3608B65D46D5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C45BBAF-3D15-43C1-850A-25D6C7DDA68C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BEB47-D239-4A96-AF32-2D502C50CFE5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C27D9835-37C1-4B00-98B5-CBCAA9DA2921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933939-D670-33D5-35C1-6A476691A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763" r="16172" b="2820"/>
          <a:stretch/>
        </p:blipFill>
        <p:spPr bwMode="auto">
          <a:xfrm>
            <a:off x="4027633" y="1967076"/>
            <a:ext cx="4568034" cy="421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Elipse 97">
            <a:extLst>
              <a:ext uri="{FF2B5EF4-FFF2-40B4-BE49-F238E27FC236}">
                <a16:creationId xmlns:a16="http://schemas.microsoft.com/office/drawing/2014/main" id="{7E65BA9D-6299-233F-CD01-1139133F5D50}"/>
              </a:ext>
            </a:extLst>
          </p:cNvPr>
          <p:cNvSpPr/>
          <p:nvPr/>
        </p:nvSpPr>
        <p:spPr>
          <a:xfrm>
            <a:off x="1244480" y="2403595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FE095645-9E52-07A9-445D-640748CDB8A6}"/>
              </a:ext>
            </a:extLst>
          </p:cNvPr>
          <p:cNvSpPr/>
          <p:nvPr/>
        </p:nvSpPr>
        <p:spPr>
          <a:xfrm>
            <a:off x="1244480" y="3024717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FAA16502-A4EF-82D0-F2EA-2ED73D9A76AE}"/>
              </a:ext>
            </a:extLst>
          </p:cNvPr>
          <p:cNvSpPr/>
          <p:nvPr/>
        </p:nvSpPr>
        <p:spPr>
          <a:xfrm>
            <a:off x="1235169" y="3651344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41963A-1587-B57B-E8BF-1ECBF174014C}"/>
              </a:ext>
            </a:extLst>
          </p:cNvPr>
          <p:cNvSpPr/>
          <p:nvPr/>
        </p:nvSpPr>
        <p:spPr>
          <a:xfrm>
            <a:off x="1239500" y="4283602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26DEFB50-8403-2D3A-C529-937D1DC78B1F}"/>
              </a:ext>
            </a:extLst>
          </p:cNvPr>
          <p:cNvSpPr txBox="1"/>
          <p:nvPr/>
        </p:nvSpPr>
        <p:spPr>
          <a:xfrm>
            <a:off x="1746268" y="2248805"/>
            <a:ext cx="1288734" cy="6173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Vértices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4A75F6F-46C9-B7F2-CD35-00318119F05B}"/>
              </a:ext>
            </a:extLst>
          </p:cNvPr>
          <p:cNvSpPr txBox="1"/>
          <p:nvPr/>
        </p:nvSpPr>
        <p:spPr>
          <a:xfrm>
            <a:off x="1742374" y="2835595"/>
            <a:ext cx="1292627" cy="6173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Arestas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BED5035-02FC-37B0-36F9-A7DA8AE7EFDD}"/>
              </a:ext>
            </a:extLst>
          </p:cNvPr>
          <p:cNvSpPr txBox="1"/>
          <p:nvPr/>
        </p:nvSpPr>
        <p:spPr>
          <a:xfrm>
            <a:off x="1772060" y="3483062"/>
            <a:ext cx="1262942" cy="6173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Cores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C30DD522-A6AE-FBE7-064D-1994B282C81C}"/>
              </a:ext>
            </a:extLst>
          </p:cNvPr>
          <p:cNvSpPr txBox="1"/>
          <p:nvPr/>
        </p:nvSpPr>
        <p:spPr>
          <a:xfrm>
            <a:off x="1721378" y="4100410"/>
            <a:ext cx="1313624" cy="6173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Pesos</a:t>
            </a:r>
          </a:p>
        </p:txBody>
      </p:sp>
    </p:spTree>
    <p:extLst>
      <p:ext uri="{BB962C8B-B14F-4D97-AF65-F5344CB8AC3E}">
        <p14:creationId xmlns:p14="http://schemas.microsoft.com/office/powerpoint/2010/main" val="306255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1" grpId="0" animBg="1"/>
      <p:bldP spid="102" grpId="0" animBg="1"/>
      <p:bldP spid="110" grpId="0"/>
      <p:bldP spid="111" grpId="0"/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!!B2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3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9929586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1230923" y="569544"/>
            <a:ext cx="664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TTP – Partes do algoritmo 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DF419AF-0A37-40E8-9BEC-1E5D1538C4D3}"/>
              </a:ext>
            </a:extLst>
          </p:cNvPr>
          <p:cNvGrpSpPr/>
          <p:nvPr/>
        </p:nvGrpSpPr>
        <p:grpSpPr>
          <a:xfrm flipH="1">
            <a:off x="13698605" y="1019504"/>
            <a:ext cx="6394793" cy="5327190"/>
            <a:chOff x="4789066" y="1109102"/>
            <a:chExt cx="6394793" cy="532719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F55EA92-109F-4A11-9665-09185FD49E2A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35F5BC-E099-472D-8B4D-3AB3A8691C5E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024F96FA-60F1-44DE-BC1D-624EB45A6498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411A034-EC11-4B77-A40D-5E7CD133DE5E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25" name="Forma Livre: Forma 24">
                  <a:extLst>
                    <a:ext uri="{FF2B5EF4-FFF2-40B4-BE49-F238E27FC236}">
                      <a16:creationId xmlns:a16="http://schemas.microsoft.com/office/drawing/2014/main" id="{9126572C-67FA-4940-861E-3BB83146B35C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F1B3C478-B9AE-4652-8205-287B49AFB4F7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B1F9CD3B-EF67-42C6-984F-F61B20093755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02DDBD36-DF87-4991-9900-B8A9050342B3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097D487-0012-4E1A-A710-1006DB6A470C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05210211-CEBF-4CF6-BB98-867E35B283C2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" name="Forma Livre: Forma 30">
                  <a:extLst>
                    <a:ext uri="{FF2B5EF4-FFF2-40B4-BE49-F238E27FC236}">
                      <a16:creationId xmlns:a16="http://schemas.microsoft.com/office/drawing/2014/main" id="{945AEE63-F91A-4293-9648-01F97AA62CCF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1B5BC320-F6C8-4B05-B92A-6CA4C2835F31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2941C218-63C3-42FC-989C-7C68379D912E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4E4AC28C-B0FF-42F6-A9C1-5625934818CA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6FAF557A-C0CC-4325-B0B3-9CC59A6FB0B1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FFFA8184-D524-46AA-8960-5AB6A0C2F847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CF57788C-9242-4F13-B6FD-94208E6655B8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" name="Forma Livre: Forma 37">
                  <a:extLst>
                    <a:ext uri="{FF2B5EF4-FFF2-40B4-BE49-F238E27FC236}">
                      <a16:creationId xmlns:a16="http://schemas.microsoft.com/office/drawing/2014/main" id="{6EA42444-9F98-48BE-B5EA-7E9757161DA1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EE8DB99C-0807-4A60-88E3-7BC9E67E7FAE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EDC8369D-7D5C-4BF6-BD53-A9FBB54809C7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orma Livre: Forma 40">
                  <a:extLst>
                    <a:ext uri="{FF2B5EF4-FFF2-40B4-BE49-F238E27FC236}">
                      <a16:creationId xmlns:a16="http://schemas.microsoft.com/office/drawing/2014/main" id="{B1B647B1-3D86-416A-8C94-7C7D479D66CD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orma Livre: Forma 41">
                  <a:extLst>
                    <a:ext uri="{FF2B5EF4-FFF2-40B4-BE49-F238E27FC236}">
                      <a16:creationId xmlns:a16="http://schemas.microsoft.com/office/drawing/2014/main" id="{CA02AE8A-8B1C-4D76-9353-2B082D32BA47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orma Livre: Forma 42">
                  <a:extLst>
                    <a:ext uri="{FF2B5EF4-FFF2-40B4-BE49-F238E27FC236}">
                      <a16:creationId xmlns:a16="http://schemas.microsoft.com/office/drawing/2014/main" id="{81706D37-00D2-4DF7-A524-482FC5BD1640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2F6D54F4-72B0-4478-93E6-2C77D9ED76BC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C77ACB50-C7C4-467D-BD6C-AB121BAD878B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" name="Forma Livre: Forma 45">
                  <a:extLst>
                    <a:ext uri="{FF2B5EF4-FFF2-40B4-BE49-F238E27FC236}">
                      <a16:creationId xmlns:a16="http://schemas.microsoft.com/office/drawing/2014/main" id="{B7B4E297-21DC-4D02-A808-4A1FDB66F2E1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" name="Forma Livre: Forma 46">
                  <a:extLst>
                    <a:ext uri="{FF2B5EF4-FFF2-40B4-BE49-F238E27FC236}">
                      <a16:creationId xmlns:a16="http://schemas.microsoft.com/office/drawing/2014/main" id="{728FD513-30FF-4CD5-B485-4EF5B99DD31A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8" name="Forma Livre: Forma 47">
                  <a:extLst>
                    <a:ext uri="{FF2B5EF4-FFF2-40B4-BE49-F238E27FC236}">
                      <a16:creationId xmlns:a16="http://schemas.microsoft.com/office/drawing/2014/main" id="{B87EF282-9176-49B1-A19B-FE6B2F9FD48E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" name="Forma Livre: Forma 48">
                  <a:extLst>
                    <a:ext uri="{FF2B5EF4-FFF2-40B4-BE49-F238E27FC236}">
                      <a16:creationId xmlns:a16="http://schemas.microsoft.com/office/drawing/2014/main" id="{3FE23033-C6E9-4A52-8715-54533225A0FE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0" name="Forma Livre: Forma 49">
                  <a:extLst>
                    <a:ext uri="{FF2B5EF4-FFF2-40B4-BE49-F238E27FC236}">
                      <a16:creationId xmlns:a16="http://schemas.microsoft.com/office/drawing/2014/main" id="{DC5C7610-AE00-45B5-83B4-5E40DDBB828F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" name="Forma Livre: Forma 50">
                  <a:extLst>
                    <a:ext uri="{FF2B5EF4-FFF2-40B4-BE49-F238E27FC236}">
                      <a16:creationId xmlns:a16="http://schemas.microsoft.com/office/drawing/2014/main" id="{C3FD9D27-3109-48A8-A76B-9B3DC710CDAD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8A86850C-8D44-4548-A0AF-183591B29B1C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78F23EBC-6B30-4F24-9646-52A59CC4E9E4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2DF3C295-B2CB-4953-81AF-9CD78B908EBD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" name="Forma Livre: Forma 54">
                  <a:extLst>
                    <a:ext uri="{FF2B5EF4-FFF2-40B4-BE49-F238E27FC236}">
                      <a16:creationId xmlns:a16="http://schemas.microsoft.com/office/drawing/2014/main" id="{FCE80041-806E-4EF5-8EC8-71750AA16123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" name="Forma Livre: Forma 55">
                  <a:extLst>
                    <a:ext uri="{FF2B5EF4-FFF2-40B4-BE49-F238E27FC236}">
                      <a16:creationId xmlns:a16="http://schemas.microsoft.com/office/drawing/2014/main" id="{9D68BAA1-96C0-4B26-8A22-D04C42EA3EEA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8046ED4B-4593-4C52-8115-EDBA471E2A55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A2114C75-D385-4F84-9A77-37F12FB125F9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C5F87622-E9FF-4D43-AE04-6177B7B90CF3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" name="Forma Livre: Forma 59">
                  <a:extLst>
                    <a:ext uri="{FF2B5EF4-FFF2-40B4-BE49-F238E27FC236}">
                      <a16:creationId xmlns:a16="http://schemas.microsoft.com/office/drawing/2014/main" id="{086AF848-AD05-44C5-8CCA-074D3DDF007B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" name="Forma Livre: Forma 60">
                  <a:extLst>
                    <a:ext uri="{FF2B5EF4-FFF2-40B4-BE49-F238E27FC236}">
                      <a16:creationId xmlns:a16="http://schemas.microsoft.com/office/drawing/2014/main" id="{5AFAFC7F-0F32-435B-94E1-1EE789EFA40A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62" name="Forma Livre: Forma 61">
                  <a:extLst>
                    <a:ext uri="{FF2B5EF4-FFF2-40B4-BE49-F238E27FC236}">
                      <a16:creationId xmlns:a16="http://schemas.microsoft.com/office/drawing/2014/main" id="{560DB6D8-9DDA-4FA8-8FFA-D02F1B593C46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77B1E35B-61A2-4033-BED4-FDCA6690E00F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C7A609D1-75EC-42F4-A226-A1577AC7932C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72C0948E-F6AD-4E93-AEB4-890E10455D00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7B7D6EE0-E47A-4491-8FA3-99935B174848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612B6F7C-1A7B-42F3-B35E-4BBE8465B64B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8" name="Forma Livre: Forma 67">
                  <a:extLst>
                    <a:ext uri="{FF2B5EF4-FFF2-40B4-BE49-F238E27FC236}">
                      <a16:creationId xmlns:a16="http://schemas.microsoft.com/office/drawing/2014/main" id="{E3D8419A-8274-4D0D-A787-06865DC7F0BD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" name="Forma Livre: Forma 68">
                  <a:extLst>
                    <a:ext uri="{FF2B5EF4-FFF2-40B4-BE49-F238E27FC236}">
                      <a16:creationId xmlns:a16="http://schemas.microsoft.com/office/drawing/2014/main" id="{77846DE4-DF99-482A-9BC0-AE71E47D5805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" name="Forma Livre: Forma 69">
                  <a:extLst>
                    <a:ext uri="{FF2B5EF4-FFF2-40B4-BE49-F238E27FC236}">
                      <a16:creationId xmlns:a16="http://schemas.microsoft.com/office/drawing/2014/main" id="{5DA59BE0-FDAD-4FD1-A4FD-1343193C0952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" name="Forma Livre: Forma 70">
                  <a:extLst>
                    <a:ext uri="{FF2B5EF4-FFF2-40B4-BE49-F238E27FC236}">
                      <a16:creationId xmlns:a16="http://schemas.microsoft.com/office/drawing/2014/main" id="{56EB9292-3109-418F-9E3A-7CE04FF1C53A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A4A6B678-21BB-4C79-9C01-8F0910D73EDA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6DBD2011-716A-4F74-A866-95E106CBBEBB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FBF6889A-CE4B-4AD8-9DB3-5469D54D0DD9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7321676F-D16B-4FC6-820F-2C974FD708A0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" name="Forma Livre: Forma 75">
                  <a:extLst>
                    <a:ext uri="{FF2B5EF4-FFF2-40B4-BE49-F238E27FC236}">
                      <a16:creationId xmlns:a16="http://schemas.microsoft.com/office/drawing/2014/main" id="{5D313116-9B32-4E77-8D3F-4693D764A72E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7" name="Forma Livre: Forma 76">
                  <a:extLst>
                    <a:ext uri="{FF2B5EF4-FFF2-40B4-BE49-F238E27FC236}">
                      <a16:creationId xmlns:a16="http://schemas.microsoft.com/office/drawing/2014/main" id="{9DE30D64-3942-4FA0-AC9A-BABF5458ED26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1556DA7F-3E79-4E68-A38C-AEC1861310D4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32F8E050-E75C-416F-80E5-0F4CB7CD7C10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AF4D645E-6519-4CD6-B1B5-F92F55CA5ECF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E341B58E-FDDB-40CD-9D03-07E483C42B9B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" name="Forma Livre: Forma 81">
                  <a:extLst>
                    <a:ext uri="{FF2B5EF4-FFF2-40B4-BE49-F238E27FC236}">
                      <a16:creationId xmlns:a16="http://schemas.microsoft.com/office/drawing/2014/main" id="{790B077E-4C23-4B48-ACE9-8BF2B2226504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E5467583-B690-482B-B52B-F393D5D1771C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F2C1F194-2C38-488C-92AB-AD47C6987637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3EAA447C-38E9-44F6-BEF0-72A8D4602415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76B1EF05-7803-4DD1-B42F-672EDB0B54A4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307F0D38-929B-48F9-BAD7-66774DA04CD1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D7B44334-6952-4C9D-B544-A78C194B527B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A0F3BB5B-3883-439F-8691-3608B65D46D5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C45BBAF-3D15-43C1-850A-25D6C7DDA68C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BEB47-D239-4A96-AF32-2D502C50CFE5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C27D9835-37C1-4B00-98B5-CBCAA9DA2921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4257472-8C09-4FAF-98BB-4250701B7BF6}"/>
              </a:ext>
            </a:extLst>
          </p:cNvPr>
          <p:cNvSpPr txBox="1"/>
          <p:nvPr/>
        </p:nvSpPr>
        <p:spPr>
          <a:xfrm>
            <a:off x="2358105" y="2709287"/>
            <a:ext cx="7290393" cy="6173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HAS – Home Away Swap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AA89E7E-34F6-4258-96F6-EF0786218CC9}"/>
              </a:ext>
            </a:extLst>
          </p:cNvPr>
          <p:cNvSpPr/>
          <p:nvPr/>
        </p:nvSpPr>
        <p:spPr>
          <a:xfrm>
            <a:off x="1809514" y="28055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80A3EA18-9049-416D-B661-FD69F91F9A9E}"/>
              </a:ext>
            </a:extLst>
          </p:cNvPr>
          <p:cNvSpPr/>
          <p:nvPr/>
        </p:nvSpPr>
        <p:spPr>
          <a:xfrm>
            <a:off x="1803184" y="3447590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59610B68-BB20-423B-BBE3-37DC9C9952ED}"/>
              </a:ext>
            </a:extLst>
          </p:cNvPr>
          <p:cNvSpPr/>
          <p:nvPr/>
        </p:nvSpPr>
        <p:spPr>
          <a:xfrm>
            <a:off x="1806909" y="4084570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33CB572-AF8A-42B9-BA77-85C5C5494CD2}"/>
              </a:ext>
            </a:extLst>
          </p:cNvPr>
          <p:cNvSpPr txBox="1"/>
          <p:nvPr/>
        </p:nvSpPr>
        <p:spPr>
          <a:xfrm>
            <a:off x="2423795" y="3335220"/>
            <a:ext cx="12359640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TS – Team Swap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A05ED80A-52AF-4DD1-ACB5-7076842605D2}"/>
              </a:ext>
            </a:extLst>
          </p:cNvPr>
          <p:cNvSpPr txBox="1"/>
          <p:nvPr/>
        </p:nvSpPr>
        <p:spPr>
          <a:xfrm>
            <a:off x="2386175" y="3966270"/>
            <a:ext cx="12359640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RS – Round Swap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14540F8D-05A6-D875-DAF2-09269CB5ACEF}"/>
              </a:ext>
            </a:extLst>
          </p:cNvPr>
          <p:cNvSpPr/>
          <p:nvPr/>
        </p:nvSpPr>
        <p:spPr>
          <a:xfrm>
            <a:off x="1803184" y="4721550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62188A32-23A1-AE90-D533-3B5A4C4F75BA}"/>
              </a:ext>
            </a:extLst>
          </p:cNvPr>
          <p:cNvSpPr/>
          <p:nvPr/>
        </p:nvSpPr>
        <p:spPr>
          <a:xfrm>
            <a:off x="1803184" y="5358530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3C18F"/>
              </a:gs>
              <a:gs pos="100000">
                <a:srgbClr val="015B4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095F00-B079-8B48-084C-F2990BE4BE6C}"/>
              </a:ext>
            </a:extLst>
          </p:cNvPr>
          <p:cNvSpPr txBox="1"/>
          <p:nvPr/>
        </p:nvSpPr>
        <p:spPr>
          <a:xfrm>
            <a:off x="2373315" y="4597139"/>
            <a:ext cx="12359640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PTS –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Partial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Team Swap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E9F3175-850F-6554-6459-FD7CEFE32EAD}"/>
              </a:ext>
            </a:extLst>
          </p:cNvPr>
          <p:cNvSpPr txBox="1"/>
          <p:nvPr/>
        </p:nvSpPr>
        <p:spPr>
          <a:xfrm>
            <a:off x="2397372" y="5255771"/>
            <a:ext cx="12359640" cy="61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PRS –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Partial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Round Swap</a:t>
            </a:r>
          </a:p>
        </p:txBody>
      </p:sp>
    </p:spTree>
    <p:extLst>
      <p:ext uri="{BB962C8B-B14F-4D97-AF65-F5344CB8AC3E}">
        <p14:creationId xmlns:p14="http://schemas.microsoft.com/office/powerpoint/2010/main" val="2387325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 animBg="1"/>
      <p:bldP spid="92" grpId="0" animBg="1"/>
      <p:bldP spid="93" grpId="0" animBg="1"/>
      <p:bldP spid="95" grpId="0"/>
      <p:bldP spid="96" grpId="0"/>
      <p:bldP spid="97" grpId="0" animBg="1"/>
      <p:bldP spid="98" grpId="0" animBg="1"/>
      <p:bldP spid="99" grpId="0"/>
      <p:bldP spid="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!!B2">
            <a:extLst>
              <a:ext uri="{FF2B5EF4-FFF2-40B4-BE49-F238E27FC236}">
                <a16:creationId xmlns:a16="http://schemas.microsoft.com/office/drawing/2014/main" id="{46F30CEB-E514-49D1-AB79-D1BB5DE7DE48}"/>
              </a:ext>
            </a:extLst>
          </p:cNvPr>
          <p:cNvSpPr/>
          <p:nvPr/>
        </p:nvSpPr>
        <p:spPr>
          <a:xfrm>
            <a:off x="-1068959" y="1921796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0" y="2069286"/>
            <a:ext cx="39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1" name="!!B1">
            <a:extLst>
              <a:ext uri="{FF2B5EF4-FFF2-40B4-BE49-F238E27FC236}">
                <a16:creationId xmlns:a16="http://schemas.microsoft.com/office/drawing/2014/main" id="{68CE177F-9AB9-44D1-9D0C-86D0F3C64CD3}"/>
              </a:ext>
            </a:extLst>
          </p:cNvPr>
          <p:cNvSpPr/>
          <p:nvPr/>
        </p:nvSpPr>
        <p:spPr>
          <a:xfrm>
            <a:off x="-1766243" y="993372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D47D599-8CBC-433B-A4BA-7FD3304A3129}"/>
              </a:ext>
            </a:extLst>
          </p:cNvPr>
          <p:cNvSpPr txBox="1"/>
          <p:nvPr/>
        </p:nvSpPr>
        <p:spPr>
          <a:xfrm>
            <a:off x="0" y="1106983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781157" y="2850220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0" y="2996169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TPP</a:t>
            </a:r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6DE79C6-C1FA-4939-AC5A-83F43786AD04}"/>
              </a:ext>
            </a:extLst>
          </p:cNvPr>
          <p:cNvGrpSpPr/>
          <p:nvPr/>
        </p:nvGrpSpPr>
        <p:grpSpPr>
          <a:xfrm flipH="1">
            <a:off x="4789066" y="1109102"/>
            <a:ext cx="6394793" cy="5327190"/>
            <a:chOff x="4789066" y="1109102"/>
            <a:chExt cx="6394793" cy="5327190"/>
          </a:xfrm>
        </p:grpSpPr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24ACE081-A4D4-41EE-A143-7E5A2CC05219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2CD85AA3-ED83-4D8C-84CB-99287CD60087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orma Livre: Forma 94">
                <a:extLst>
                  <a:ext uri="{FF2B5EF4-FFF2-40B4-BE49-F238E27FC236}">
                    <a16:creationId xmlns:a16="http://schemas.microsoft.com/office/drawing/2014/main" id="{DACFA1C5-D238-403B-93A8-15C844C4FDF3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C150AD77-8C9E-4529-A9A5-E3B897C651D6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9EB4BA5D-1D29-4BBF-B86A-CDA3F8457CBA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8" name="Forma Livre: Forma 97">
                  <a:extLst>
                    <a:ext uri="{FF2B5EF4-FFF2-40B4-BE49-F238E27FC236}">
                      <a16:creationId xmlns:a16="http://schemas.microsoft.com/office/drawing/2014/main" id="{4C454BCA-FDD5-464D-B1C5-BF02DEA44A8B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0" name="Forma Livre: Forma 109">
                  <a:extLst>
                    <a:ext uri="{FF2B5EF4-FFF2-40B4-BE49-F238E27FC236}">
                      <a16:creationId xmlns:a16="http://schemas.microsoft.com/office/drawing/2014/main" id="{B45CC6D8-814F-4831-AB62-B47F289252C5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1" name="Forma Livre: Forma 110">
                  <a:extLst>
                    <a:ext uri="{FF2B5EF4-FFF2-40B4-BE49-F238E27FC236}">
                      <a16:creationId xmlns:a16="http://schemas.microsoft.com/office/drawing/2014/main" id="{8D6F555F-C92F-47F3-8E8A-A675AEF0C90E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2" name="Forma Livre: Forma 111">
                  <a:extLst>
                    <a:ext uri="{FF2B5EF4-FFF2-40B4-BE49-F238E27FC236}">
                      <a16:creationId xmlns:a16="http://schemas.microsoft.com/office/drawing/2014/main" id="{F0F3D64E-F38E-442D-B8B6-7AF3215B794D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3" name="Forma Livre: Forma 112">
                  <a:extLst>
                    <a:ext uri="{FF2B5EF4-FFF2-40B4-BE49-F238E27FC236}">
                      <a16:creationId xmlns:a16="http://schemas.microsoft.com/office/drawing/2014/main" id="{436D2ABC-6984-4EC3-B852-B4457A870CBB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4" name="Forma Livre: Forma 113">
                  <a:extLst>
                    <a:ext uri="{FF2B5EF4-FFF2-40B4-BE49-F238E27FC236}">
                      <a16:creationId xmlns:a16="http://schemas.microsoft.com/office/drawing/2014/main" id="{678618E6-D6CC-4293-8E61-D34E3A204D7D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5" name="Forma Livre: Forma 114">
                  <a:extLst>
                    <a:ext uri="{FF2B5EF4-FFF2-40B4-BE49-F238E27FC236}">
                      <a16:creationId xmlns:a16="http://schemas.microsoft.com/office/drawing/2014/main" id="{0076DE86-E975-4355-BA08-3CE2FFC67F4E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2A320492-8412-4AFA-8A53-BB770BCE7845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90CB3F47-CFCA-436E-A136-CF327CBBE78D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8" name="Forma Livre: Forma 117">
                  <a:extLst>
                    <a:ext uri="{FF2B5EF4-FFF2-40B4-BE49-F238E27FC236}">
                      <a16:creationId xmlns:a16="http://schemas.microsoft.com/office/drawing/2014/main" id="{77368B1F-4B58-4BA4-8E44-FBD2AF4DC42A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orma Livre: Forma 118">
                  <a:extLst>
                    <a:ext uri="{FF2B5EF4-FFF2-40B4-BE49-F238E27FC236}">
                      <a16:creationId xmlns:a16="http://schemas.microsoft.com/office/drawing/2014/main" id="{F51BD345-CD34-43B9-B6F3-3DF64F3ED1E5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0" name="Forma Livre: Forma 119">
                  <a:extLst>
                    <a:ext uri="{FF2B5EF4-FFF2-40B4-BE49-F238E27FC236}">
                      <a16:creationId xmlns:a16="http://schemas.microsoft.com/office/drawing/2014/main" id="{8BEDDD00-85D9-4A57-9B9E-5ECF0C14DFE8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1" name="Forma Livre: Forma 120">
                  <a:extLst>
                    <a:ext uri="{FF2B5EF4-FFF2-40B4-BE49-F238E27FC236}">
                      <a16:creationId xmlns:a16="http://schemas.microsoft.com/office/drawing/2014/main" id="{F55C98BA-80F0-472D-8D8A-9C80355AFB3E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D9CF1B3E-BE35-475C-902B-5589F0E2067C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007207F2-8F83-48DA-8B92-8B2548C42A6E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4" name="Forma Livre: Forma 123">
                  <a:extLst>
                    <a:ext uri="{FF2B5EF4-FFF2-40B4-BE49-F238E27FC236}">
                      <a16:creationId xmlns:a16="http://schemas.microsoft.com/office/drawing/2014/main" id="{154C884E-C861-4E4D-9CD6-F8F0505ABDFA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orma Livre: Forma 124">
                  <a:extLst>
                    <a:ext uri="{FF2B5EF4-FFF2-40B4-BE49-F238E27FC236}">
                      <a16:creationId xmlns:a16="http://schemas.microsoft.com/office/drawing/2014/main" id="{81682673-83B2-4DFD-84D9-A80EF1D691DB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" name="Forma Livre: Forma 125">
                  <a:extLst>
                    <a:ext uri="{FF2B5EF4-FFF2-40B4-BE49-F238E27FC236}">
                      <a16:creationId xmlns:a16="http://schemas.microsoft.com/office/drawing/2014/main" id="{8874AF77-52E6-4EBB-A7A0-A5054CD4F922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" name="Forma Livre: Forma 126">
                  <a:extLst>
                    <a:ext uri="{FF2B5EF4-FFF2-40B4-BE49-F238E27FC236}">
                      <a16:creationId xmlns:a16="http://schemas.microsoft.com/office/drawing/2014/main" id="{2535A7FC-0DDF-4695-8F2A-75C28A2D0E27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orma Livre: Forma 127">
                  <a:extLst>
                    <a:ext uri="{FF2B5EF4-FFF2-40B4-BE49-F238E27FC236}">
                      <a16:creationId xmlns:a16="http://schemas.microsoft.com/office/drawing/2014/main" id="{1ABA3AA9-F841-48F5-99CC-166398398A10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9" name="Forma Livre: Forma 128">
                  <a:extLst>
                    <a:ext uri="{FF2B5EF4-FFF2-40B4-BE49-F238E27FC236}">
                      <a16:creationId xmlns:a16="http://schemas.microsoft.com/office/drawing/2014/main" id="{3AB7736D-9982-47C3-A57E-CF47C685B619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" name="Forma Livre: Forma 129">
                  <a:extLst>
                    <a:ext uri="{FF2B5EF4-FFF2-40B4-BE49-F238E27FC236}">
                      <a16:creationId xmlns:a16="http://schemas.microsoft.com/office/drawing/2014/main" id="{B7B8847F-4F1C-4E42-B440-595DEFFFC1B2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" name="Forma Livre: Forma 130">
                  <a:extLst>
                    <a:ext uri="{FF2B5EF4-FFF2-40B4-BE49-F238E27FC236}">
                      <a16:creationId xmlns:a16="http://schemas.microsoft.com/office/drawing/2014/main" id="{412D0CA7-9798-4368-A5C0-180C76A8F966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2" name="Forma Livre: Forma 131">
                  <a:extLst>
                    <a:ext uri="{FF2B5EF4-FFF2-40B4-BE49-F238E27FC236}">
                      <a16:creationId xmlns:a16="http://schemas.microsoft.com/office/drawing/2014/main" id="{7099E507-E89A-4077-A6AF-24BF120D8655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3" name="Forma Livre: Forma 132">
                  <a:extLst>
                    <a:ext uri="{FF2B5EF4-FFF2-40B4-BE49-F238E27FC236}">
                      <a16:creationId xmlns:a16="http://schemas.microsoft.com/office/drawing/2014/main" id="{024EDFBB-D5CE-40F4-B39B-9444F9160FB3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" name="Forma Livre: Forma 133">
                  <a:extLst>
                    <a:ext uri="{FF2B5EF4-FFF2-40B4-BE49-F238E27FC236}">
                      <a16:creationId xmlns:a16="http://schemas.microsoft.com/office/drawing/2014/main" id="{0668D754-6D95-43E3-BC39-F76FDC54B22D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5713EF35-83FC-4285-AECD-E4A8A9A92EF2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83C8E7CA-7813-4D69-BBA1-B8A65C34A36E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7" name="Forma Livre: Forma 136">
                  <a:extLst>
                    <a:ext uri="{FF2B5EF4-FFF2-40B4-BE49-F238E27FC236}">
                      <a16:creationId xmlns:a16="http://schemas.microsoft.com/office/drawing/2014/main" id="{044FF40B-9B3C-42B8-AEC1-A845CCD020C9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8" name="Forma Livre: Forma 137">
                  <a:extLst>
                    <a:ext uri="{FF2B5EF4-FFF2-40B4-BE49-F238E27FC236}">
                      <a16:creationId xmlns:a16="http://schemas.microsoft.com/office/drawing/2014/main" id="{D3C7F71D-CEEA-45A6-9734-C324A85FA70F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" name="Forma Livre: Forma 138">
                  <a:extLst>
                    <a:ext uri="{FF2B5EF4-FFF2-40B4-BE49-F238E27FC236}">
                      <a16:creationId xmlns:a16="http://schemas.microsoft.com/office/drawing/2014/main" id="{AB9E9046-00FD-4308-AE3C-05B377C6F9F2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" name="Forma Livre: Forma 139">
                  <a:extLst>
                    <a:ext uri="{FF2B5EF4-FFF2-40B4-BE49-F238E27FC236}">
                      <a16:creationId xmlns:a16="http://schemas.microsoft.com/office/drawing/2014/main" id="{E6A58C82-B271-4509-B5B7-9CFF0AE1872E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1" name="Forma Livre: Forma 140">
                  <a:extLst>
                    <a:ext uri="{FF2B5EF4-FFF2-40B4-BE49-F238E27FC236}">
                      <a16:creationId xmlns:a16="http://schemas.microsoft.com/office/drawing/2014/main" id="{497E61BD-FB76-4A15-995C-C6F7E90F7249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2" name="Forma Livre: Forma 141">
                  <a:extLst>
                    <a:ext uri="{FF2B5EF4-FFF2-40B4-BE49-F238E27FC236}">
                      <a16:creationId xmlns:a16="http://schemas.microsoft.com/office/drawing/2014/main" id="{001E6DB5-B9E6-43F8-9F40-41CF314C42BF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3" name="Forma Livre: Forma 142">
                  <a:extLst>
                    <a:ext uri="{FF2B5EF4-FFF2-40B4-BE49-F238E27FC236}">
                      <a16:creationId xmlns:a16="http://schemas.microsoft.com/office/drawing/2014/main" id="{736CF11B-5C36-4C56-93DA-101FD39DC5DE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7F968EC2-2510-4E91-98F7-E0B69AA3AFC9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78E17D67-23C1-4F74-91E6-F6981DF04AB7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BDE7DAD1-F13B-4E2D-B1C6-9DA170D5FF4F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8BDE103A-CBEE-4B48-B490-7664A539B3E8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AEAD4485-39B0-4CCD-B663-1AA3F51E53E5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799CD4CC-FF99-4652-BEE3-CF5F286914F5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BA6A94DE-6838-476E-92E9-918BD070C5E9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104E4521-5DFB-4272-8561-FEDD259DDDBE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420CD173-890E-41C1-A101-7FAD737AAA25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3" name="Forma Livre: Forma 152">
                  <a:extLst>
                    <a:ext uri="{FF2B5EF4-FFF2-40B4-BE49-F238E27FC236}">
                      <a16:creationId xmlns:a16="http://schemas.microsoft.com/office/drawing/2014/main" id="{6D61FE5E-7554-4519-B1DD-0F951F50AB9D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" name="Forma Livre: Forma 153">
                  <a:extLst>
                    <a:ext uri="{FF2B5EF4-FFF2-40B4-BE49-F238E27FC236}">
                      <a16:creationId xmlns:a16="http://schemas.microsoft.com/office/drawing/2014/main" id="{8D920EF6-FF9F-42BC-9547-053607E781F7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5" name="Forma Livre: Forma 154">
                  <a:extLst>
                    <a:ext uri="{FF2B5EF4-FFF2-40B4-BE49-F238E27FC236}">
                      <a16:creationId xmlns:a16="http://schemas.microsoft.com/office/drawing/2014/main" id="{E26C5172-D6FF-42F5-892B-6488E8D3637E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" name="Forma Livre: Forma 155">
                  <a:extLst>
                    <a:ext uri="{FF2B5EF4-FFF2-40B4-BE49-F238E27FC236}">
                      <a16:creationId xmlns:a16="http://schemas.microsoft.com/office/drawing/2014/main" id="{0710B057-D257-4049-9537-000D3F0FCF11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7" name="Forma Livre: Forma 156">
                  <a:extLst>
                    <a:ext uri="{FF2B5EF4-FFF2-40B4-BE49-F238E27FC236}">
                      <a16:creationId xmlns:a16="http://schemas.microsoft.com/office/drawing/2014/main" id="{472A716B-3B12-4AEC-812C-D87DC3230124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8" name="Forma Livre: Forma 157">
                  <a:extLst>
                    <a:ext uri="{FF2B5EF4-FFF2-40B4-BE49-F238E27FC236}">
                      <a16:creationId xmlns:a16="http://schemas.microsoft.com/office/drawing/2014/main" id="{26AC5E77-D0AA-4DFB-BC58-4558D69F96CF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9" name="Forma Livre: Forma 158">
                  <a:extLst>
                    <a:ext uri="{FF2B5EF4-FFF2-40B4-BE49-F238E27FC236}">
                      <a16:creationId xmlns:a16="http://schemas.microsoft.com/office/drawing/2014/main" id="{051803D7-E38D-4FD8-95F8-68C18066D8DE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0" name="Forma Livre: Forma 159">
                  <a:extLst>
                    <a:ext uri="{FF2B5EF4-FFF2-40B4-BE49-F238E27FC236}">
                      <a16:creationId xmlns:a16="http://schemas.microsoft.com/office/drawing/2014/main" id="{41A1A08A-3F34-4981-9B3A-445E17F161C4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1" name="Forma Livre: Forma 160">
                  <a:extLst>
                    <a:ext uri="{FF2B5EF4-FFF2-40B4-BE49-F238E27FC236}">
                      <a16:creationId xmlns:a16="http://schemas.microsoft.com/office/drawing/2014/main" id="{04B38195-223C-4717-BB93-A09F672A27A4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2" name="Forma Livre: Forma 161">
                  <a:extLst>
                    <a:ext uri="{FF2B5EF4-FFF2-40B4-BE49-F238E27FC236}">
                      <a16:creationId xmlns:a16="http://schemas.microsoft.com/office/drawing/2014/main" id="{4DEBB03E-9FB8-4E9D-820A-957050999929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0FD7CD6D-58E3-48CC-8414-ACDE5E9EC556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E8289553-4912-4926-9830-6BE0E29AF2FF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5" name="Forma Livre: Forma 164">
                  <a:extLst>
                    <a:ext uri="{FF2B5EF4-FFF2-40B4-BE49-F238E27FC236}">
                      <a16:creationId xmlns:a16="http://schemas.microsoft.com/office/drawing/2014/main" id="{B6904D07-B37B-4170-BA8B-9DEFAF866312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6" name="Forma Livre: Forma 165">
                  <a:extLst>
                    <a:ext uri="{FF2B5EF4-FFF2-40B4-BE49-F238E27FC236}">
                      <a16:creationId xmlns:a16="http://schemas.microsoft.com/office/drawing/2014/main" id="{64606432-6171-4C03-9ADA-4D504B6FD9C5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7" name="Forma Livre: Forma 166">
                  <a:extLst>
                    <a:ext uri="{FF2B5EF4-FFF2-40B4-BE49-F238E27FC236}">
                      <a16:creationId xmlns:a16="http://schemas.microsoft.com/office/drawing/2014/main" id="{1FBD0BC4-56BD-402D-BD17-8AADBF5BAB7E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8" name="Forma Livre: Forma 167">
                  <a:extLst>
                    <a:ext uri="{FF2B5EF4-FFF2-40B4-BE49-F238E27FC236}">
                      <a16:creationId xmlns:a16="http://schemas.microsoft.com/office/drawing/2014/main" id="{538B2E5B-4298-432E-859B-D3A5C316EEA6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9" name="Forma Livre: Forma 168">
                  <a:extLst>
                    <a:ext uri="{FF2B5EF4-FFF2-40B4-BE49-F238E27FC236}">
                      <a16:creationId xmlns:a16="http://schemas.microsoft.com/office/drawing/2014/main" id="{7A2D03D8-068C-4DF3-80CD-058261103DC1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0" name="Forma Livre: Forma 169">
                  <a:extLst>
                    <a:ext uri="{FF2B5EF4-FFF2-40B4-BE49-F238E27FC236}">
                      <a16:creationId xmlns:a16="http://schemas.microsoft.com/office/drawing/2014/main" id="{EB43F7C3-7AED-441B-8E12-0CF1B7DEB82B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1" name="Forma Livre: Forma 170">
                  <a:extLst>
                    <a:ext uri="{FF2B5EF4-FFF2-40B4-BE49-F238E27FC236}">
                      <a16:creationId xmlns:a16="http://schemas.microsoft.com/office/drawing/2014/main" id="{24BFD2A8-B1EC-4317-B053-D268DC8DC3F9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72" name="Forma Livre: Forma 171">
                  <a:extLst>
                    <a:ext uri="{FF2B5EF4-FFF2-40B4-BE49-F238E27FC236}">
                      <a16:creationId xmlns:a16="http://schemas.microsoft.com/office/drawing/2014/main" id="{F5FA8D6B-A901-4101-B69A-FBC39CA93E72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1F735B36-F061-4589-8514-E9F15AF0C406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AA45F68D-3B8B-447E-8C23-732502582F02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4" name="Forma Livre: Forma 93">
                <a:extLst>
                  <a:ext uri="{FF2B5EF4-FFF2-40B4-BE49-F238E27FC236}">
                    <a16:creationId xmlns:a16="http://schemas.microsoft.com/office/drawing/2014/main" id="{1C43ADDE-3BBD-4696-B166-58E9806286CD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85" name="!!B6">
            <a:extLst>
              <a:ext uri="{FF2B5EF4-FFF2-40B4-BE49-F238E27FC236}">
                <a16:creationId xmlns:a16="http://schemas.microsoft.com/office/drawing/2014/main" id="{3A96CDE9-F115-4F77-8AFB-6AEB216A7A7F}"/>
              </a:ext>
            </a:extLst>
          </p:cNvPr>
          <p:cNvSpPr/>
          <p:nvPr/>
        </p:nvSpPr>
        <p:spPr>
          <a:xfrm>
            <a:off x="-1766243" y="3778644"/>
            <a:ext cx="5482419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AAEA622-B0DA-40FA-BAD1-8AAE9655818A}"/>
              </a:ext>
            </a:extLst>
          </p:cNvPr>
          <p:cNvSpPr txBox="1"/>
          <p:nvPr/>
        </p:nvSpPr>
        <p:spPr>
          <a:xfrm>
            <a:off x="0" y="3839103"/>
            <a:ext cx="339536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31469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!!B2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5" name="!!B3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TTP</a:t>
            </a:r>
          </a:p>
        </p:txBody>
      </p:sp>
      <p:sp>
        <p:nvSpPr>
          <p:cNvPr id="13" name="!!B6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94481" y="569544"/>
            <a:ext cx="613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Referências Bibliográficas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A9576593-3A47-4CBC-BF70-2F6CFA737E6A}"/>
              </a:ext>
            </a:extLst>
          </p:cNvPr>
          <p:cNvGrpSpPr/>
          <p:nvPr/>
        </p:nvGrpSpPr>
        <p:grpSpPr>
          <a:xfrm>
            <a:off x="-11390546" y="1152554"/>
            <a:ext cx="6394793" cy="5327190"/>
            <a:chOff x="779730" y="668215"/>
            <a:chExt cx="6394793" cy="5327190"/>
          </a:xfrm>
        </p:grpSpPr>
        <p:sp>
          <p:nvSpPr>
            <p:cNvPr id="175" name="Elipse 174">
              <a:extLst>
                <a:ext uri="{FF2B5EF4-FFF2-40B4-BE49-F238E27FC236}">
                  <a16:creationId xmlns:a16="http://schemas.microsoft.com/office/drawing/2014/main" id="{20ED5CB3-35BC-46D9-A4E8-7EE58DC5006B}"/>
                </a:ext>
              </a:extLst>
            </p:cNvPr>
            <p:cNvSpPr/>
            <p:nvPr/>
          </p:nvSpPr>
          <p:spPr>
            <a:xfrm>
              <a:off x="779730" y="668215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5CEAF023-A169-41C6-B211-F2BB2619263A}"/>
                </a:ext>
              </a:extLst>
            </p:cNvPr>
            <p:cNvSpPr/>
            <p:nvPr/>
          </p:nvSpPr>
          <p:spPr>
            <a:xfrm>
              <a:off x="1193863" y="1827374"/>
              <a:ext cx="4551781" cy="3658236"/>
            </a:xfrm>
            <a:prstGeom prst="ellipse">
              <a:avLst/>
            </a:prstGeom>
            <a:solidFill>
              <a:srgbClr val="01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99CF20CE-69B3-4DAF-895F-A49793A1E67F}"/>
                </a:ext>
              </a:extLst>
            </p:cNvPr>
            <p:cNvGrpSpPr/>
            <p:nvPr/>
          </p:nvGrpSpPr>
          <p:grpSpPr>
            <a:xfrm>
              <a:off x="1193863" y="862595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Forma Livre: Forma 180">
                <a:extLst>
                  <a:ext uri="{FF2B5EF4-FFF2-40B4-BE49-F238E27FC236}">
                    <a16:creationId xmlns:a16="http://schemas.microsoft.com/office/drawing/2014/main" id="{7A3F39C0-069E-45AC-8309-9A4C1807D440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28A2C131-0A88-4B42-BE4B-F38B5B22CE0B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183" name="Forma Livre: Forma 182">
                  <a:extLst>
                    <a:ext uri="{FF2B5EF4-FFF2-40B4-BE49-F238E27FC236}">
                      <a16:creationId xmlns:a16="http://schemas.microsoft.com/office/drawing/2014/main" id="{DB47628C-D00F-4F2E-99F9-7E7A97730896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846B9837-B9CB-4EE3-A3F6-0EE5A39857E5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70772138-4953-48FD-92AA-E5C6C48264F8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07DE10B4-151A-4BF4-AE4D-5B93B3EE1D09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7" name="Forma Livre: Forma 186">
                  <a:extLst>
                    <a:ext uri="{FF2B5EF4-FFF2-40B4-BE49-F238E27FC236}">
                      <a16:creationId xmlns:a16="http://schemas.microsoft.com/office/drawing/2014/main" id="{820B8E89-4644-47B4-B24C-A7FA9B54A7AD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88" name="Forma Livre: Forma 187">
                  <a:extLst>
                    <a:ext uri="{FF2B5EF4-FFF2-40B4-BE49-F238E27FC236}">
                      <a16:creationId xmlns:a16="http://schemas.microsoft.com/office/drawing/2014/main" id="{3546361F-D5F4-4191-8B97-79E3AB876AD7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9" name="Forma Livre: Forma 188">
                  <a:extLst>
                    <a:ext uri="{FF2B5EF4-FFF2-40B4-BE49-F238E27FC236}">
                      <a16:creationId xmlns:a16="http://schemas.microsoft.com/office/drawing/2014/main" id="{D261F7AC-B5F6-482C-89B6-199F40F61CB7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0" name="Forma Livre: Forma 189">
                  <a:extLst>
                    <a:ext uri="{FF2B5EF4-FFF2-40B4-BE49-F238E27FC236}">
                      <a16:creationId xmlns:a16="http://schemas.microsoft.com/office/drawing/2014/main" id="{01A6BFFC-8BA8-4586-A09F-0E4B1563A2EF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1" name="Forma Livre: Forma 190">
                  <a:extLst>
                    <a:ext uri="{FF2B5EF4-FFF2-40B4-BE49-F238E27FC236}">
                      <a16:creationId xmlns:a16="http://schemas.microsoft.com/office/drawing/2014/main" id="{44F8F4E7-1393-442C-94DC-3C9C70246FA3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2" name="Forma Livre: Forma 191">
                  <a:extLst>
                    <a:ext uri="{FF2B5EF4-FFF2-40B4-BE49-F238E27FC236}">
                      <a16:creationId xmlns:a16="http://schemas.microsoft.com/office/drawing/2014/main" id="{29D4D33A-C07C-4BB0-822E-50BE98FB3747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3" name="Forma Livre: Forma 192">
                  <a:extLst>
                    <a:ext uri="{FF2B5EF4-FFF2-40B4-BE49-F238E27FC236}">
                      <a16:creationId xmlns:a16="http://schemas.microsoft.com/office/drawing/2014/main" id="{16BB3C00-D42A-4398-BD91-E2A009C13AFE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4" name="Forma Livre: Forma 193">
                  <a:extLst>
                    <a:ext uri="{FF2B5EF4-FFF2-40B4-BE49-F238E27FC236}">
                      <a16:creationId xmlns:a16="http://schemas.microsoft.com/office/drawing/2014/main" id="{E968ECD8-1912-4CDC-BE2C-70D3E4C4A196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5" name="Forma Livre: Forma 194">
                  <a:extLst>
                    <a:ext uri="{FF2B5EF4-FFF2-40B4-BE49-F238E27FC236}">
                      <a16:creationId xmlns:a16="http://schemas.microsoft.com/office/drawing/2014/main" id="{E1A00EA5-4783-4A93-8463-9E5717327133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6" name="Forma Livre: Forma 195">
                  <a:extLst>
                    <a:ext uri="{FF2B5EF4-FFF2-40B4-BE49-F238E27FC236}">
                      <a16:creationId xmlns:a16="http://schemas.microsoft.com/office/drawing/2014/main" id="{A2B96E0F-9186-4C3F-BB7B-BEEE1F3BE659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7" name="Forma Livre: Forma 196">
                  <a:extLst>
                    <a:ext uri="{FF2B5EF4-FFF2-40B4-BE49-F238E27FC236}">
                      <a16:creationId xmlns:a16="http://schemas.microsoft.com/office/drawing/2014/main" id="{F3FB82A5-61FF-4629-986C-751EB763EAE9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8" name="Forma Livre: Forma 197">
                  <a:extLst>
                    <a:ext uri="{FF2B5EF4-FFF2-40B4-BE49-F238E27FC236}">
                      <a16:creationId xmlns:a16="http://schemas.microsoft.com/office/drawing/2014/main" id="{5658EB90-4D3B-4CC9-ABA6-368C3B8B642E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E81A630D-D667-40FE-ABD8-ECEF242179D6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0" name="Forma Livre: Forma 199">
                  <a:extLst>
                    <a:ext uri="{FF2B5EF4-FFF2-40B4-BE49-F238E27FC236}">
                      <a16:creationId xmlns:a16="http://schemas.microsoft.com/office/drawing/2014/main" id="{E1E0A6FD-8BB6-4D7D-87CA-6A764846865C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1" name="Forma Livre: Forma 200">
                  <a:extLst>
                    <a:ext uri="{FF2B5EF4-FFF2-40B4-BE49-F238E27FC236}">
                      <a16:creationId xmlns:a16="http://schemas.microsoft.com/office/drawing/2014/main" id="{19154FCC-FF51-4FB1-9956-5654364B3433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2" name="Forma Livre: Forma 201">
                  <a:extLst>
                    <a:ext uri="{FF2B5EF4-FFF2-40B4-BE49-F238E27FC236}">
                      <a16:creationId xmlns:a16="http://schemas.microsoft.com/office/drawing/2014/main" id="{52F7B1B6-0657-4EAD-9F0F-A184FC4778EB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id="{5E94711C-5828-4B1E-A1EF-69CA35796796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id="{0B9589BF-7BDB-49D9-8B35-8B8584CB9CE9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5" name="Forma Livre: Forma 204">
                  <a:extLst>
                    <a:ext uri="{FF2B5EF4-FFF2-40B4-BE49-F238E27FC236}">
                      <a16:creationId xmlns:a16="http://schemas.microsoft.com/office/drawing/2014/main" id="{DF2A4851-DC08-4D44-BF8C-B520C6F52B23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6" name="Forma Livre: Forma 205">
                  <a:extLst>
                    <a:ext uri="{FF2B5EF4-FFF2-40B4-BE49-F238E27FC236}">
                      <a16:creationId xmlns:a16="http://schemas.microsoft.com/office/drawing/2014/main" id="{EFEAB264-8319-48D0-A8E5-D08F18CD5131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7" name="Forma Livre: Forma 206">
                  <a:extLst>
                    <a:ext uri="{FF2B5EF4-FFF2-40B4-BE49-F238E27FC236}">
                      <a16:creationId xmlns:a16="http://schemas.microsoft.com/office/drawing/2014/main" id="{78E71FE8-F032-4876-A140-714C1875066B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8" name="Forma Livre: Forma 207">
                  <a:extLst>
                    <a:ext uri="{FF2B5EF4-FFF2-40B4-BE49-F238E27FC236}">
                      <a16:creationId xmlns:a16="http://schemas.microsoft.com/office/drawing/2014/main" id="{898BE756-EDEE-4F8E-A430-00971C6DA4EF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9" name="Forma Livre: Forma 208">
                  <a:extLst>
                    <a:ext uri="{FF2B5EF4-FFF2-40B4-BE49-F238E27FC236}">
                      <a16:creationId xmlns:a16="http://schemas.microsoft.com/office/drawing/2014/main" id="{D9DE8CC7-6435-4432-BCBE-733F069EF93C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0" name="Forma Livre: Forma 209">
                  <a:extLst>
                    <a:ext uri="{FF2B5EF4-FFF2-40B4-BE49-F238E27FC236}">
                      <a16:creationId xmlns:a16="http://schemas.microsoft.com/office/drawing/2014/main" id="{BED1415E-9EDE-454C-9FE2-177093E73802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1" name="Forma Livre: Forma 210">
                  <a:extLst>
                    <a:ext uri="{FF2B5EF4-FFF2-40B4-BE49-F238E27FC236}">
                      <a16:creationId xmlns:a16="http://schemas.microsoft.com/office/drawing/2014/main" id="{077EF108-3E8E-4BAB-93F6-520C9F815090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2" name="Forma Livre: Forma 211">
                  <a:extLst>
                    <a:ext uri="{FF2B5EF4-FFF2-40B4-BE49-F238E27FC236}">
                      <a16:creationId xmlns:a16="http://schemas.microsoft.com/office/drawing/2014/main" id="{7BDD98D9-3E20-4A44-B623-A601E28F57B1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B44635F0-F444-4D13-8E13-C4E785CA3B1C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426A2241-14BA-49BA-82A5-DBC635441FFB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44E25FB7-27B4-4ACE-8355-FBA2CF623F85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2C3FCEB1-ADED-4224-B73C-944D3C29334B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7" name="Forma Livre: Forma 216">
                  <a:extLst>
                    <a:ext uri="{FF2B5EF4-FFF2-40B4-BE49-F238E27FC236}">
                      <a16:creationId xmlns:a16="http://schemas.microsoft.com/office/drawing/2014/main" id="{FEA17247-5F7D-493C-A08E-81BB3B47A196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8" name="Forma Livre: Forma 217">
                  <a:extLst>
                    <a:ext uri="{FF2B5EF4-FFF2-40B4-BE49-F238E27FC236}">
                      <a16:creationId xmlns:a16="http://schemas.microsoft.com/office/drawing/2014/main" id="{E7222412-45BD-4D6C-9D18-3CCBFC10FA31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9" name="Forma Livre: Forma 218">
                  <a:extLst>
                    <a:ext uri="{FF2B5EF4-FFF2-40B4-BE49-F238E27FC236}">
                      <a16:creationId xmlns:a16="http://schemas.microsoft.com/office/drawing/2014/main" id="{559BF039-FB77-4A2C-B6FC-C7C0E6A3F218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55DBD2D1-4989-42A3-ABCB-6919D40CE58F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EA4DAEE7-783D-4E77-A1B0-A6A800BC0245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2" name="Forma Livre: Forma 221">
                  <a:extLst>
                    <a:ext uri="{FF2B5EF4-FFF2-40B4-BE49-F238E27FC236}">
                      <a16:creationId xmlns:a16="http://schemas.microsoft.com/office/drawing/2014/main" id="{F54A605A-56EC-4414-862C-699F8DB73CB8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3" name="Forma Livre: Forma 222">
                  <a:extLst>
                    <a:ext uri="{FF2B5EF4-FFF2-40B4-BE49-F238E27FC236}">
                      <a16:creationId xmlns:a16="http://schemas.microsoft.com/office/drawing/2014/main" id="{EA5889AC-0434-4FAC-B530-AC54F3969ED4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4" name="Forma Livre: Forma 223">
                  <a:extLst>
                    <a:ext uri="{FF2B5EF4-FFF2-40B4-BE49-F238E27FC236}">
                      <a16:creationId xmlns:a16="http://schemas.microsoft.com/office/drawing/2014/main" id="{4280B5AE-1061-44FA-A6B7-33B48B3869D3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5" name="Forma Livre: Forma 224">
                  <a:extLst>
                    <a:ext uri="{FF2B5EF4-FFF2-40B4-BE49-F238E27FC236}">
                      <a16:creationId xmlns:a16="http://schemas.microsoft.com/office/drawing/2014/main" id="{3409E21D-3505-4026-919E-82EACA0BCE3B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id="{65C7C8CC-5108-4E0E-8F6B-D875CB2A579D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7" name="Forma Livre: Forma 226">
                  <a:extLst>
                    <a:ext uri="{FF2B5EF4-FFF2-40B4-BE49-F238E27FC236}">
                      <a16:creationId xmlns:a16="http://schemas.microsoft.com/office/drawing/2014/main" id="{7BE5D91C-50FD-450B-80DD-4669B621AB18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8" name="Forma Livre: Forma 227">
                  <a:extLst>
                    <a:ext uri="{FF2B5EF4-FFF2-40B4-BE49-F238E27FC236}">
                      <a16:creationId xmlns:a16="http://schemas.microsoft.com/office/drawing/2014/main" id="{68A8F615-43E0-49B4-B199-BBE8B080382B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9" name="Forma Livre: Forma 228">
                  <a:extLst>
                    <a:ext uri="{FF2B5EF4-FFF2-40B4-BE49-F238E27FC236}">
                      <a16:creationId xmlns:a16="http://schemas.microsoft.com/office/drawing/2014/main" id="{150D4518-3614-4F77-A467-94E2054BA241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0" name="Forma Livre: Forma 229">
                  <a:extLst>
                    <a:ext uri="{FF2B5EF4-FFF2-40B4-BE49-F238E27FC236}">
                      <a16:creationId xmlns:a16="http://schemas.microsoft.com/office/drawing/2014/main" id="{413C2304-BCCD-4EA2-85EA-7985CFE3A74A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6221D8CA-3B60-4990-BEF3-319517E3919E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2" name="Forma Livre: Forma 231">
                  <a:extLst>
                    <a:ext uri="{FF2B5EF4-FFF2-40B4-BE49-F238E27FC236}">
                      <a16:creationId xmlns:a16="http://schemas.microsoft.com/office/drawing/2014/main" id="{215208A5-D3E1-411E-AD03-8BDAE18F7EDF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3" name="Forma Livre: Forma 232">
                  <a:extLst>
                    <a:ext uri="{FF2B5EF4-FFF2-40B4-BE49-F238E27FC236}">
                      <a16:creationId xmlns:a16="http://schemas.microsoft.com/office/drawing/2014/main" id="{6413517E-2A66-48CC-B228-19A7463D6764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4" name="Forma Livre: Forma 233">
                  <a:extLst>
                    <a:ext uri="{FF2B5EF4-FFF2-40B4-BE49-F238E27FC236}">
                      <a16:creationId xmlns:a16="http://schemas.microsoft.com/office/drawing/2014/main" id="{8EA715DF-6C57-4917-B96A-CC5C62AD2ECB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59573569-2001-4295-894E-EDF7321478DB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A5B97AD9-AC57-42ED-8C93-788B1A4A5929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7" name="Forma Livre: Forma 236">
                  <a:extLst>
                    <a:ext uri="{FF2B5EF4-FFF2-40B4-BE49-F238E27FC236}">
                      <a16:creationId xmlns:a16="http://schemas.microsoft.com/office/drawing/2014/main" id="{D418B7D6-4F94-4C77-B3B2-594D853BB16F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07730D28-2BE5-4A01-B5F0-0D276CA5CF14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0DE9FEA6-BA5E-4FA4-9296-A72312B666FB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F2A76C9E-D926-4D0B-8B86-451E6B85C985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5BB20E52-9B69-4C98-97AF-EF05C9EB57AA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3F54BD5-4198-44F1-99CE-A5176D36AFFF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2BE568E9-9EEC-4495-9120-F3340FFBF5D6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9DEC60B0-7B04-4C50-9A12-3A71DA1745F6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DA770850-B0C7-409C-9315-A67A34A48523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6" name="Forma Livre: Forma 245">
                  <a:extLst>
                    <a:ext uri="{FF2B5EF4-FFF2-40B4-BE49-F238E27FC236}">
                      <a16:creationId xmlns:a16="http://schemas.microsoft.com/office/drawing/2014/main" id="{8A92A8FD-2414-4E90-BA73-6EDFCF5152FF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247" name="Forma Livre: Forma 246">
                  <a:extLst>
                    <a:ext uri="{FF2B5EF4-FFF2-40B4-BE49-F238E27FC236}">
                      <a16:creationId xmlns:a16="http://schemas.microsoft.com/office/drawing/2014/main" id="{456EAAFA-E476-4417-9BC8-56ADA01BEF38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F1DDF02F-4C14-4563-B560-B4261006D67D}"/>
                </a:ext>
              </a:extLst>
            </p:cNvPr>
            <p:cNvGrpSpPr/>
            <p:nvPr/>
          </p:nvGrpSpPr>
          <p:grpSpPr>
            <a:xfrm>
              <a:off x="4811949" y="1881554"/>
              <a:ext cx="2362574" cy="2989369"/>
              <a:chOff x="8469826" y="1583783"/>
              <a:chExt cx="2002357" cy="2590319"/>
            </a:xfrm>
          </p:grpSpPr>
          <p:sp>
            <p:nvSpPr>
              <p:cNvPr id="179" name="Forma Livre: Forma 178">
                <a:extLst>
                  <a:ext uri="{FF2B5EF4-FFF2-40B4-BE49-F238E27FC236}">
                    <a16:creationId xmlns:a16="http://schemas.microsoft.com/office/drawing/2014/main" id="{C3E9314C-0560-485F-A129-DD19F7CFD214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0" name="Forma Livre: Forma 179">
                <a:extLst>
                  <a:ext uri="{FF2B5EF4-FFF2-40B4-BE49-F238E27FC236}">
                    <a16:creationId xmlns:a16="http://schemas.microsoft.com/office/drawing/2014/main" id="{6CE083B6-C4A6-4324-899E-A2AD0D1ACE3C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EE2D6B0-FC0F-4639-9431-C39523B6F7FC}"/>
              </a:ext>
            </a:extLst>
          </p:cNvPr>
          <p:cNvSpPr txBox="1"/>
          <p:nvPr/>
        </p:nvSpPr>
        <p:spPr>
          <a:xfrm>
            <a:off x="1455718" y="3661066"/>
            <a:ext cx="10017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Nascimento, Victor Hugo Rodrigues do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Limites para o Problema do Torneio com Viagens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 Rio de Janeiro: UFRJ/COPPE, 2019.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8682AB42-18E8-4E4F-89F2-9D06B2E26255}"/>
              </a:ext>
            </a:extLst>
          </p:cNvPr>
          <p:cNvSpPr txBox="1"/>
          <p:nvPr/>
        </p:nvSpPr>
        <p:spPr>
          <a:xfrm>
            <a:off x="1455718" y="1996174"/>
            <a:ext cx="10017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Bruno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Guilera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,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Italo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 Teixeira, Tiago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Januario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: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Heuristics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for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the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Mirrored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Tournament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Problem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Based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on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the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 Home-Away Swap </a:t>
            </a:r>
            <a:r>
              <a:rPr lang="pt-BR" sz="1600" b="1" dirty="0" err="1">
                <a:solidFill>
                  <a:srgbClr val="3B3838"/>
                </a:solidFill>
                <a:latin typeface="Montserrat" panose="00000500000000000000" pitchFamily="2" charset="0"/>
              </a:rPr>
              <a:t>Neighborhood</a:t>
            </a:r>
            <a:r>
              <a:rPr lang="pt-BR" sz="1600" b="1" dirty="0">
                <a:solidFill>
                  <a:srgbClr val="3B3838"/>
                </a:solidFill>
                <a:latin typeface="Montserrat" panose="00000500000000000000" pitchFamily="2" charset="0"/>
              </a:rPr>
              <a:t>.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Computational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Intelligence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and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Optimization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Research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 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Lab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 (</a:t>
            </a:r>
            <a:r>
              <a:rPr lang="pt-BR" sz="1600" dirty="0" err="1">
                <a:solidFill>
                  <a:srgbClr val="3B3838"/>
                </a:solidFill>
                <a:latin typeface="Montserrat" panose="00000500000000000000" pitchFamily="2" charset="0"/>
              </a:rPr>
              <a:t>CInO</a:t>
            </a:r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) Departamento de Ciência da Computação Universidade Federal da Bahia.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5AF1E2-E59B-76BC-01B7-A96651600C90}"/>
              </a:ext>
            </a:extLst>
          </p:cNvPr>
          <p:cNvSpPr txBox="1"/>
          <p:nvPr/>
        </p:nvSpPr>
        <p:spPr>
          <a:xfrm>
            <a:off x="1455718" y="4957505"/>
            <a:ext cx="99403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B3838"/>
                </a:solidFill>
                <a:latin typeface="Montserrat" panose="00000500000000000000" pitchFamily="2" charset="0"/>
              </a:rPr>
              <a:t>CARVALHO, M. A. M. de.; LORENA, L. A. N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New models for </a:t>
            </a:r>
            <a:r>
              <a:rPr lang="pt-BR" sz="16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the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Mirrored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Traveling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sz="16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Tournament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Problem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Computers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&amp; Industrial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Engineering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v. 63, p. 1089-1095, 2012. Disponível em: &lt;http://www.sciencedirect.com/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science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/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article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/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pii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/S0360835212001726&gt;. Acesso em: 07 ago. 2016.</a:t>
            </a:r>
          </a:p>
        </p:txBody>
      </p:sp>
    </p:spTree>
    <p:extLst>
      <p:ext uri="{BB962C8B-B14F-4D97-AF65-F5344CB8AC3E}">
        <p14:creationId xmlns:p14="http://schemas.microsoft.com/office/powerpoint/2010/main" val="90783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FF955A6-D66B-4B20-92B2-98D32F59A825}"/>
              </a:ext>
            </a:extLst>
          </p:cNvPr>
          <p:cNvSpPr/>
          <p:nvPr/>
        </p:nvSpPr>
        <p:spPr>
          <a:xfrm>
            <a:off x="779730" y="668215"/>
            <a:ext cx="5402161" cy="4735645"/>
          </a:xfrm>
          <a:prstGeom prst="ellipse">
            <a:avLst/>
          </a:prstGeom>
          <a:solidFill>
            <a:srgbClr val="8BF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7CC110A-C030-48DA-986D-9C3F75B936BA}"/>
              </a:ext>
            </a:extLst>
          </p:cNvPr>
          <p:cNvSpPr/>
          <p:nvPr/>
        </p:nvSpPr>
        <p:spPr>
          <a:xfrm>
            <a:off x="1193863" y="1827374"/>
            <a:ext cx="4551781" cy="3658236"/>
          </a:xfrm>
          <a:prstGeom prst="ellipse">
            <a:avLst/>
          </a:prstGeom>
          <a:solidFill>
            <a:srgbClr val="01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1A28A30-F660-4B7A-89BD-0B0733228B7D}"/>
              </a:ext>
            </a:extLst>
          </p:cNvPr>
          <p:cNvGrpSpPr/>
          <p:nvPr/>
        </p:nvGrpSpPr>
        <p:grpSpPr>
          <a:xfrm>
            <a:off x="1193863" y="862595"/>
            <a:ext cx="3861678" cy="5132810"/>
            <a:chOff x="4384506" y="862595"/>
            <a:chExt cx="3861678" cy="5132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FBAF442-D314-49CB-BC90-C0382BD59266}"/>
                </a:ext>
              </a:extLst>
            </p:cNvPr>
            <p:cNvSpPr/>
            <p:nvPr/>
          </p:nvSpPr>
          <p:spPr>
            <a:xfrm>
              <a:off x="6138815" y="1127645"/>
              <a:ext cx="631038" cy="569004"/>
            </a:xfrm>
            <a:custGeom>
              <a:avLst/>
              <a:gdLst>
                <a:gd name="connsiteX0" fmla="*/ 335723 w 335723"/>
                <a:gd name="connsiteY0" fmla="*/ 77192 h 302720"/>
                <a:gd name="connsiteX1" fmla="*/ 323949 w 335723"/>
                <a:gd name="connsiteY1" fmla="*/ 116979 h 302720"/>
                <a:gd name="connsiteX2" fmla="*/ 320179 w 335723"/>
                <a:gd name="connsiteY2" fmla="*/ 129646 h 302720"/>
                <a:gd name="connsiteX3" fmla="*/ 295870 w 335723"/>
                <a:gd name="connsiteY3" fmla="*/ 211733 h 302720"/>
                <a:gd name="connsiteX4" fmla="*/ 243582 w 335723"/>
                <a:gd name="connsiteY4" fmla="*/ 281980 h 302720"/>
                <a:gd name="connsiteX5" fmla="*/ 175353 w 335723"/>
                <a:gd name="connsiteY5" fmla="*/ 302716 h 302720"/>
                <a:gd name="connsiteX6" fmla="*/ 138046 w 335723"/>
                <a:gd name="connsiteY6" fmla="*/ 297425 h 302720"/>
                <a:gd name="connsiteX7" fmla="*/ 0 w 335723"/>
                <a:gd name="connsiteY7" fmla="*/ 256414 h 302720"/>
                <a:gd name="connsiteX8" fmla="*/ 12965 w 335723"/>
                <a:gd name="connsiteY8" fmla="*/ 212692 h 302720"/>
                <a:gd name="connsiteX9" fmla="*/ 27417 w 335723"/>
                <a:gd name="connsiteY9" fmla="*/ 163976 h 302720"/>
                <a:gd name="connsiteX10" fmla="*/ 36711 w 335723"/>
                <a:gd name="connsiteY10" fmla="*/ 132523 h 302720"/>
                <a:gd name="connsiteX11" fmla="*/ 54471 w 335723"/>
                <a:gd name="connsiteY11" fmla="*/ 72562 h 302720"/>
                <a:gd name="connsiteX12" fmla="*/ 75968 w 335723"/>
                <a:gd name="connsiteY12" fmla="*/ 0 h 302720"/>
                <a:gd name="connsiteX13" fmla="*/ 146844 w 335723"/>
                <a:gd name="connsiteY13" fmla="*/ 21067 h 302720"/>
                <a:gd name="connsiteX14" fmla="*/ 335723 w 335723"/>
                <a:gd name="connsiteY14" fmla="*/ 77192 h 30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723" h="302720">
                  <a:moveTo>
                    <a:pt x="335723" y="77192"/>
                  </a:moveTo>
                  <a:lnTo>
                    <a:pt x="323949" y="116979"/>
                  </a:lnTo>
                  <a:lnTo>
                    <a:pt x="320179" y="129646"/>
                  </a:lnTo>
                  <a:lnTo>
                    <a:pt x="295870" y="211733"/>
                  </a:lnTo>
                  <a:cubicBezTo>
                    <a:pt x="286941" y="241796"/>
                    <a:pt x="267924" y="266105"/>
                    <a:pt x="243582" y="281980"/>
                  </a:cubicBezTo>
                  <a:cubicBezTo>
                    <a:pt x="223540" y="295077"/>
                    <a:pt x="199893" y="302485"/>
                    <a:pt x="175353" y="302716"/>
                  </a:cubicBezTo>
                  <a:cubicBezTo>
                    <a:pt x="163049" y="302816"/>
                    <a:pt x="150482" y="301096"/>
                    <a:pt x="138046" y="297425"/>
                  </a:cubicBezTo>
                  <a:lnTo>
                    <a:pt x="0" y="256414"/>
                  </a:lnTo>
                  <a:lnTo>
                    <a:pt x="12965" y="212692"/>
                  </a:lnTo>
                  <a:lnTo>
                    <a:pt x="27417" y="163976"/>
                  </a:lnTo>
                  <a:lnTo>
                    <a:pt x="36711" y="132523"/>
                  </a:lnTo>
                  <a:lnTo>
                    <a:pt x="54471" y="72562"/>
                  </a:lnTo>
                  <a:lnTo>
                    <a:pt x="75968" y="0"/>
                  </a:lnTo>
                  <a:lnTo>
                    <a:pt x="146844" y="21067"/>
                  </a:lnTo>
                  <a:lnTo>
                    <a:pt x="335723" y="77192"/>
                  </a:lnTo>
                </a:path>
              </a:pathLst>
            </a:custGeom>
            <a:solidFill>
              <a:schemeClr val="bg1"/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346EB888-08D6-4F48-A7A9-21B5390EA9C8}"/>
                </a:ext>
              </a:extLst>
            </p:cNvPr>
            <p:cNvGrpSpPr/>
            <p:nvPr/>
          </p:nvGrpSpPr>
          <p:grpSpPr>
            <a:xfrm>
              <a:off x="4384506" y="862595"/>
              <a:ext cx="3861678" cy="5132810"/>
              <a:chOff x="6061598" y="2063034"/>
              <a:chExt cx="2054480" cy="2730744"/>
            </a:xfrm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D337FB01-ACCC-45C3-B330-609009447E04}"/>
                  </a:ext>
                </a:extLst>
              </p:cNvPr>
              <p:cNvSpPr/>
              <p:nvPr/>
            </p:nvSpPr>
            <p:spPr>
              <a:xfrm>
                <a:off x="7748837" y="2210836"/>
                <a:ext cx="367241" cy="367686"/>
              </a:xfrm>
              <a:custGeom>
                <a:avLst/>
                <a:gdLst>
                  <a:gd name="connsiteX0" fmla="*/ 355284 w 367241"/>
                  <a:gd name="connsiteY0" fmla="*/ 248962 h 367686"/>
                  <a:gd name="connsiteX1" fmla="*/ 118581 w 367241"/>
                  <a:gd name="connsiteY1" fmla="*/ 355721 h 367686"/>
                  <a:gd name="connsiteX2" fmla="*/ 11954 w 367241"/>
                  <a:gd name="connsiteY2" fmla="*/ 118754 h 367686"/>
                  <a:gd name="connsiteX3" fmla="*/ 248656 w 367241"/>
                  <a:gd name="connsiteY3" fmla="*/ 11961 h 367686"/>
                  <a:gd name="connsiteX4" fmla="*/ 355284 w 367241"/>
                  <a:gd name="connsiteY4" fmla="*/ 248962 h 36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241" h="367686">
                    <a:moveTo>
                      <a:pt x="355284" y="248962"/>
                    </a:moveTo>
                    <a:cubicBezTo>
                      <a:pt x="319399" y="343881"/>
                      <a:pt x="213401" y="391671"/>
                      <a:pt x="118581" y="355721"/>
                    </a:cubicBezTo>
                    <a:cubicBezTo>
                      <a:pt x="23794" y="319771"/>
                      <a:pt x="-23964" y="213640"/>
                      <a:pt x="11954" y="118754"/>
                    </a:cubicBezTo>
                    <a:cubicBezTo>
                      <a:pt x="47871" y="23834"/>
                      <a:pt x="153836" y="-23989"/>
                      <a:pt x="248656" y="11961"/>
                    </a:cubicBezTo>
                    <a:cubicBezTo>
                      <a:pt x="343477" y="47945"/>
                      <a:pt x="391201" y="154042"/>
                      <a:pt x="355284" y="248962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B908B80-5CC3-44C8-9DDF-76FF98875506}"/>
                  </a:ext>
                </a:extLst>
              </p:cNvPr>
              <p:cNvSpPr/>
              <p:nvPr/>
            </p:nvSpPr>
            <p:spPr>
              <a:xfrm>
                <a:off x="7782656" y="2244716"/>
                <a:ext cx="299599" cy="299954"/>
              </a:xfrm>
              <a:custGeom>
                <a:avLst/>
                <a:gdLst>
                  <a:gd name="connsiteX0" fmla="*/ 289847 w 299599"/>
                  <a:gd name="connsiteY0" fmla="*/ 203076 h 299954"/>
                  <a:gd name="connsiteX1" fmla="*/ 96734 w 299599"/>
                  <a:gd name="connsiteY1" fmla="*/ 290190 h 299954"/>
                  <a:gd name="connsiteX2" fmla="*/ 9753 w 299599"/>
                  <a:gd name="connsiteY2" fmla="*/ 96846 h 299954"/>
                  <a:gd name="connsiteX3" fmla="*/ 202865 w 299599"/>
                  <a:gd name="connsiteY3" fmla="*/ 9765 h 299954"/>
                  <a:gd name="connsiteX4" fmla="*/ 289847 w 299599"/>
                  <a:gd name="connsiteY4" fmla="*/ 203076 h 29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99" h="299954">
                    <a:moveTo>
                      <a:pt x="289847" y="203076"/>
                    </a:moveTo>
                    <a:cubicBezTo>
                      <a:pt x="260544" y="280533"/>
                      <a:pt x="174092" y="319526"/>
                      <a:pt x="96734" y="290190"/>
                    </a:cubicBezTo>
                    <a:cubicBezTo>
                      <a:pt x="19410" y="260854"/>
                      <a:pt x="-19550" y="174303"/>
                      <a:pt x="9753" y="96846"/>
                    </a:cubicBezTo>
                    <a:cubicBezTo>
                      <a:pt x="39055" y="19422"/>
                      <a:pt x="125508" y="-19571"/>
                      <a:pt x="202865" y="9765"/>
                    </a:cubicBezTo>
                    <a:cubicBezTo>
                      <a:pt x="280190" y="39067"/>
                      <a:pt x="319150" y="125652"/>
                      <a:pt x="289847" y="203076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B82D6F6-F6E6-4339-9023-70694905D265}"/>
                  </a:ext>
                </a:extLst>
              </p:cNvPr>
              <p:cNvSpPr/>
              <p:nvPr/>
            </p:nvSpPr>
            <p:spPr>
              <a:xfrm>
                <a:off x="7736515" y="2536990"/>
                <a:ext cx="168010" cy="307015"/>
              </a:xfrm>
              <a:custGeom>
                <a:avLst/>
                <a:gdLst>
                  <a:gd name="connsiteX0" fmla="*/ 60557 w 168010"/>
                  <a:gd name="connsiteY0" fmla="*/ 307016 h 307015"/>
                  <a:gd name="connsiteX1" fmla="*/ 0 w 168010"/>
                  <a:gd name="connsiteY1" fmla="*/ 284063 h 307015"/>
                  <a:gd name="connsiteX2" fmla="*/ 107487 w 168010"/>
                  <a:gd name="connsiteY2" fmla="*/ 0 h 307015"/>
                  <a:gd name="connsiteX3" fmla="*/ 168010 w 168010"/>
                  <a:gd name="connsiteY3" fmla="*/ 22953 h 307015"/>
                  <a:gd name="connsiteX4" fmla="*/ 60557 w 168010"/>
                  <a:gd name="connsiteY4" fmla="*/ 307016 h 30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10" h="307015">
                    <a:moveTo>
                      <a:pt x="60557" y="307016"/>
                    </a:moveTo>
                    <a:lnTo>
                      <a:pt x="0" y="284063"/>
                    </a:lnTo>
                    <a:lnTo>
                      <a:pt x="107487" y="0"/>
                    </a:lnTo>
                    <a:lnTo>
                      <a:pt x="168010" y="22953"/>
                    </a:lnTo>
                    <a:lnTo>
                      <a:pt x="60557" y="307016"/>
                    </a:ln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11D28C56-7E00-4E64-8D5D-71F6B9FF2F3E}"/>
                  </a:ext>
                </a:extLst>
              </p:cNvPr>
              <p:cNvSpPr/>
              <p:nvPr/>
            </p:nvSpPr>
            <p:spPr>
              <a:xfrm>
                <a:off x="7701605" y="2669282"/>
                <a:ext cx="168756" cy="249863"/>
              </a:xfrm>
              <a:custGeom>
                <a:avLst/>
                <a:gdLst>
                  <a:gd name="connsiteX0" fmla="*/ 33720 w 168756"/>
                  <a:gd name="connsiteY0" fmla="*/ 246459 h 249863"/>
                  <a:gd name="connsiteX1" fmla="*/ 2863 w 168756"/>
                  <a:gd name="connsiteY1" fmla="*/ 214676 h 249863"/>
                  <a:gd name="connsiteX2" fmla="*/ 3392 w 168756"/>
                  <a:gd name="connsiteY2" fmla="*/ 179090 h 249863"/>
                  <a:gd name="connsiteX3" fmla="*/ 71158 w 168756"/>
                  <a:gd name="connsiteY3" fmla="*/ 0 h 249863"/>
                  <a:gd name="connsiteX4" fmla="*/ 168756 w 168756"/>
                  <a:gd name="connsiteY4" fmla="*/ 37009 h 249863"/>
                  <a:gd name="connsiteX5" fmla="*/ 100957 w 168756"/>
                  <a:gd name="connsiteY5" fmla="*/ 216132 h 249863"/>
                  <a:gd name="connsiteX6" fmla="*/ 80452 w 168756"/>
                  <a:gd name="connsiteY6" fmla="*/ 241498 h 249863"/>
                  <a:gd name="connsiteX7" fmla="*/ 33720 w 168756"/>
                  <a:gd name="connsiteY7" fmla="*/ 246459 h 249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756" h="249863">
                    <a:moveTo>
                      <a:pt x="33720" y="246459"/>
                    </a:moveTo>
                    <a:cubicBezTo>
                      <a:pt x="18638" y="240738"/>
                      <a:pt x="7757" y="228798"/>
                      <a:pt x="2863" y="214676"/>
                    </a:cubicBezTo>
                    <a:cubicBezTo>
                      <a:pt x="-974" y="203531"/>
                      <a:pt x="-1106" y="190996"/>
                      <a:pt x="3392" y="179090"/>
                    </a:cubicBezTo>
                    <a:lnTo>
                      <a:pt x="71158" y="0"/>
                    </a:lnTo>
                    <a:lnTo>
                      <a:pt x="168756" y="37009"/>
                    </a:lnTo>
                    <a:lnTo>
                      <a:pt x="100957" y="216132"/>
                    </a:lnTo>
                    <a:cubicBezTo>
                      <a:pt x="96856" y="226979"/>
                      <a:pt x="89547" y="235678"/>
                      <a:pt x="80452" y="241498"/>
                    </a:cubicBezTo>
                    <a:cubicBezTo>
                      <a:pt x="67024" y="250164"/>
                      <a:pt x="49793" y="252578"/>
                      <a:pt x="33720" y="246459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717D864A-F652-428F-9DD9-1E51204DB478}"/>
                  </a:ext>
                </a:extLst>
              </p:cNvPr>
              <p:cNvSpPr/>
              <p:nvPr/>
            </p:nvSpPr>
            <p:spPr>
              <a:xfrm>
                <a:off x="7974640" y="2293772"/>
                <a:ext cx="74020" cy="160172"/>
              </a:xfrm>
              <a:custGeom>
                <a:avLst/>
                <a:gdLst>
                  <a:gd name="connsiteX0" fmla="*/ 0 w 74020"/>
                  <a:gd name="connsiteY0" fmla="*/ 0 h 160172"/>
                  <a:gd name="connsiteX1" fmla="*/ 71834 w 74020"/>
                  <a:gd name="connsiteY1" fmla="*/ 61416 h 160172"/>
                  <a:gd name="connsiteX2" fmla="*/ 15875 w 74020"/>
                  <a:gd name="connsiteY2" fmla="*/ 160172 h 160172"/>
                  <a:gd name="connsiteX3" fmla="*/ 37637 w 74020"/>
                  <a:gd name="connsiteY3" fmla="*/ 75340 h 160172"/>
                  <a:gd name="connsiteX4" fmla="*/ 0 w 74020"/>
                  <a:gd name="connsiteY4" fmla="*/ 0 h 16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0" h="160172">
                    <a:moveTo>
                      <a:pt x="0" y="0"/>
                    </a:moveTo>
                    <a:cubicBezTo>
                      <a:pt x="35289" y="4763"/>
                      <a:pt x="63930" y="29501"/>
                      <a:pt x="71834" y="61416"/>
                    </a:cubicBezTo>
                    <a:cubicBezTo>
                      <a:pt x="81525" y="100641"/>
                      <a:pt x="58308" y="144463"/>
                      <a:pt x="15875" y="160172"/>
                    </a:cubicBezTo>
                    <a:cubicBezTo>
                      <a:pt x="21299" y="152499"/>
                      <a:pt x="42763" y="120220"/>
                      <a:pt x="37637" y="75340"/>
                    </a:cubicBezTo>
                    <a:cubicBezTo>
                      <a:pt x="32775" y="32709"/>
                      <a:pt x="7144" y="6813"/>
                      <a:pt x="0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E2A584E0-22FE-47FA-B423-BBD74B10C253}"/>
                  </a:ext>
                </a:extLst>
              </p:cNvPr>
              <p:cNvSpPr/>
              <p:nvPr/>
            </p:nvSpPr>
            <p:spPr>
              <a:xfrm>
                <a:off x="6813616" y="4287506"/>
                <a:ext cx="258464" cy="275795"/>
              </a:xfrm>
              <a:custGeom>
                <a:avLst/>
                <a:gdLst>
                  <a:gd name="connsiteX0" fmla="*/ 258465 w 258464"/>
                  <a:gd name="connsiteY0" fmla="*/ 86155 h 275795"/>
                  <a:gd name="connsiteX1" fmla="*/ 248444 w 258464"/>
                  <a:gd name="connsiteY1" fmla="*/ 103518 h 275795"/>
                  <a:gd name="connsiteX2" fmla="*/ 163149 w 258464"/>
                  <a:gd name="connsiteY2" fmla="*/ 251453 h 275795"/>
                  <a:gd name="connsiteX3" fmla="*/ 149093 w 258464"/>
                  <a:gd name="connsiteY3" fmla="*/ 275795 h 275795"/>
                  <a:gd name="connsiteX4" fmla="*/ 0 w 258464"/>
                  <a:gd name="connsiteY4" fmla="*/ 189640 h 275795"/>
                  <a:gd name="connsiteX5" fmla="*/ 61350 w 258464"/>
                  <a:gd name="connsiteY5" fmla="*/ 83211 h 275795"/>
                  <a:gd name="connsiteX6" fmla="*/ 89528 w 258464"/>
                  <a:gd name="connsiteY6" fmla="*/ 34363 h 275795"/>
                  <a:gd name="connsiteX7" fmla="*/ 109372 w 258464"/>
                  <a:gd name="connsiteY7" fmla="*/ 0 h 275795"/>
                  <a:gd name="connsiteX8" fmla="*/ 258465 w 258464"/>
                  <a:gd name="connsiteY8" fmla="*/ 86155 h 27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464" h="275795">
                    <a:moveTo>
                      <a:pt x="258465" y="86155"/>
                    </a:moveTo>
                    <a:lnTo>
                      <a:pt x="248444" y="103518"/>
                    </a:lnTo>
                    <a:lnTo>
                      <a:pt x="163149" y="251453"/>
                    </a:lnTo>
                    <a:lnTo>
                      <a:pt x="149093" y="275795"/>
                    </a:lnTo>
                    <a:lnTo>
                      <a:pt x="0" y="189640"/>
                    </a:lnTo>
                    <a:lnTo>
                      <a:pt x="61350" y="83211"/>
                    </a:lnTo>
                    <a:lnTo>
                      <a:pt x="89528" y="34363"/>
                    </a:lnTo>
                    <a:lnTo>
                      <a:pt x="109372" y="0"/>
                    </a:lnTo>
                    <a:lnTo>
                      <a:pt x="258465" y="8615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9C6BBFDF-C1DC-4D0E-B717-C8585D594070}"/>
                  </a:ext>
                </a:extLst>
              </p:cNvPr>
              <p:cNvSpPr/>
              <p:nvPr/>
            </p:nvSpPr>
            <p:spPr>
              <a:xfrm>
                <a:off x="6874966" y="4321869"/>
                <a:ext cx="187093" cy="217090"/>
              </a:xfrm>
              <a:custGeom>
                <a:avLst/>
                <a:gdLst>
                  <a:gd name="connsiteX0" fmla="*/ 101798 w 187093"/>
                  <a:gd name="connsiteY0" fmla="*/ 217091 h 217090"/>
                  <a:gd name="connsiteX1" fmla="*/ 66840 w 187093"/>
                  <a:gd name="connsiteY1" fmla="*/ 215702 h 217090"/>
                  <a:gd name="connsiteX2" fmla="*/ 66840 w 187093"/>
                  <a:gd name="connsiteY2" fmla="*/ 134871 h 217090"/>
                  <a:gd name="connsiteX3" fmla="*/ 0 w 187093"/>
                  <a:gd name="connsiteY3" fmla="*/ 48849 h 217090"/>
                  <a:gd name="connsiteX4" fmla="*/ 28178 w 187093"/>
                  <a:gd name="connsiteY4" fmla="*/ 0 h 217090"/>
                  <a:gd name="connsiteX5" fmla="*/ 187093 w 187093"/>
                  <a:gd name="connsiteY5" fmla="*/ 69155 h 217090"/>
                  <a:gd name="connsiteX6" fmla="*/ 101798 w 187093"/>
                  <a:gd name="connsiteY6" fmla="*/ 217091 h 21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093" h="217090">
                    <a:moveTo>
                      <a:pt x="101798" y="217091"/>
                    </a:moveTo>
                    <a:lnTo>
                      <a:pt x="66840" y="215702"/>
                    </a:lnTo>
                    <a:cubicBezTo>
                      <a:pt x="68064" y="142577"/>
                      <a:pt x="66840" y="134871"/>
                      <a:pt x="66840" y="134871"/>
                    </a:cubicBezTo>
                    <a:cubicBezTo>
                      <a:pt x="63103" y="111522"/>
                      <a:pt x="48187" y="81095"/>
                      <a:pt x="0" y="48849"/>
                    </a:cubicBezTo>
                    <a:lnTo>
                      <a:pt x="28178" y="0"/>
                    </a:lnTo>
                    <a:lnTo>
                      <a:pt x="187093" y="69155"/>
                    </a:lnTo>
                    <a:lnTo>
                      <a:pt x="101798" y="217091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A3D4C60F-F20E-4570-AFA0-729E36144976}"/>
                  </a:ext>
                </a:extLst>
              </p:cNvPr>
              <p:cNvSpPr/>
              <p:nvPr/>
            </p:nvSpPr>
            <p:spPr>
              <a:xfrm>
                <a:off x="6061598" y="3133328"/>
                <a:ext cx="1472151" cy="1306512"/>
              </a:xfrm>
              <a:custGeom>
                <a:avLst/>
                <a:gdLst>
                  <a:gd name="connsiteX0" fmla="*/ 1297423 w 1472151"/>
                  <a:gd name="connsiteY0" fmla="*/ 914102 h 1306512"/>
                  <a:gd name="connsiteX1" fmla="*/ 1112446 w 1472151"/>
                  <a:gd name="connsiteY1" fmla="*/ 1306513 h 1306512"/>
                  <a:gd name="connsiteX2" fmla="*/ 1112314 w 1472151"/>
                  <a:gd name="connsiteY2" fmla="*/ 1306446 h 1306512"/>
                  <a:gd name="connsiteX3" fmla="*/ 1064160 w 1472151"/>
                  <a:gd name="connsiteY3" fmla="*/ 1285445 h 1306512"/>
                  <a:gd name="connsiteX4" fmla="*/ 745436 w 1472151"/>
                  <a:gd name="connsiteY4" fmla="*/ 1146473 h 1306512"/>
                  <a:gd name="connsiteX5" fmla="*/ 887550 w 1472151"/>
                  <a:gd name="connsiteY5" fmla="*/ 900774 h 1306512"/>
                  <a:gd name="connsiteX6" fmla="*/ 974201 w 1472151"/>
                  <a:gd name="connsiteY6" fmla="*/ 962587 h 1306512"/>
                  <a:gd name="connsiteX7" fmla="*/ 978832 w 1472151"/>
                  <a:gd name="connsiteY7" fmla="*/ 956072 h 1306512"/>
                  <a:gd name="connsiteX8" fmla="*/ 1074082 w 1472151"/>
                  <a:gd name="connsiteY8" fmla="*/ 822193 h 1306512"/>
                  <a:gd name="connsiteX9" fmla="*/ 987298 w 1472151"/>
                  <a:gd name="connsiteY9" fmla="*/ 760313 h 1306512"/>
                  <a:gd name="connsiteX10" fmla="*/ 974235 w 1472151"/>
                  <a:gd name="connsiteY10" fmla="*/ 750987 h 1306512"/>
                  <a:gd name="connsiteX11" fmla="*/ 988787 w 1472151"/>
                  <a:gd name="connsiteY11" fmla="*/ 725851 h 1306512"/>
                  <a:gd name="connsiteX12" fmla="*/ 1045077 w 1472151"/>
                  <a:gd name="connsiteY12" fmla="*/ 628518 h 1306512"/>
                  <a:gd name="connsiteX13" fmla="*/ 1072163 w 1472151"/>
                  <a:gd name="connsiteY13" fmla="*/ 581686 h 1306512"/>
                  <a:gd name="connsiteX14" fmla="*/ 957301 w 1472151"/>
                  <a:gd name="connsiteY14" fmla="*/ 493216 h 1306512"/>
                  <a:gd name="connsiteX15" fmla="*/ 804901 w 1472151"/>
                  <a:gd name="connsiteY15" fmla="*/ 357022 h 1306512"/>
                  <a:gd name="connsiteX16" fmla="*/ 623529 w 1472151"/>
                  <a:gd name="connsiteY16" fmla="*/ 332383 h 1306512"/>
                  <a:gd name="connsiteX17" fmla="*/ 492891 w 1472151"/>
                  <a:gd name="connsiteY17" fmla="*/ 321634 h 1306512"/>
                  <a:gd name="connsiteX18" fmla="*/ 500531 w 1472151"/>
                  <a:gd name="connsiteY18" fmla="*/ 336385 h 1306512"/>
                  <a:gd name="connsiteX19" fmla="*/ 527816 w 1472151"/>
                  <a:gd name="connsiteY19" fmla="*/ 357783 h 1306512"/>
                  <a:gd name="connsiteX20" fmla="*/ 537771 w 1472151"/>
                  <a:gd name="connsiteY20" fmla="*/ 364530 h 1306512"/>
                  <a:gd name="connsiteX21" fmla="*/ 718812 w 1472151"/>
                  <a:gd name="connsiteY21" fmla="*/ 475522 h 1306512"/>
                  <a:gd name="connsiteX22" fmla="*/ 974466 w 1472151"/>
                  <a:gd name="connsiteY22" fmla="*/ 637514 h 1306512"/>
                  <a:gd name="connsiteX23" fmla="*/ 970133 w 1472151"/>
                  <a:gd name="connsiteY23" fmla="*/ 643599 h 1306512"/>
                  <a:gd name="connsiteX24" fmla="*/ 920458 w 1472151"/>
                  <a:gd name="connsiteY24" fmla="*/ 712655 h 1306512"/>
                  <a:gd name="connsiteX25" fmla="*/ 904451 w 1472151"/>
                  <a:gd name="connsiteY25" fmla="*/ 734946 h 1306512"/>
                  <a:gd name="connsiteX26" fmla="*/ 819883 w 1472151"/>
                  <a:gd name="connsiteY26" fmla="*/ 852554 h 1306512"/>
                  <a:gd name="connsiteX27" fmla="*/ 745734 w 1472151"/>
                  <a:gd name="connsiteY27" fmla="*/ 955675 h 1306512"/>
                  <a:gd name="connsiteX28" fmla="*/ 393838 w 1472151"/>
                  <a:gd name="connsiteY28" fmla="*/ 646046 h 1306512"/>
                  <a:gd name="connsiteX29" fmla="*/ 535 w 1472151"/>
                  <a:gd name="connsiteY29" fmla="*/ 220034 h 1306512"/>
                  <a:gd name="connsiteX30" fmla="*/ 4239 w 1472151"/>
                  <a:gd name="connsiteY30" fmla="*/ 203795 h 1306512"/>
                  <a:gd name="connsiteX31" fmla="*/ 308047 w 1472151"/>
                  <a:gd name="connsiteY31" fmla="*/ 28310 h 1306512"/>
                  <a:gd name="connsiteX32" fmla="*/ 432169 w 1472151"/>
                  <a:gd name="connsiteY32" fmla="*/ 1720 h 1306512"/>
                  <a:gd name="connsiteX33" fmla="*/ 442157 w 1472151"/>
                  <a:gd name="connsiteY33" fmla="*/ 0 h 1306512"/>
                  <a:gd name="connsiteX34" fmla="*/ 502317 w 1472151"/>
                  <a:gd name="connsiteY34" fmla="*/ 11642 h 1306512"/>
                  <a:gd name="connsiteX35" fmla="*/ 1163742 w 1472151"/>
                  <a:gd name="connsiteY35" fmla="*/ 139468 h 1306512"/>
                  <a:gd name="connsiteX36" fmla="*/ 1182561 w 1472151"/>
                  <a:gd name="connsiteY36" fmla="*/ 143107 h 1306512"/>
                  <a:gd name="connsiteX37" fmla="*/ 1186926 w 1472151"/>
                  <a:gd name="connsiteY37" fmla="*/ 145587 h 1306512"/>
                  <a:gd name="connsiteX38" fmla="*/ 1367802 w 1472151"/>
                  <a:gd name="connsiteY38" fmla="*/ 282773 h 1306512"/>
                  <a:gd name="connsiteX39" fmla="*/ 1382520 w 1472151"/>
                  <a:gd name="connsiteY39" fmla="*/ 298946 h 1306512"/>
                  <a:gd name="connsiteX40" fmla="*/ 1433783 w 1472151"/>
                  <a:gd name="connsiteY40" fmla="*/ 371078 h 1306512"/>
                  <a:gd name="connsiteX41" fmla="*/ 1470494 w 1472151"/>
                  <a:gd name="connsiteY41" fmla="*/ 481674 h 1306512"/>
                  <a:gd name="connsiteX42" fmla="*/ 1297423 w 1472151"/>
                  <a:gd name="connsiteY42" fmla="*/ 914102 h 130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472151" h="1306512">
                    <a:moveTo>
                      <a:pt x="1297423" y="914102"/>
                    </a:moveTo>
                    <a:cubicBezTo>
                      <a:pt x="1212790" y="1079467"/>
                      <a:pt x="1150943" y="1217315"/>
                      <a:pt x="1112446" y="1306513"/>
                    </a:cubicBezTo>
                    <a:lnTo>
                      <a:pt x="1112314" y="1306446"/>
                    </a:lnTo>
                    <a:cubicBezTo>
                      <a:pt x="1096274" y="1299435"/>
                      <a:pt x="1080200" y="1292424"/>
                      <a:pt x="1064160" y="1285445"/>
                    </a:cubicBezTo>
                    <a:cubicBezTo>
                      <a:pt x="957930" y="1239110"/>
                      <a:pt x="851699" y="1192775"/>
                      <a:pt x="745436" y="1146473"/>
                    </a:cubicBezTo>
                    <a:cubicBezTo>
                      <a:pt x="792830" y="1064584"/>
                      <a:pt x="840190" y="982663"/>
                      <a:pt x="887550" y="900774"/>
                    </a:cubicBezTo>
                    <a:lnTo>
                      <a:pt x="974201" y="962587"/>
                    </a:lnTo>
                    <a:lnTo>
                      <a:pt x="978832" y="956072"/>
                    </a:lnTo>
                    <a:lnTo>
                      <a:pt x="1074082" y="822193"/>
                    </a:lnTo>
                    <a:lnTo>
                      <a:pt x="987298" y="760313"/>
                    </a:lnTo>
                    <a:lnTo>
                      <a:pt x="974235" y="750987"/>
                    </a:lnTo>
                    <a:cubicBezTo>
                      <a:pt x="979063" y="742619"/>
                      <a:pt x="983925" y="734219"/>
                      <a:pt x="988787" y="725851"/>
                    </a:cubicBezTo>
                    <a:cubicBezTo>
                      <a:pt x="1007539" y="693407"/>
                      <a:pt x="1026324" y="660962"/>
                      <a:pt x="1045077" y="628518"/>
                    </a:cubicBezTo>
                    <a:cubicBezTo>
                      <a:pt x="1054106" y="612907"/>
                      <a:pt x="1063135" y="597297"/>
                      <a:pt x="1072163" y="581686"/>
                    </a:cubicBezTo>
                    <a:cubicBezTo>
                      <a:pt x="1034890" y="554699"/>
                      <a:pt x="996426" y="525297"/>
                      <a:pt x="957301" y="493216"/>
                    </a:cubicBezTo>
                    <a:cubicBezTo>
                      <a:pt x="901143" y="447179"/>
                      <a:pt x="850443" y="401340"/>
                      <a:pt x="804901" y="357022"/>
                    </a:cubicBezTo>
                    <a:cubicBezTo>
                      <a:pt x="765875" y="351863"/>
                      <a:pt x="702474" y="343396"/>
                      <a:pt x="623529" y="332383"/>
                    </a:cubicBezTo>
                    <a:cubicBezTo>
                      <a:pt x="525204" y="318691"/>
                      <a:pt x="496595" y="312638"/>
                      <a:pt x="492891" y="321634"/>
                    </a:cubicBezTo>
                    <a:cubicBezTo>
                      <a:pt x="491436" y="325140"/>
                      <a:pt x="494115" y="330035"/>
                      <a:pt x="500531" y="336385"/>
                    </a:cubicBezTo>
                    <a:cubicBezTo>
                      <a:pt x="506517" y="342272"/>
                      <a:pt x="515712" y="349415"/>
                      <a:pt x="527816" y="357783"/>
                    </a:cubicBezTo>
                    <a:cubicBezTo>
                      <a:pt x="530925" y="359966"/>
                      <a:pt x="534266" y="362215"/>
                      <a:pt x="537771" y="364530"/>
                    </a:cubicBezTo>
                    <a:cubicBezTo>
                      <a:pt x="577227" y="390790"/>
                      <a:pt x="640330" y="427633"/>
                      <a:pt x="718812" y="475522"/>
                    </a:cubicBezTo>
                    <a:cubicBezTo>
                      <a:pt x="825439" y="540544"/>
                      <a:pt x="912785" y="596900"/>
                      <a:pt x="974466" y="637514"/>
                    </a:cubicBezTo>
                    <a:cubicBezTo>
                      <a:pt x="973011" y="639531"/>
                      <a:pt x="971556" y="641548"/>
                      <a:pt x="970133" y="643599"/>
                    </a:cubicBezTo>
                    <a:cubicBezTo>
                      <a:pt x="953564" y="666618"/>
                      <a:pt x="936994" y="689636"/>
                      <a:pt x="920458" y="712655"/>
                    </a:cubicBezTo>
                    <a:cubicBezTo>
                      <a:pt x="915133" y="720064"/>
                      <a:pt x="909775" y="727505"/>
                      <a:pt x="904451" y="734946"/>
                    </a:cubicBezTo>
                    <a:cubicBezTo>
                      <a:pt x="876239" y="774138"/>
                      <a:pt x="848061" y="813329"/>
                      <a:pt x="819883" y="852554"/>
                    </a:cubicBezTo>
                    <a:cubicBezTo>
                      <a:pt x="795178" y="886916"/>
                      <a:pt x="770472" y="921279"/>
                      <a:pt x="745734" y="955675"/>
                    </a:cubicBezTo>
                    <a:cubicBezTo>
                      <a:pt x="674594" y="892043"/>
                      <a:pt x="550769" y="782009"/>
                      <a:pt x="393838" y="646046"/>
                    </a:cubicBezTo>
                    <a:cubicBezTo>
                      <a:pt x="124029" y="412320"/>
                      <a:pt x="-9586" y="293952"/>
                      <a:pt x="535" y="220034"/>
                    </a:cubicBezTo>
                    <a:cubicBezTo>
                      <a:pt x="1295" y="214511"/>
                      <a:pt x="2552" y="209087"/>
                      <a:pt x="4239" y="203795"/>
                    </a:cubicBezTo>
                    <a:cubicBezTo>
                      <a:pt x="32483" y="115028"/>
                      <a:pt x="186173" y="59366"/>
                      <a:pt x="308047" y="28310"/>
                    </a:cubicBezTo>
                    <a:cubicBezTo>
                      <a:pt x="358648" y="15412"/>
                      <a:pt x="403760" y="6780"/>
                      <a:pt x="432169" y="1720"/>
                    </a:cubicBezTo>
                    <a:cubicBezTo>
                      <a:pt x="435774" y="1091"/>
                      <a:pt x="439115" y="529"/>
                      <a:pt x="442157" y="0"/>
                    </a:cubicBezTo>
                    <a:cubicBezTo>
                      <a:pt x="462200" y="3870"/>
                      <a:pt x="482242" y="7739"/>
                      <a:pt x="502317" y="11642"/>
                    </a:cubicBezTo>
                    <a:cubicBezTo>
                      <a:pt x="722781" y="54240"/>
                      <a:pt x="943278" y="96838"/>
                      <a:pt x="1163742" y="139468"/>
                    </a:cubicBezTo>
                    <a:cubicBezTo>
                      <a:pt x="1170026" y="140692"/>
                      <a:pt x="1176310" y="141883"/>
                      <a:pt x="1182561" y="143107"/>
                    </a:cubicBezTo>
                    <a:cubicBezTo>
                      <a:pt x="1184049" y="143933"/>
                      <a:pt x="1185504" y="144760"/>
                      <a:pt x="1186926" y="145587"/>
                    </a:cubicBezTo>
                    <a:cubicBezTo>
                      <a:pt x="1268418" y="192451"/>
                      <a:pt x="1326461" y="239150"/>
                      <a:pt x="1367802" y="282773"/>
                    </a:cubicBezTo>
                    <a:cubicBezTo>
                      <a:pt x="1372962" y="288197"/>
                      <a:pt x="1377856" y="293621"/>
                      <a:pt x="1382520" y="298946"/>
                    </a:cubicBezTo>
                    <a:cubicBezTo>
                      <a:pt x="1404745" y="324445"/>
                      <a:pt x="1421347" y="348688"/>
                      <a:pt x="1433783" y="371078"/>
                    </a:cubicBezTo>
                    <a:cubicBezTo>
                      <a:pt x="1459844" y="417976"/>
                      <a:pt x="1467649" y="456770"/>
                      <a:pt x="1470494" y="481674"/>
                    </a:cubicBezTo>
                    <a:cubicBezTo>
                      <a:pt x="1482896" y="590815"/>
                      <a:pt x="1425746" y="663377"/>
                      <a:pt x="1297423" y="914102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A084E8B6-7498-4172-BDAD-FD3308C006D9}"/>
                  </a:ext>
                </a:extLst>
              </p:cNvPr>
              <p:cNvSpPr/>
              <p:nvPr/>
            </p:nvSpPr>
            <p:spPr>
              <a:xfrm>
                <a:off x="6246245" y="3289823"/>
                <a:ext cx="980153" cy="979096"/>
              </a:xfrm>
              <a:custGeom>
                <a:avLst/>
                <a:gdLst>
                  <a:gd name="connsiteX0" fmla="*/ 709915 w 980153"/>
                  <a:gd name="connsiteY0" fmla="*/ 979096 h 979096"/>
                  <a:gd name="connsiteX1" fmla="*/ 702738 w 980153"/>
                  <a:gd name="connsiteY1" fmla="*/ 976252 h 979096"/>
                  <a:gd name="connsiteX2" fmla="*/ 970463 w 980153"/>
                  <a:gd name="connsiteY2" fmla="*/ 299250 h 979096"/>
                  <a:gd name="connsiteX3" fmla="*/ 543128 w 980153"/>
                  <a:gd name="connsiteY3" fmla="*/ 71576 h 979096"/>
                  <a:gd name="connsiteX4" fmla="*/ 420031 w 980153"/>
                  <a:gd name="connsiteY4" fmla="*/ 25869 h 979096"/>
                  <a:gd name="connsiteX5" fmla="*/ 141788 w 980153"/>
                  <a:gd name="connsiteY5" fmla="*/ 27225 h 979096"/>
                  <a:gd name="connsiteX6" fmla="*/ 114999 w 980153"/>
                  <a:gd name="connsiteY6" fmla="*/ 34832 h 979096"/>
                  <a:gd name="connsiteX7" fmla="*/ 21436 w 980153"/>
                  <a:gd name="connsiteY7" fmla="*/ 70253 h 979096"/>
                  <a:gd name="connsiteX8" fmla="*/ 7711 w 980153"/>
                  <a:gd name="connsiteY8" fmla="*/ 89964 h 979096"/>
                  <a:gd name="connsiteX9" fmla="*/ 73823 w 980153"/>
                  <a:gd name="connsiteY9" fmla="*/ 167487 h 979096"/>
                  <a:gd name="connsiteX10" fmla="*/ 96809 w 980153"/>
                  <a:gd name="connsiteY10" fmla="*/ 186603 h 979096"/>
                  <a:gd name="connsiteX11" fmla="*/ 259528 w 980153"/>
                  <a:gd name="connsiteY11" fmla="*/ 334869 h 979096"/>
                  <a:gd name="connsiteX12" fmla="*/ 288665 w 980153"/>
                  <a:gd name="connsiteY12" fmla="*/ 360798 h 979096"/>
                  <a:gd name="connsiteX13" fmla="*/ 609869 w 980153"/>
                  <a:gd name="connsiteY13" fmla="*/ 609606 h 979096"/>
                  <a:gd name="connsiteX14" fmla="*/ 606066 w 980153"/>
                  <a:gd name="connsiteY14" fmla="*/ 616287 h 979096"/>
                  <a:gd name="connsiteX15" fmla="*/ 283572 w 980153"/>
                  <a:gd name="connsiteY15" fmla="*/ 366520 h 979096"/>
                  <a:gd name="connsiteX16" fmla="*/ 254435 w 980153"/>
                  <a:gd name="connsiteY16" fmla="*/ 340657 h 979096"/>
                  <a:gd name="connsiteX17" fmla="*/ 91584 w 980153"/>
                  <a:gd name="connsiteY17" fmla="*/ 192226 h 979096"/>
                  <a:gd name="connsiteX18" fmla="*/ 69028 w 980153"/>
                  <a:gd name="connsiteY18" fmla="*/ 173506 h 979096"/>
                  <a:gd name="connsiteX19" fmla="*/ 38 w 980153"/>
                  <a:gd name="connsiteY19" fmla="*/ 89567 h 979096"/>
                  <a:gd name="connsiteX20" fmla="*/ 17269 w 980153"/>
                  <a:gd name="connsiteY20" fmla="*/ 63770 h 979096"/>
                  <a:gd name="connsiteX21" fmla="*/ 112949 w 980153"/>
                  <a:gd name="connsiteY21" fmla="*/ 27423 h 979096"/>
                  <a:gd name="connsiteX22" fmla="*/ 139572 w 980153"/>
                  <a:gd name="connsiteY22" fmla="*/ 19883 h 979096"/>
                  <a:gd name="connsiteX23" fmla="*/ 422147 w 980153"/>
                  <a:gd name="connsiteY23" fmla="*/ 18460 h 979096"/>
                  <a:gd name="connsiteX24" fmla="*/ 546799 w 980153"/>
                  <a:gd name="connsiteY24" fmla="*/ 64796 h 979096"/>
                  <a:gd name="connsiteX25" fmla="*/ 980154 w 980153"/>
                  <a:gd name="connsiteY25" fmla="*/ 295678 h 979096"/>
                  <a:gd name="connsiteX26" fmla="*/ 978897 w 980153"/>
                  <a:gd name="connsiteY26" fmla="*/ 298886 h 979096"/>
                  <a:gd name="connsiteX27" fmla="*/ 709915 w 980153"/>
                  <a:gd name="connsiteY27" fmla="*/ 979096 h 97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0153" h="979096">
                    <a:moveTo>
                      <a:pt x="709915" y="979096"/>
                    </a:moveTo>
                    <a:lnTo>
                      <a:pt x="702738" y="976252"/>
                    </a:lnTo>
                    <a:lnTo>
                      <a:pt x="970463" y="299250"/>
                    </a:lnTo>
                    <a:lnTo>
                      <a:pt x="543128" y="71576"/>
                    </a:lnTo>
                    <a:cubicBezTo>
                      <a:pt x="542599" y="71278"/>
                      <a:pt x="493684" y="44555"/>
                      <a:pt x="420031" y="25869"/>
                    </a:cubicBezTo>
                    <a:cubicBezTo>
                      <a:pt x="352198" y="8671"/>
                      <a:pt x="248845" y="-5087"/>
                      <a:pt x="141788" y="27225"/>
                    </a:cubicBezTo>
                    <a:cubicBezTo>
                      <a:pt x="133255" y="29804"/>
                      <a:pt x="124392" y="32252"/>
                      <a:pt x="114999" y="34832"/>
                    </a:cubicBezTo>
                    <a:cubicBezTo>
                      <a:pt x="83415" y="43530"/>
                      <a:pt x="47663" y="53385"/>
                      <a:pt x="21436" y="70253"/>
                    </a:cubicBezTo>
                    <a:cubicBezTo>
                      <a:pt x="12572" y="75941"/>
                      <a:pt x="8074" y="82390"/>
                      <a:pt x="7711" y="89964"/>
                    </a:cubicBezTo>
                    <a:cubicBezTo>
                      <a:pt x="6487" y="113909"/>
                      <a:pt x="45414" y="144865"/>
                      <a:pt x="73823" y="167487"/>
                    </a:cubicBezTo>
                    <a:cubicBezTo>
                      <a:pt x="83051" y="174829"/>
                      <a:pt x="91054" y="181212"/>
                      <a:pt x="96809" y="186603"/>
                    </a:cubicBezTo>
                    <a:cubicBezTo>
                      <a:pt x="153827" y="239851"/>
                      <a:pt x="207074" y="288369"/>
                      <a:pt x="259528" y="334869"/>
                    </a:cubicBezTo>
                    <a:cubicBezTo>
                      <a:pt x="269218" y="343468"/>
                      <a:pt x="278942" y="352100"/>
                      <a:pt x="288665" y="360798"/>
                    </a:cubicBezTo>
                    <a:cubicBezTo>
                      <a:pt x="389339" y="450360"/>
                      <a:pt x="493420" y="542997"/>
                      <a:pt x="609869" y="609606"/>
                    </a:cubicBezTo>
                    <a:lnTo>
                      <a:pt x="606066" y="616287"/>
                    </a:lnTo>
                    <a:cubicBezTo>
                      <a:pt x="488922" y="549281"/>
                      <a:pt x="384510" y="456379"/>
                      <a:pt x="283572" y="366520"/>
                    </a:cubicBezTo>
                    <a:cubicBezTo>
                      <a:pt x="273815" y="357855"/>
                      <a:pt x="264125" y="349223"/>
                      <a:pt x="254435" y="340657"/>
                    </a:cubicBezTo>
                    <a:cubicBezTo>
                      <a:pt x="201915" y="294090"/>
                      <a:pt x="148634" y="245539"/>
                      <a:pt x="91584" y="192226"/>
                    </a:cubicBezTo>
                    <a:cubicBezTo>
                      <a:pt x="86027" y="187033"/>
                      <a:pt x="78156" y="180749"/>
                      <a:pt x="69028" y="173506"/>
                    </a:cubicBezTo>
                    <a:cubicBezTo>
                      <a:pt x="37675" y="148536"/>
                      <a:pt x="-1384" y="117481"/>
                      <a:pt x="38" y="89567"/>
                    </a:cubicBezTo>
                    <a:cubicBezTo>
                      <a:pt x="534" y="79480"/>
                      <a:pt x="6355" y="70782"/>
                      <a:pt x="17269" y="63770"/>
                    </a:cubicBezTo>
                    <a:cubicBezTo>
                      <a:pt x="44488" y="46275"/>
                      <a:pt x="80868" y="36254"/>
                      <a:pt x="112949" y="27423"/>
                    </a:cubicBezTo>
                    <a:cubicBezTo>
                      <a:pt x="122275" y="24844"/>
                      <a:pt x="131106" y="22429"/>
                      <a:pt x="139572" y="19883"/>
                    </a:cubicBezTo>
                    <a:cubicBezTo>
                      <a:pt x="248415" y="-12992"/>
                      <a:pt x="353323" y="965"/>
                      <a:pt x="422147" y="18460"/>
                    </a:cubicBezTo>
                    <a:cubicBezTo>
                      <a:pt x="496694" y="37411"/>
                      <a:pt x="546303" y="64531"/>
                      <a:pt x="546799" y="64796"/>
                    </a:cubicBezTo>
                    <a:lnTo>
                      <a:pt x="980154" y="295678"/>
                    </a:lnTo>
                    <a:lnTo>
                      <a:pt x="978897" y="298886"/>
                    </a:lnTo>
                    <a:lnTo>
                      <a:pt x="709915" y="97909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7C560452-B050-420F-BF01-58D13D444AA9}"/>
                  </a:ext>
                </a:extLst>
              </p:cNvPr>
              <p:cNvSpPr/>
              <p:nvPr/>
            </p:nvSpPr>
            <p:spPr>
              <a:xfrm>
                <a:off x="7085508" y="3453672"/>
                <a:ext cx="448237" cy="986168"/>
              </a:xfrm>
              <a:custGeom>
                <a:avLst/>
                <a:gdLst>
                  <a:gd name="connsiteX0" fmla="*/ 88536 w 448237"/>
                  <a:gd name="connsiteY0" fmla="*/ 986168 h 986168"/>
                  <a:gd name="connsiteX1" fmla="*/ 88404 w 448237"/>
                  <a:gd name="connsiteY1" fmla="*/ 986102 h 986168"/>
                  <a:gd name="connsiteX2" fmla="*/ 0 w 448237"/>
                  <a:gd name="connsiteY2" fmla="*/ 787069 h 986168"/>
                  <a:gd name="connsiteX3" fmla="*/ 16173 w 448237"/>
                  <a:gd name="connsiteY3" fmla="*/ 772253 h 986168"/>
                  <a:gd name="connsiteX4" fmla="*/ 134508 w 448237"/>
                  <a:gd name="connsiteY4" fmla="*/ 529101 h 986168"/>
                  <a:gd name="connsiteX5" fmla="*/ 348159 w 448237"/>
                  <a:gd name="connsiteY5" fmla="*/ 315218 h 986168"/>
                  <a:gd name="connsiteX6" fmla="*/ 310389 w 448237"/>
                  <a:gd name="connsiteY6" fmla="*/ 70842 h 986168"/>
                  <a:gd name="connsiteX7" fmla="*/ 366613 w 448237"/>
                  <a:gd name="connsiteY7" fmla="*/ 139766 h 986168"/>
                  <a:gd name="connsiteX8" fmla="*/ 421944 w 448237"/>
                  <a:gd name="connsiteY8" fmla="*/ 301360 h 986168"/>
                  <a:gd name="connsiteX9" fmla="*/ 444996 w 448237"/>
                  <a:gd name="connsiteY9" fmla="*/ 175187 h 986168"/>
                  <a:gd name="connsiteX10" fmla="*/ 409873 w 448237"/>
                  <a:gd name="connsiteY10" fmla="*/ 50734 h 986168"/>
                  <a:gd name="connsiteX11" fmla="*/ 376370 w 448237"/>
                  <a:gd name="connsiteY11" fmla="*/ 232 h 986168"/>
                  <a:gd name="connsiteX12" fmla="*/ 409873 w 448237"/>
                  <a:gd name="connsiteY12" fmla="*/ 50734 h 986168"/>
                  <a:gd name="connsiteX13" fmla="*/ 446584 w 448237"/>
                  <a:gd name="connsiteY13" fmla="*/ 161330 h 986168"/>
                  <a:gd name="connsiteX14" fmla="*/ 448237 w 448237"/>
                  <a:gd name="connsiteY14" fmla="*/ 189706 h 986168"/>
                  <a:gd name="connsiteX15" fmla="*/ 273513 w 448237"/>
                  <a:gd name="connsiteY15" fmla="*/ 593758 h 986168"/>
                  <a:gd name="connsiteX16" fmla="*/ 88536 w 448237"/>
                  <a:gd name="connsiteY16" fmla="*/ 986168 h 986168"/>
                  <a:gd name="connsiteX17" fmla="*/ 376337 w 448237"/>
                  <a:gd name="connsiteY17" fmla="*/ 165 h 986168"/>
                  <a:gd name="connsiteX18" fmla="*/ 376204 w 448237"/>
                  <a:gd name="connsiteY18" fmla="*/ 0 h 986168"/>
                  <a:gd name="connsiteX19" fmla="*/ 376337 w 448237"/>
                  <a:gd name="connsiteY19" fmla="*/ 165 h 9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237" h="986168">
                    <a:moveTo>
                      <a:pt x="88536" y="986168"/>
                    </a:moveTo>
                    <a:lnTo>
                      <a:pt x="88404" y="986102"/>
                    </a:lnTo>
                    <a:cubicBezTo>
                      <a:pt x="121378" y="856258"/>
                      <a:pt x="52917" y="833438"/>
                      <a:pt x="0" y="787069"/>
                    </a:cubicBezTo>
                    <a:cubicBezTo>
                      <a:pt x="5490" y="781811"/>
                      <a:pt x="11079" y="776949"/>
                      <a:pt x="16173" y="772253"/>
                    </a:cubicBezTo>
                    <a:cubicBezTo>
                      <a:pt x="96573" y="697806"/>
                      <a:pt x="77655" y="628716"/>
                      <a:pt x="134508" y="529101"/>
                    </a:cubicBezTo>
                    <a:cubicBezTo>
                      <a:pt x="212593" y="392344"/>
                      <a:pt x="308273" y="417446"/>
                      <a:pt x="348159" y="315218"/>
                    </a:cubicBezTo>
                    <a:cubicBezTo>
                      <a:pt x="367374" y="265939"/>
                      <a:pt x="372633" y="189607"/>
                      <a:pt x="310389" y="70842"/>
                    </a:cubicBezTo>
                    <a:cubicBezTo>
                      <a:pt x="331324" y="91083"/>
                      <a:pt x="350374" y="114068"/>
                      <a:pt x="366613" y="139766"/>
                    </a:cubicBezTo>
                    <a:cubicBezTo>
                      <a:pt x="384307" y="167845"/>
                      <a:pt x="413279" y="222316"/>
                      <a:pt x="421944" y="301360"/>
                    </a:cubicBezTo>
                    <a:cubicBezTo>
                      <a:pt x="431866" y="278408"/>
                      <a:pt x="447708" y="233429"/>
                      <a:pt x="444996" y="175187"/>
                    </a:cubicBezTo>
                    <a:cubicBezTo>
                      <a:pt x="442284" y="116351"/>
                      <a:pt x="421977" y="72694"/>
                      <a:pt x="409873" y="50734"/>
                    </a:cubicBezTo>
                    <a:cubicBezTo>
                      <a:pt x="401009" y="34793"/>
                      <a:pt x="390029" y="17859"/>
                      <a:pt x="376370" y="232"/>
                    </a:cubicBezTo>
                    <a:cubicBezTo>
                      <a:pt x="390029" y="17859"/>
                      <a:pt x="401009" y="34793"/>
                      <a:pt x="409873" y="50734"/>
                    </a:cubicBezTo>
                    <a:cubicBezTo>
                      <a:pt x="435934" y="97631"/>
                      <a:pt x="443739" y="136426"/>
                      <a:pt x="446584" y="161330"/>
                    </a:cubicBezTo>
                    <a:cubicBezTo>
                      <a:pt x="447675" y="171020"/>
                      <a:pt x="448237" y="180446"/>
                      <a:pt x="448237" y="189706"/>
                    </a:cubicBezTo>
                    <a:cubicBezTo>
                      <a:pt x="448270" y="284791"/>
                      <a:pt x="390426" y="365323"/>
                      <a:pt x="273513" y="593758"/>
                    </a:cubicBezTo>
                    <a:cubicBezTo>
                      <a:pt x="188879" y="759123"/>
                      <a:pt x="127033" y="896971"/>
                      <a:pt x="88536" y="986168"/>
                    </a:cubicBezTo>
                    <a:moveTo>
                      <a:pt x="376337" y="165"/>
                    </a:moveTo>
                    <a:cubicBezTo>
                      <a:pt x="376304" y="99"/>
                      <a:pt x="376238" y="66"/>
                      <a:pt x="376204" y="0"/>
                    </a:cubicBezTo>
                    <a:cubicBezTo>
                      <a:pt x="376238" y="66"/>
                      <a:pt x="376304" y="99"/>
                      <a:pt x="376337" y="16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E6E9028-5C2A-4625-98A6-5ACCDAB06ED4}"/>
                  </a:ext>
                </a:extLst>
              </p:cNvPr>
              <p:cNvSpPr/>
              <p:nvPr/>
            </p:nvSpPr>
            <p:spPr>
              <a:xfrm>
                <a:off x="6807332" y="3985881"/>
                <a:ext cx="74149" cy="103121"/>
              </a:xfrm>
              <a:custGeom>
                <a:avLst/>
                <a:gdLst>
                  <a:gd name="connsiteX0" fmla="*/ 0 w 74149"/>
                  <a:gd name="connsiteY0" fmla="*/ 103121 h 103121"/>
                  <a:gd name="connsiteX1" fmla="*/ 74149 w 74149"/>
                  <a:gd name="connsiteY1" fmla="*/ 0 h 103121"/>
                  <a:gd name="connsiteX2" fmla="*/ 0 w 74149"/>
                  <a:gd name="connsiteY2" fmla="*/ 103121 h 10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9" h="103121">
                    <a:moveTo>
                      <a:pt x="0" y="103121"/>
                    </a:moveTo>
                    <a:cubicBezTo>
                      <a:pt x="24739" y="68726"/>
                      <a:pt x="49444" y="34363"/>
                      <a:pt x="74149" y="0"/>
                    </a:cubicBezTo>
                    <a:cubicBezTo>
                      <a:pt x="49477" y="34363"/>
                      <a:pt x="24739" y="68759"/>
                      <a:pt x="0" y="103121"/>
                    </a:cubicBezTo>
                  </a:path>
                </a:pathLst>
              </a:custGeom>
              <a:solidFill>
                <a:srgbClr val="B0C8E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ECA94677-6DC8-4F2F-8691-9A5160D23480}"/>
                  </a:ext>
                </a:extLst>
              </p:cNvPr>
              <p:cNvSpPr/>
              <p:nvPr/>
            </p:nvSpPr>
            <p:spPr>
              <a:xfrm>
                <a:off x="6061604" y="3135047"/>
                <a:ext cx="907653" cy="767490"/>
              </a:xfrm>
              <a:custGeom>
                <a:avLst/>
                <a:gdLst>
                  <a:gd name="connsiteX0" fmla="*/ 766432 w 907653"/>
                  <a:gd name="connsiteY0" fmla="*/ 767490 h 767490"/>
                  <a:gd name="connsiteX1" fmla="*/ 740337 w 907653"/>
                  <a:gd name="connsiteY1" fmla="*/ 764646 h 767490"/>
                  <a:gd name="connsiteX2" fmla="*/ 621969 w 907653"/>
                  <a:gd name="connsiteY2" fmla="*/ 675382 h 767490"/>
                  <a:gd name="connsiteX3" fmla="*/ 373691 w 907653"/>
                  <a:gd name="connsiteY3" fmla="*/ 541073 h 767490"/>
                  <a:gd name="connsiteX4" fmla="*/ 4233 w 907653"/>
                  <a:gd name="connsiteY4" fmla="*/ 202076 h 767490"/>
                  <a:gd name="connsiteX5" fmla="*/ 529 w 907653"/>
                  <a:gd name="connsiteY5" fmla="*/ 218314 h 767490"/>
                  <a:gd name="connsiteX6" fmla="*/ 0 w 907653"/>
                  <a:gd name="connsiteY6" fmla="*/ 226318 h 767490"/>
                  <a:gd name="connsiteX7" fmla="*/ 529 w 907653"/>
                  <a:gd name="connsiteY7" fmla="*/ 218314 h 767490"/>
                  <a:gd name="connsiteX8" fmla="*/ 4233 w 907653"/>
                  <a:gd name="connsiteY8" fmla="*/ 202076 h 767490"/>
                  <a:gd name="connsiteX9" fmla="*/ 308041 w 907653"/>
                  <a:gd name="connsiteY9" fmla="*/ 26591 h 767490"/>
                  <a:gd name="connsiteX10" fmla="*/ 426574 w 907653"/>
                  <a:gd name="connsiteY10" fmla="*/ 1025 h 767490"/>
                  <a:gd name="connsiteX11" fmla="*/ 377594 w 907653"/>
                  <a:gd name="connsiteY11" fmla="*/ 10583 h 767490"/>
                  <a:gd name="connsiteX12" fmla="*/ 548217 w 907653"/>
                  <a:gd name="connsiteY12" fmla="*/ 81392 h 767490"/>
                  <a:gd name="connsiteX13" fmla="*/ 590748 w 907653"/>
                  <a:gd name="connsiteY13" fmla="*/ 105734 h 767490"/>
                  <a:gd name="connsiteX14" fmla="*/ 601563 w 907653"/>
                  <a:gd name="connsiteY14" fmla="*/ 117442 h 767490"/>
                  <a:gd name="connsiteX15" fmla="*/ 462889 w 907653"/>
                  <a:gd name="connsiteY15" fmla="*/ 105800 h 767490"/>
                  <a:gd name="connsiteX16" fmla="*/ 299178 w 907653"/>
                  <a:gd name="connsiteY16" fmla="*/ 147571 h 767490"/>
                  <a:gd name="connsiteX17" fmla="*/ 269379 w 907653"/>
                  <a:gd name="connsiteY17" fmla="*/ 190202 h 767490"/>
                  <a:gd name="connsiteX18" fmla="*/ 201910 w 907653"/>
                  <a:gd name="connsiteY18" fmla="*/ 218546 h 767490"/>
                  <a:gd name="connsiteX19" fmla="*/ 184679 w 907653"/>
                  <a:gd name="connsiteY19" fmla="*/ 244343 h 767490"/>
                  <a:gd name="connsiteX20" fmla="*/ 253669 w 907653"/>
                  <a:gd name="connsiteY20" fmla="*/ 328282 h 767490"/>
                  <a:gd name="connsiteX21" fmla="*/ 276225 w 907653"/>
                  <a:gd name="connsiteY21" fmla="*/ 347001 h 767490"/>
                  <a:gd name="connsiteX22" fmla="*/ 439076 w 907653"/>
                  <a:gd name="connsiteY22" fmla="*/ 495432 h 767490"/>
                  <a:gd name="connsiteX23" fmla="*/ 468213 w 907653"/>
                  <a:gd name="connsiteY23" fmla="*/ 521295 h 767490"/>
                  <a:gd name="connsiteX24" fmla="*/ 782770 w 907653"/>
                  <a:gd name="connsiteY24" fmla="*/ 766465 h 767490"/>
                  <a:gd name="connsiteX25" fmla="*/ 766432 w 907653"/>
                  <a:gd name="connsiteY25" fmla="*/ 767490 h 767490"/>
                  <a:gd name="connsiteX26" fmla="*/ 794411 w 907653"/>
                  <a:gd name="connsiteY26" fmla="*/ 764514 h 767490"/>
                  <a:gd name="connsiteX27" fmla="*/ 794511 w 907653"/>
                  <a:gd name="connsiteY27" fmla="*/ 764381 h 767490"/>
                  <a:gd name="connsiteX28" fmla="*/ 473307 w 907653"/>
                  <a:gd name="connsiteY28" fmla="*/ 515574 h 767490"/>
                  <a:gd name="connsiteX29" fmla="*/ 444169 w 907653"/>
                  <a:gd name="connsiteY29" fmla="*/ 489645 h 767490"/>
                  <a:gd name="connsiteX30" fmla="*/ 281451 w 907653"/>
                  <a:gd name="connsiteY30" fmla="*/ 341379 h 767490"/>
                  <a:gd name="connsiteX31" fmla="*/ 258465 w 907653"/>
                  <a:gd name="connsiteY31" fmla="*/ 322263 h 767490"/>
                  <a:gd name="connsiteX32" fmla="*/ 192352 w 907653"/>
                  <a:gd name="connsiteY32" fmla="*/ 244740 h 767490"/>
                  <a:gd name="connsiteX33" fmla="*/ 206077 w 907653"/>
                  <a:gd name="connsiteY33" fmla="*/ 225028 h 767490"/>
                  <a:gd name="connsiteX34" fmla="*/ 265873 w 907653"/>
                  <a:gd name="connsiteY34" fmla="*/ 199330 h 767490"/>
                  <a:gd name="connsiteX35" fmla="*/ 262004 w 907653"/>
                  <a:gd name="connsiteY35" fmla="*/ 213717 h 767490"/>
                  <a:gd name="connsiteX36" fmla="*/ 414767 w 907653"/>
                  <a:gd name="connsiteY36" fmla="*/ 413511 h 767490"/>
                  <a:gd name="connsiteX37" fmla="*/ 637348 w 907653"/>
                  <a:gd name="connsiteY37" fmla="*/ 490703 h 767490"/>
                  <a:gd name="connsiteX38" fmla="*/ 774138 w 907653"/>
                  <a:gd name="connsiteY38" fmla="*/ 604606 h 767490"/>
                  <a:gd name="connsiteX39" fmla="*/ 907653 w 907653"/>
                  <a:gd name="connsiteY39" fmla="*/ 702568 h 767490"/>
                  <a:gd name="connsiteX40" fmla="*/ 794411 w 907653"/>
                  <a:gd name="connsiteY40" fmla="*/ 764514 h 767490"/>
                  <a:gd name="connsiteX41" fmla="*/ 431866 w 907653"/>
                  <a:gd name="connsiteY41" fmla="*/ 66 h 767490"/>
                  <a:gd name="connsiteX42" fmla="*/ 432164 w 907653"/>
                  <a:gd name="connsiteY42" fmla="*/ 0 h 767490"/>
                  <a:gd name="connsiteX43" fmla="*/ 431866 w 907653"/>
                  <a:gd name="connsiteY43" fmla="*/ 66 h 76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07653" h="767490">
                    <a:moveTo>
                      <a:pt x="766432" y="767490"/>
                    </a:moveTo>
                    <a:cubicBezTo>
                      <a:pt x="757701" y="767490"/>
                      <a:pt x="749002" y="766597"/>
                      <a:pt x="740337" y="764646"/>
                    </a:cubicBezTo>
                    <a:cubicBezTo>
                      <a:pt x="695292" y="754459"/>
                      <a:pt x="675746" y="721618"/>
                      <a:pt x="621969" y="675382"/>
                    </a:cubicBezTo>
                    <a:cubicBezTo>
                      <a:pt x="526256" y="593031"/>
                      <a:pt x="443276" y="572558"/>
                      <a:pt x="373691" y="541073"/>
                    </a:cubicBezTo>
                    <a:cubicBezTo>
                      <a:pt x="280988" y="499170"/>
                      <a:pt x="151871" y="410567"/>
                      <a:pt x="4233" y="202076"/>
                    </a:cubicBezTo>
                    <a:cubicBezTo>
                      <a:pt x="2547" y="207367"/>
                      <a:pt x="1290" y="212791"/>
                      <a:pt x="529" y="218314"/>
                    </a:cubicBezTo>
                    <a:cubicBezTo>
                      <a:pt x="165" y="220927"/>
                      <a:pt x="0" y="223606"/>
                      <a:pt x="0" y="226318"/>
                    </a:cubicBezTo>
                    <a:cubicBezTo>
                      <a:pt x="0" y="223606"/>
                      <a:pt x="165" y="220927"/>
                      <a:pt x="529" y="218314"/>
                    </a:cubicBezTo>
                    <a:cubicBezTo>
                      <a:pt x="1290" y="212791"/>
                      <a:pt x="2547" y="207367"/>
                      <a:pt x="4233" y="202076"/>
                    </a:cubicBezTo>
                    <a:cubicBezTo>
                      <a:pt x="32478" y="113308"/>
                      <a:pt x="186167" y="57646"/>
                      <a:pt x="308041" y="26591"/>
                    </a:cubicBezTo>
                    <a:cubicBezTo>
                      <a:pt x="355435" y="14519"/>
                      <a:pt x="398033" y="6152"/>
                      <a:pt x="426574" y="1025"/>
                    </a:cubicBezTo>
                    <a:cubicBezTo>
                      <a:pt x="409972" y="4002"/>
                      <a:pt x="393667" y="7210"/>
                      <a:pt x="377594" y="10583"/>
                    </a:cubicBezTo>
                    <a:cubicBezTo>
                      <a:pt x="417116" y="22589"/>
                      <a:pt x="478499" y="44020"/>
                      <a:pt x="548217" y="81392"/>
                    </a:cubicBezTo>
                    <a:cubicBezTo>
                      <a:pt x="563695" y="89694"/>
                      <a:pt x="577817" y="97797"/>
                      <a:pt x="590748" y="105734"/>
                    </a:cubicBezTo>
                    <a:lnTo>
                      <a:pt x="601563" y="117442"/>
                    </a:lnTo>
                    <a:cubicBezTo>
                      <a:pt x="601563" y="117442"/>
                      <a:pt x="535318" y="105800"/>
                      <a:pt x="462889" y="105800"/>
                    </a:cubicBezTo>
                    <a:cubicBezTo>
                      <a:pt x="399852" y="105800"/>
                      <a:pt x="332118" y="114598"/>
                      <a:pt x="299178" y="147571"/>
                    </a:cubicBezTo>
                    <a:cubicBezTo>
                      <a:pt x="285519" y="161264"/>
                      <a:pt x="275762" y="175584"/>
                      <a:pt x="269379" y="190202"/>
                    </a:cubicBezTo>
                    <a:cubicBezTo>
                      <a:pt x="245500" y="197346"/>
                      <a:pt x="221357" y="206044"/>
                      <a:pt x="201910" y="218546"/>
                    </a:cubicBezTo>
                    <a:cubicBezTo>
                      <a:pt x="190996" y="225557"/>
                      <a:pt x="185175" y="234255"/>
                      <a:pt x="184679" y="244343"/>
                    </a:cubicBezTo>
                    <a:cubicBezTo>
                      <a:pt x="183257" y="272256"/>
                      <a:pt x="222316" y="303312"/>
                      <a:pt x="253669" y="328282"/>
                    </a:cubicBezTo>
                    <a:cubicBezTo>
                      <a:pt x="262797" y="335525"/>
                      <a:pt x="270669" y="341809"/>
                      <a:pt x="276225" y="347001"/>
                    </a:cubicBezTo>
                    <a:cubicBezTo>
                      <a:pt x="333276" y="400315"/>
                      <a:pt x="386556" y="448866"/>
                      <a:pt x="439076" y="495432"/>
                    </a:cubicBezTo>
                    <a:cubicBezTo>
                      <a:pt x="448766" y="503998"/>
                      <a:pt x="458457" y="512630"/>
                      <a:pt x="468213" y="521295"/>
                    </a:cubicBezTo>
                    <a:cubicBezTo>
                      <a:pt x="566870" y="609104"/>
                      <a:pt x="668834" y="699856"/>
                      <a:pt x="782770" y="766465"/>
                    </a:cubicBezTo>
                    <a:cubicBezTo>
                      <a:pt x="777313" y="767159"/>
                      <a:pt x="771889" y="767490"/>
                      <a:pt x="766432" y="767490"/>
                    </a:cubicBezTo>
                    <a:moveTo>
                      <a:pt x="794411" y="764514"/>
                    </a:moveTo>
                    <a:lnTo>
                      <a:pt x="794511" y="764381"/>
                    </a:lnTo>
                    <a:cubicBezTo>
                      <a:pt x="678061" y="697772"/>
                      <a:pt x="573981" y="605135"/>
                      <a:pt x="473307" y="515574"/>
                    </a:cubicBezTo>
                    <a:cubicBezTo>
                      <a:pt x="463583" y="506876"/>
                      <a:pt x="453860" y="498244"/>
                      <a:pt x="444169" y="489645"/>
                    </a:cubicBezTo>
                    <a:cubicBezTo>
                      <a:pt x="391716" y="443144"/>
                      <a:pt x="338468" y="394626"/>
                      <a:pt x="281451" y="341379"/>
                    </a:cubicBezTo>
                    <a:cubicBezTo>
                      <a:pt x="275696" y="335988"/>
                      <a:pt x="267692" y="329605"/>
                      <a:pt x="258465" y="322263"/>
                    </a:cubicBezTo>
                    <a:cubicBezTo>
                      <a:pt x="230055" y="299641"/>
                      <a:pt x="191128" y="268684"/>
                      <a:pt x="192352" y="244740"/>
                    </a:cubicBezTo>
                    <a:cubicBezTo>
                      <a:pt x="192716" y="237166"/>
                      <a:pt x="197214" y="230717"/>
                      <a:pt x="206077" y="225028"/>
                    </a:cubicBezTo>
                    <a:cubicBezTo>
                      <a:pt x="223209" y="213982"/>
                      <a:pt x="244409" y="205978"/>
                      <a:pt x="265873" y="199330"/>
                    </a:cubicBezTo>
                    <a:cubicBezTo>
                      <a:pt x="264220" y="204093"/>
                      <a:pt x="262963" y="208922"/>
                      <a:pt x="262004" y="213717"/>
                    </a:cubicBezTo>
                    <a:cubicBezTo>
                      <a:pt x="245897" y="295176"/>
                      <a:pt x="348853" y="376568"/>
                      <a:pt x="414767" y="413511"/>
                    </a:cubicBezTo>
                    <a:cubicBezTo>
                      <a:pt x="509720" y="466692"/>
                      <a:pt x="540841" y="431833"/>
                      <a:pt x="637348" y="490703"/>
                    </a:cubicBezTo>
                    <a:cubicBezTo>
                      <a:pt x="686032" y="520402"/>
                      <a:pt x="690166" y="536641"/>
                      <a:pt x="774138" y="604606"/>
                    </a:cubicBezTo>
                    <a:cubicBezTo>
                      <a:pt x="827121" y="647469"/>
                      <a:pt x="873853" y="680178"/>
                      <a:pt x="907653" y="702568"/>
                    </a:cubicBezTo>
                    <a:cubicBezTo>
                      <a:pt x="872695" y="731904"/>
                      <a:pt x="833801" y="756278"/>
                      <a:pt x="794411" y="764514"/>
                    </a:cubicBezTo>
                    <a:moveTo>
                      <a:pt x="431866" y="66"/>
                    </a:moveTo>
                    <a:cubicBezTo>
                      <a:pt x="431965" y="33"/>
                      <a:pt x="432065" y="33"/>
                      <a:pt x="432164" y="0"/>
                    </a:cubicBezTo>
                    <a:cubicBezTo>
                      <a:pt x="432065" y="33"/>
                      <a:pt x="431965" y="33"/>
                      <a:pt x="431866" y="66"/>
                    </a:cubicBez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808D2332-DD6C-4664-B504-18E0C96A41E1}"/>
                  </a:ext>
                </a:extLst>
              </p:cNvPr>
              <p:cNvSpPr/>
              <p:nvPr/>
            </p:nvSpPr>
            <p:spPr>
              <a:xfrm>
                <a:off x="6246245" y="3325250"/>
                <a:ext cx="609869" cy="576262"/>
              </a:xfrm>
              <a:custGeom>
                <a:avLst/>
                <a:gdLst>
                  <a:gd name="connsiteX0" fmla="*/ 598128 w 609869"/>
                  <a:gd name="connsiteY0" fmla="*/ 576263 h 576262"/>
                  <a:gd name="connsiteX1" fmla="*/ 283572 w 609869"/>
                  <a:gd name="connsiteY1" fmla="*/ 331093 h 576262"/>
                  <a:gd name="connsiteX2" fmla="*/ 254435 w 609869"/>
                  <a:gd name="connsiteY2" fmla="*/ 305230 h 576262"/>
                  <a:gd name="connsiteX3" fmla="*/ 91584 w 609869"/>
                  <a:gd name="connsiteY3" fmla="*/ 156799 h 576262"/>
                  <a:gd name="connsiteX4" fmla="*/ 69028 w 609869"/>
                  <a:gd name="connsiteY4" fmla="*/ 138079 h 576262"/>
                  <a:gd name="connsiteX5" fmla="*/ 38 w 609869"/>
                  <a:gd name="connsiteY5" fmla="*/ 54140 h 576262"/>
                  <a:gd name="connsiteX6" fmla="*/ 17269 w 609869"/>
                  <a:gd name="connsiteY6" fmla="*/ 28343 h 576262"/>
                  <a:gd name="connsiteX7" fmla="*/ 84737 w 609869"/>
                  <a:gd name="connsiteY7" fmla="*/ 0 h 576262"/>
                  <a:gd name="connsiteX8" fmla="*/ 81232 w 609869"/>
                  <a:gd name="connsiteY8" fmla="*/ 9128 h 576262"/>
                  <a:gd name="connsiteX9" fmla="*/ 21436 w 609869"/>
                  <a:gd name="connsiteY9" fmla="*/ 34826 h 576262"/>
                  <a:gd name="connsiteX10" fmla="*/ 7711 w 609869"/>
                  <a:gd name="connsiteY10" fmla="*/ 54537 h 576262"/>
                  <a:gd name="connsiteX11" fmla="*/ 73823 w 609869"/>
                  <a:gd name="connsiteY11" fmla="*/ 132060 h 576262"/>
                  <a:gd name="connsiteX12" fmla="*/ 96809 w 609869"/>
                  <a:gd name="connsiteY12" fmla="*/ 151176 h 576262"/>
                  <a:gd name="connsiteX13" fmla="*/ 259528 w 609869"/>
                  <a:gd name="connsiteY13" fmla="*/ 299442 h 576262"/>
                  <a:gd name="connsiteX14" fmla="*/ 288665 w 609869"/>
                  <a:gd name="connsiteY14" fmla="*/ 325371 h 576262"/>
                  <a:gd name="connsiteX15" fmla="*/ 609869 w 609869"/>
                  <a:gd name="connsiteY15" fmla="*/ 574179 h 576262"/>
                  <a:gd name="connsiteX16" fmla="*/ 609770 w 609869"/>
                  <a:gd name="connsiteY16" fmla="*/ 574311 h 576262"/>
                  <a:gd name="connsiteX17" fmla="*/ 598128 w 609869"/>
                  <a:gd name="connsiteY17" fmla="*/ 576263 h 57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9869" h="576262">
                    <a:moveTo>
                      <a:pt x="598128" y="576263"/>
                    </a:moveTo>
                    <a:cubicBezTo>
                      <a:pt x="484192" y="509654"/>
                      <a:pt x="382228" y="418902"/>
                      <a:pt x="283572" y="331093"/>
                    </a:cubicBezTo>
                    <a:cubicBezTo>
                      <a:pt x="273815" y="322428"/>
                      <a:pt x="264125" y="313796"/>
                      <a:pt x="254435" y="305230"/>
                    </a:cubicBezTo>
                    <a:cubicBezTo>
                      <a:pt x="201915" y="258663"/>
                      <a:pt x="148634" y="210112"/>
                      <a:pt x="91584" y="156799"/>
                    </a:cubicBezTo>
                    <a:cubicBezTo>
                      <a:pt x="86027" y="151606"/>
                      <a:pt x="78156" y="145322"/>
                      <a:pt x="69028" y="138079"/>
                    </a:cubicBezTo>
                    <a:cubicBezTo>
                      <a:pt x="37675" y="113109"/>
                      <a:pt x="-1384" y="82054"/>
                      <a:pt x="38" y="54140"/>
                    </a:cubicBezTo>
                    <a:cubicBezTo>
                      <a:pt x="534" y="44053"/>
                      <a:pt x="6355" y="35355"/>
                      <a:pt x="17269" y="28343"/>
                    </a:cubicBezTo>
                    <a:cubicBezTo>
                      <a:pt x="36716" y="15842"/>
                      <a:pt x="60859" y="7144"/>
                      <a:pt x="84737" y="0"/>
                    </a:cubicBezTo>
                    <a:cubicBezTo>
                      <a:pt x="83415" y="3010"/>
                      <a:pt x="82257" y="6052"/>
                      <a:pt x="81232" y="9128"/>
                    </a:cubicBezTo>
                    <a:cubicBezTo>
                      <a:pt x="59767" y="15776"/>
                      <a:pt x="38568" y="23779"/>
                      <a:pt x="21436" y="34826"/>
                    </a:cubicBezTo>
                    <a:cubicBezTo>
                      <a:pt x="12572" y="40514"/>
                      <a:pt x="8074" y="46964"/>
                      <a:pt x="7711" y="54537"/>
                    </a:cubicBezTo>
                    <a:cubicBezTo>
                      <a:pt x="6487" y="78482"/>
                      <a:pt x="45414" y="109438"/>
                      <a:pt x="73823" y="132060"/>
                    </a:cubicBezTo>
                    <a:cubicBezTo>
                      <a:pt x="83051" y="139402"/>
                      <a:pt x="91054" y="145785"/>
                      <a:pt x="96809" y="151176"/>
                    </a:cubicBezTo>
                    <a:cubicBezTo>
                      <a:pt x="153827" y="204424"/>
                      <a:pt x="207074" y="252942"/>
                      <a:pt x="259528" y="299442"/>
                    </a:cubicBezTo>
                    <a:cubicBezTo>
                      <a:pt x="269218" y="308041"/>
                      <a:pt x="278942" y="316673"/>
                      <a:pt x="288665" y="325371"/>
                    </a:cubicBezTo>
                    <a:cubicBezTo>
                      <a:pt x="389339" y="414933"/>
                      <a:pt x="493420" y="507570"/>
                      <a:pt x="609869" y="574179"/>
                    </a:cubicBezTo>
                    <a:lnTo>
                      <a:pt x="609770" y="574311"/>
                    </a:lnTo>
                    <a:cubicBezTo>
                      <a:pt x="605901" y="575105"/>
                      <a:pt x="601998" y="575766"/>
                      <a:pt x="598128" y="576263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047692B3-183A-4B08-9680-6706648A9DAE}"/>
                  </a:ext>
                </a:extLst>
              </p:cNvPr>
              <p:cNvSpPr/>
              <p:nvPr/>
            </p:nvSpPr>
            <p:spPr>
              <a:xfrm>
                <a:off x="7035833" y="3859179"/>
                <a:ext cx="14552" cy="34461"/>
              </a:xfrm>
              <a:custGeom>
                <a:avLst/>
                <a:gdLst>
                  <a:gd name="connsiteX0" fmla="*/ 13064 w 14552"/>
                  <a:gd name="connsiteY0" fmla="*/ 34462 h 34461"/>
                  <a:gd name="connsiteX1" fmla="*/ 0 w 14552"/>
                  <a:gd name="connsiteY1" fmla="*/ 25135 h 34461"/>
                  <a:gd name="connsiteX2" fmla="*/ 14552 w 14552"/>
                  <a:gd name="connsiteY2" fmla="*/ 0 h 34461"/>
                  <a:gd name="connsiteX3" fmla="*/ 13064 w 14552"/>
                  <a:gd name="connsiteY3" fmla="*/ 34462 h 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2" h="34461">
                    <a:moveTo>
                      <a:pt x="13064" y="34462"/>
                    </a:moveTo>
                    <a:lnTo>
                      <a:pt x="0" y="25135"/>
                    </a:lnTo>
                    <a:cubicBezTo>
                      <a:pt x="4829" y="16768"/>
                      <a:pt x="9690" y="8367"/>
                      <a:pt x="14552" y="0"/>
                    </a:cubicBezTo>
                    <a:lnTo>
                      <a:pt x="13064" y="34462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751D2B2F-12D5-4463-9E40-A9C01FC1641F}"/>
                  </a:ext>
                </a:extLst>
              </p:cNvPr>
              <p:cNvSpPr/>
              <p:nvPr/>
            </p:nvSpPr>
            <p:spPr>
              <a:xfrm>
                <a:off x="6807034" y="4279800"/>
                <a:ext cx="366877" cy="159973"/>
              </a:xfrm>
              <a:custGeom>
                <a:avLst/>
                <a:gdLst>
                  <a:gd name="connsiteX0" fmla="*/ 366878 w 366877"/>
                  <a:gd name="connsiteY0" fmla="*/ 159974 h 159973"/>
                  <a:gd name="connsiteX1" fmla="*/ 255025 w 366877"/>
                  <a:gd name="connsiteY1" fmla="*/ 111191 h 159973"/>
                  <a:gd name="connsiteX2" fmla="*/ 255058 w 366877"/>
                  <a:gd name="connsiteY2" fmla="*/ 111191 h 159973"/>
                  <a:gd name="connsiteX3" fmla="*/ 318724 w 366877"/>
                  <a:gd name="connsiteY3" fmla="*/ 138972 h 159973"/>
                  <a:gd name="connsiteX4" fmla="*/ 366878 w 366877"/>
                  <a:gd name="connsiteY4" fmla="*/ 159974 h 159973"/>
                  <a:gd name="connsiteX5" fmla="*/ 96209 w 366877"/>
                  <a:gd name="connsiteY5" fmla="*/ 41936 h 159973"/>
                  <a:gd name="connsiteX6" fmla="*/ 0 w 366877"/>
                  <a:gd name="connsiteY6" fmla="*/ 0 h 159973"/>
                  <a:gd name="connsiteX7" fmla="*/ 96209 w 366877"/>
                  <a:gd name="connsiteY7" fmla="*/ 41936 h 15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77" h="159973">
                    <a:moveTo>
                      <a:pt x="366878" y="159974"/>
                    </a:moveTo>
                    <a:cubicBezTo>
                      <a:pt x="329605" y="143735"/>
                      <a:pt x="292332" y="127463"/>
                      <a:pt x="255025" y="111191"/>
                    </a:cubicBezTo>
                    <a:lnTo>
                      <a:pt x="255058" y="111191"/>
                    </a:lnTo>
                    <a:cubicBezTo>
                      <a:pt x="276258" y="120452"/>
                      <a:pt x="297491" y="129712"/>
                      <a:pt x="318724" y="138972"/>
                    </a:cubicBezTo>
                    <a:cubicBezTo>
                      <a:pt x="334764" y="145951"/>
                      <a:pt x="350838" y="152962"/>
                      <a:pt x="366878" y="159974"/>
                    </a:cubicBezTo>
                    <a:moveTo>
                      <a:pt x="96209" y="41936"/>
                    </a:moveTo>
                    <a:cubicBezTo>
                      <a:pt x="64128" y="27980"/>
                      <a:pt x="32081" y="13957"/>
                      <a:pt x="0" y="0"/>
                    </a:cubicBezTo>
                    <a:cubicBezTo>
                      <a:pt x="32081" y="13957"/>
                      <a:pt x="64128" y="27980"/>
                      <a:pt x="96209" y="41936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77A3210E-2F2D-4877-9ABD-780DB5A71E9C}"/>
                  </a:ext>
                </a:extLst>
              </p:cNvPr>
              <p:cNvSpPr/>
              <p:nvPr/>
            </p:nvSpPr>
            <p:spPr>
              <a:xfrm>
                <a:off x="6903243" y="4321737"/>
                <a:ext cx="158849" cy="69254"/>
              </a:xfrm>
              <a:custGeom>
                <a:avLst/>
                <a:gdLst>
                  <a:gd name="connsiteX0" fmla="*/ 158816 w 158849"/>
                  <a:gd name="connsiteY0" fmla="*/ 69255 h 69254"/>
                  <a:gd name="connsiteX1" fmla="*/ 0 w 158849"/>
                  <a:gd name="connsiteY1" fmla="*/ 0 h 69254"/>
                  <a:gd name="connsiteX2" fmla="*/ 158849 w 158849"/>
                  <a:gd name="connsiteY2" fmla="*/ 69255 h 69254"/>
                  <a:gd name="connsiteX3" fmla="*/ 158816 w 158849"/>
                  <a:gd name="connsiteY3" fmla="*/ 69255 h 6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849" h="69254">
                    <a:moveTo>
                      <a:pt x="158816" y="69255"/>
                    </a:moveTo>
                    <a:cubicBezTo>
                      <a:pt x="105899" y="46203"/>
                      <a:pt x="52950" y="23085"/>
                      <a:pt x="0" y="0"/>
                    </a:cubicBezTo>
                    <a:cubicBezTo>
                      <a:pt x="52950" y="23085"/>
                      <a:pt x="105899" y="46170"/>
                      <a:pt x="158849" y="69255"/>
                    </a:cubicBezTo>
                    <a:lnTo>
                      <a:pt x="158816" y="69255"/>
                    </a:ln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2083AFA-4EDA-4475-A1A4-A44B14F63413}"/>
                  </a:ext>
                </a:extLst>
              </p:cNvPr>
              <p:cNvSpPr/>
              <p:nvPr/>
            </p:nvSpPr>
            <p:spPr>
              <a:xfrm>
                <a:off x="6807034" y="4034102"/>
                <a:ext cx="318723" cy="384671"/>
              </a:xfrm>
              <a:custGeom>
                <a:avLst/>
                <a:gdLst>
                  <a:gd name="connsiteX0" fmla="*/ 318724 w 318723"/>
                  <a:gd name="connsiteY0" fmla="*/ 384671 h 384671"/>
                  <a:gd name="connsiteX1" fmla="*/ 255058 w 318723"/>
                  <a:gd name="connsiteY1" fmla="*/ 356890 h 384671"/>
                  <a:gd name="connsiteX2" fmla="*/ 96209 w 318723"/>
                  <a:gd name="connsiteY2" fmla="*/ 287635 h 384671"/>
                  <a:gd name="connsiteX3" fmla="*/ 0 w 318723"/>
                  <a:gd name="connsiteY3" fmla="*/ 245699 h 384671"/>
                  <a:gd name="connsiteX4" fmla="*/ 142114 w 318723"/>
                  <a:gd name="connsiteY4" fmla="*/ 0 h 384671"/>
                  <a:gd name="connsiteX5" fmla="*/ 156071 w 318723"/>
                  <a:gd name="connsiteY5" fmla="*/ 9988 h 384671"/>
                  <a:gd name="connsiteX6" fmla="*/ 213552 w 318723"/>
                  <a:gd name="connsiteY6" fmla="*/ 50932 h 384671"/>
                  <a:gd name="connsiteX7" fmla="*/ 141949 w 318723"/>
                  <a:gd name="connsiteY7" fmla="*/ 231973 h 384671"/>
                  <a:gd name="connsiteX8" fmla="*/ 149126 w 318723"/>
                  <a:gd name="connsiteY8" fmla="*/ 234818 h 384671"/>
                  <a:gd name="connsiteX9" fmla="*/ 220001 w 318723"/>
                  <a:gd name="connsiteY9" fmla="*/ 55563 h 384671"/>
                  <a:gd name="connsiteX10" fmla="*/ 228765 w 318723"/>
                  <a:gd name="connsiteY10" fmla="*/ 61813 h 384671"/>
                  <a:gd name="connsiteX11" fmla="*/ 233396 w 318723"/>
                  <a:gd name="connsiteY11" fmla="*/ 55298 h 384671"/>
                  <a:gd name="connsiteX12" fmla="*/ 230055 w 318723"/>
                  <a:gd name="connsiteY12" fmla="*/ 131829 h 384671"/>
                  <a:gd name="connsiteX13" fmla="*/ 278474 w 318723"/>
                  <a:gd name="connsiteY13" fmla="*/ 206640 h 384671"/>
                  <a:gd name="connsiteX14" fmla="*/ 250097 w 318723"/>
                  <a:gd name="connsiteY14" fmla="*/ 253934 h 384671"/>
                  <a:gd name="connsiteX15" fmla="*/ 318724 w 318723"/>
                  <a:gd name="connsiteY15" fmla="*/ 384671 h 384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8723" h="384671">
                    <a:moveTo>
                      <a:pt x="318724" y="384671"/>
                    </a:moveTo>
                    <a:cubicBezTo>
                      <a:pt x="297491" y="375411"/>
                      <a:pt x="276258" y="366150"/>
                      <a:pt x="255058" y="356890"/>
                    </a:cubicBezTo>
                    <a:cubicBezTo>
                      <a:pt x="202109" y="333805"/>
                      <a:pt x="149159" y="310720"/>
                      <a:pt x="96209" y="287635"/>
                    </a:cubicBezTo>
                    <a:cubicBezTo>
                      <a:pt x="64128" y="273678"/>
                      <a:pt x="32081" y="259655"/>
                      <a:pt x="0" y="245699"/>
                    </a:cubicBezTo>
                    <a:cubicBezTo>
                      <a:pt x="47393" y="163810"/>
                      <a:pt x="94754" y="81889"/>
                      <a:pt x="142114" y="0"/>
                    </a:cubicBezTo>
                    <a:lnTo>
                      <a:pt x="156071" y="9988"/>
                    </a:lnTo>
                    <a:lnTo>
                      <a:pt x="213552" y="50932"/>
                    </a:lnTo>
                    <a:lnTo>
                      <a:pt x="141949" y="231973"/>
                    </a:lnTo>
                    <a:lnTo>
                      <a:pt x="149126" y="234818"/>
                    </a:lnTo>
                    <a:lnTo>
                      <a:pt x="220001" y="55563"/>
                    </a:lnTo>
                    <a:lnTo>
                      <a:pt x="228765" y="61813"/>
                    </a:lnTo>
                    <a:lnTo>
                      <a:pt x="233396" y="55298"/>
                    </a:lnTo>
                    <a:lnTo>
                      <a:pt x="230055" y="131829"/>
                    </a:lnTo>
                    <a:cubicBezTo>
                      <a:pt x="238820" y="165993"/>
                      <a:pt x="257407" y="188185"/>
                      <a:pt x="278474" y="206640"/>
                    </a:cubicBezTo>
                    <a:cubicBezTo>
                      <a:pt x="265939" y="218744"/>
                      <a:pt x="253967" y="233197"/>
                      <a:pt x="250097" y="253934"/>
                    </a:cubicBezTo>
                    <a:cubicBezTo>
                      <a:pt x="242061" y="296896"/>
                      <a:pt x="272819" y="342437"/>
                      <a:pt x="318724" y="384671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350B2D9D-5381-47AB-8E86-90AC3F03E977}"/>
                  </a:ext>
                </a:extLst>
              </p:cNvPr>
              <p:cNvSpPr/>
              <p:nvPr/>
            </p:nvSpPr>
            <p:spPr>
              <a:xfrm>
                <a:off x="6948983" y="4085034"/>
                <a:ext cx="78052" cy="183885"/>
              </a:xfrm>
              <a:custGeom>
                <a:avLst/>
                <a:gdLst>
                  <a:gd name="connsiteX0" fmla="*/ 7177 w 78052"/>
                  <a:gd name="connsiteY0" fmla="*/ 183885 h 183885"/>
                  <a:gd name="connsiteX1" fmla="*/ 0 w 78052"/>
                  <a:gd name="connsiteY1" fmla="*/ 181041 h 183885"/>
                  <a:gd name="connsiteX2" fmla="*/ 71603 w 78052"/>
                  <a:gd name="connsiteY2" fmla="*/ 0 h 183885"/>
                  <a:gd name="connsiteX3" fmla="*/ 78052 w 78052"/>
                  <a:gd name="connsiteY3" fmla="*/ 4630 h 183885"/>
                  <a:gd name="connsiteX4" fmla="*/ 7177 w 78052"/>
                  <a:gd name="connsiteY4" fmla="*/ 183885 h 18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052" h="183885">
                    <a:moveTo>
                      <a:pt x="7177" y="183885"/>
                    </a:moveTo>
                    <a:lnTo>
                      <a:pt x="0" y="181041"/>
                    </a:lnTo>
                    <a:lnTo>
                      <a:pt x="71603" y="0"/>
                    </a:lnTo>
                    <a:lnTo>
                      <a:pt x="78052" y="4630"/>
                    </a:lnTo>
                    <a:lnTo>
                      <a:pt x="7177" y="183885"/>
                    </a:lnTo>
                  </a:path>
                </a:pathLst>
              </a:custGeom>
              <a:solidFill>
                <a:srgbClr val="2E3B8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7CC5ED14-AFFB-4F35-9B5B-92CD9EF9317B}"/>
                  </a:ext>
                </a:extLst>
              </p:cNvPr>
              <p:cNvSpPr/>
              <p:nvPr/>
            </p:nvSpPr>
            <p:spPr>
              <a:xfrm>
                <a:off x="7055855" y="4240741"/>
                <a:ext cx="126685" cy="199032"/>
              </a:xfrm>
              <a:custGeom>
                <a:avLst/>
                <a:gdLst>
                  <a:gd name="connsiteX0" fmla="*/ 118057 w 126685"/>
                  <a:gd name="connsiteY0" fmla="*/ 199033 h 199032"/>
                  <a:gd name="connsiteX1" fmla="*/ 69903 w 126685"/>
                  <a:gd name="connsiteY1" fmla="*/ 178032 h 199032"/>
                  <a:gd name="connsiteX2" fmla="*/ 1276 w 126685"/>
                  <a:gd name="connsiteY2" fmla="*/ 47294 h 199032"/>
                  <a:gd name="connsiteX3" fmla="*/ 29653 w 126685"/>
                  <a:gd name="connsiteY3" fmla="*/ 0 h 199032"/>
                  <a:gd name="connsiteX4" fmla="*/ 118057 w 126685"/>
                  <a:gd name="connsiteY4" fmla="*/ 199033 h 1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85" h="199032">
                    <a:moveTo>
                      <a:pt x="118057" y="199033"/>
                    </a:moveTo>
                    <a:cubicBezTo>
                      <a:pt x="102016" y="192021"/>
                      <a:pt x="85943" y="185010"/>
                      <a:pt x="69903" y="178032"/>
                    </a:cubicBezTo>
                    <a:cubicBezTo>
                      <a:pt x="23997" y="135797"/>
                      <a:pt x="-6760" y="90256"/>
                      <a:pt x="1276" y="47294"/>
                    </a:cubicBezTo>
                    <a:cubicBezTo>
                      <a:pt x="5146" y="26558"/>
                      <a:pt x="17118" y="12105"/>
                      <a:pt x="29653" y="0"/>
                    </a:cubicBezTo>
                    <a:cubicBezTo>
                      <a:pt x="82570" y="46368"/>
                      <a:pt x="151030" y="69189"/>
                      <a:pt x="118057" y="199033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F368FA7-3760-4A49-8CD1-AB641AC11699}"/>
                  </a:ext>
                </a:extLst>
              </p:cNvPr>
              <p:cNvSpPr/>
              <p:nvPr/>
            </p:nvSpPr>
            <p:spPr>
              <a:xfrm>
                <a:off x="6840008" y="4216433"/>
                <a:ext cx="358411" cy="153094"/>
              </a:xfrm>
              <a:custGeom>
                <a:avLst/>
                <a:gdLst>
                  <a:gd name="connsiteX0" fmla="*/ 355501 w 358411"/>
                  <a:gd name="connsiteY0" fmla="*/ 153095 h 153094"/>
                  <a:gd name="connsiteX1" fmla="*/ 0 w 358411"/>
                  <a:gd name="connsiteY1" fmla="*/ 7111 h 153094"/>
                  <a:gd name="connsiteX2" fmla="*/ 2910 w 358411"/>
                  <a:gd name="connsiteY2" fmla="*/ 0 h 153094"/>
                  <a:gd name="connsiteX3" fmla="*/ 358411 w 358411"/>
                  <a:gd name="connsiteY3" fmla="*/ 145984 h 153094"/>
                  <a:gd name="connsiteX4" fmla="*/ 355501 w 358411"/>
                  <a:gd name="connsiteY4" fmla="*/ 153095 h 15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411" h="153094">
                    <a:moveTo>
                      <a:pt x="355501" y="153095"/>
                    </a:moveTo>
                    <a:lnTo>
                      <a:pt x="0" y="7111"/>
                    </a:lnTo>
                    <a:lnTo>
                      <a:pt x="2910" y="0"/>
                    </a:lnTo>
                    <a:lnTo>
                      <a:pt x="358411" y="145984"/>
                    </a:lnTo>
                    <a:lnTo>
                      <a:pt x="355501" y="15309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0F5BA632-EC37-4A71-9424-1E4AC9E7AD37}"/>
                  </a:ext>
                </a:extLst>
              </p:cNvPr>
              <p:cNvSpPr/>
              <p:nvPr/>
            </p:nvSpPr>
            <p:spPr>
              <a:xfrm>
                <a:off x="6488178" y="3133328"/>
                <a:ext cx="973699" cy="320575"/>
              </a:xfrm>
              <a:custGeom>
                <a:avLst/>
                <a:gdLst>
                  <a:gd name="connsiteX0" fmla="*/ 973700 w 973699"/>
                  <a:gd name="connsiteY0" fmla="*/ 320576 h 320575"/>
                  <a:gd name="connsiteX1" fmla="*/ 973667 w 973699"/>
                  <a:gd name="connsiteY1" fmla="*/ 320510 h 320575"/>
                  <a:gd name="connsiteX2" fmla="*/ 973700 w 973699"/>
                  <a:gd name="connsiteY2" fmla="*/ 320576 h 320575"/>
                  <a:gd name="connsiteX3" fmla="*/ 973534 w 973699"/>
                  <a:gd name="connsiteY3" fmla="*/ 320344 h 320575"/>
                  <a:gd name="connsiteX4" fmla="*/ 955940 w 973699"/>
                  <a:gd name="connsiteY4" fmla="*/ 298946 h 320575"/>
                  <a:gd name="connsiteX5" fmla="*/ 941222 w 973699"/>
                  <a:gd name="connsiteY5" fmla="*/ 282773 h 320575"/>
                  <a:gd name="connsiteX6" fmla="*/ 973534 w 973699"/>
                  <a:gd name="connsiteY6" fmla="*/ 320344 h 320575"/>
                  <a:gd name="connsiteX7" fmla="*/ 737162 w 973699"/>
                  <a:gd name="connsiteY7" fmla="*/ 139468 h 320575"/>
                  <a:gd name="connsiteX8" fmla="*/ 75737 w 973699"/>
                  <a:gd name="connsiteY8" fmla="*/ 11642 h 320575"/>
                  <a:gd name="connsiteX9" fmla="*/ 15577 w 973699"/>
                  <a:gd name="connsiteY9" fmla="*/ 0 h 320575"/>
                  <a:gd name="connsiteX10" fmla="*/ 737162 w 973699"/>
                  <a:gd name="connsiteY10" fmla="*/ 139468 h 320575"/>
                  <a:gd name="connsiteX11" fmla="*/ 0 w 973699"/>
                  <a:gd name="connsiteY11" fmla="*/ 2745 h 320575"/>
                  <a:gd name="connsiteX12" fmla="*/ 5292 w 973699"/>
                  <a:gd name="connsiteY12" fmla="*/ 1786 h 320575"/>
                  <a:gd name="connsiteX13" fmla="*/ 0 w 973699"/>
                  <a:gd name="connsiteY13" fmla="*/ 2745 h 320575"/>
                  <a:gd name="connsiteX14" fmla="*/ 5589 w 973699"/>
                  <a:gd name="connsiteY14" fmla="*/ 1720 h 320575"/>
                  <a:gd name="connsiteX15" fmla="*/ 15577 w 973699"/>
                  <a:gd name="connsiteY15" fmla="*/ 0 h 320575"/>
                  <a:gd name="connsiteX16" fmla="*/ 5589 w 973699"/>
                  <a:gd name="connsiteY16" fmla="*/ 1720 h 32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3699" h="320575">
                    <a:moveTo>
                      <a:pt x="973700" y="320576"/>
                    </a:moveTo>
                    <a:cubicBezTo>
                      <a:pt x="973700" y="320543"/>
                      <a:pt x="973667" y="320510"/>
                      <a:pt x="973667" y="320510"/>
                    </a:cubicBezTo>
                    <a:cubicBezTo>
                      <a:pt x="973667" y="320510"/>
                      <a:pt x="973700" y="320543"/>
                      <a:pt x="973700" y="320576"/>
                    </a:cubicBezTo>
                    <a:moveTo>
                      <a:pt x="973534" y="320344"/>
                    </a:moveTo>
                    <a:cubicBezTo>
                      <a:pt x="968110" y="313333"/>
                      <a:pt x="962257" y="306189"/>
                      <a:pt x="955940" y="298946"/>
                    </a:cubicBezTo>
                    <a:cubicBezTo>
                      <a:pt x="951276" y="293621"/>
                      <a:pt x="946382" y="288197"/>
                      <a:pt x="941222" y="282773"/>
                    </a:cubicBezTo>
                    <a:cubicBezTo>
                      <a:pt x="953360" y="295573"/>
                      <a:pt x="964076" y="308140"/>
                      <a:pt x="973534" y="320344"/>
                    </a:cubicBezTo>
                    <a:moveTo>
                      <a:pt x="737162" y="139468"/>
                    </a:moveTo>
                    <a:cubicBezTo>
                      <a:pt x="516698" y="96838"/>
                      <a:pt x="296201" y="54240"/>
                      <a:pt x="75737" y="11642"/>
                    </a:cubicBezTo>
                    <a:cubicBezTo>
                      <a:pt x="55662" y="7739"/>
                      <a:pt x="35620" y="3870"/>
                      <a:pt x="15577" y="0"/>
                    </a:cubicBezTo>
                    <a:cubicBezTo>
                      <a:pt x="256117" y="46501"/>
                      <a:pt x="496623" y="92968"/>
                      <a:pt x="737162" y="139468"/>
                    </a:cubicBezTo>
                    <a:moveTo>
                      <a:pt x="0" y="2745"/>
                    </a:moveTo>
                    <a:cubicBezTo>
                      <a:pt x="1753" y="2414"/>
                      <a:pt x="3539" y="2084"/>
                      <a:pt x="5292" y="1786"/>
                    </a:cubicBezTo>
                    <a:cubicBezTo>
                      <a:pt x="3605" y="2084"/>
                      <a:pt x="1819" y="2414"/>
                      <a:pt x="0" y="2745"/>
                    </a:cubicBezTo>
                    <a:moveTo>
                      <a:pt x="5589" y="1720"/>
                    </a:moveTo>
                    <a:cubicBezTo>
                      <a:pt x="8930" y="1158"/>
                      <a:pt x="12237" y="562"/>
                      <a:pt x="15577" y="0"/>
                    </a:cubicBezTo>
                    <a:cubicBezTo>
                      <a:pt x="12535" y="529"/>
                      <a:pt x="9194" y="1091"/>
                      <a:pt x="5589" y="1720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AD01FA5-AF0D-4F41-9B7D-92A32312BC96}"/>
                  </a:ext>
                </a:extLst>
              </p:cNvPr>
              <p:cNvSpPr/>
              <p:nvPr/>
            </p:nvSpPr>
            <p:spPr>
              <a:xfrm>
                <a:off x="6503755" y="3133328"/>
                <a:ext cx="957957" cy="391186"/>
              </a:xfrm>
              <a:custGeom>
                <a:avLst/>
                <a:gdLst>
                  <a:gd name="connsiteX0" fmla="*/ 892142 w 957957"/>
                  <a:gd name="connsiteY0" fmla="*/ 391186 h 391186"/>
                  <a:gd name="connsiteX1" fmla="*/ 837439 w 957957"/>
                  <a:gd name="connsiteY1" fmla="*/ 347001 h 391186"/>
                  <a:gd name="connsiteX2" fmla="*/ 837902 w 957957"/>
                  <a:gd name="connsiteY2" fmla="*/ 344719 h 391186"/>
                  <a:gd name="connsiteX3" fmla="*/ 839721 w 957957"/>
                  <a:gd name="connsiteY3" fmla="*/ 325570 h 391186"/>
                  <a:gd name="connsiteX4" fmla="*/ 837704 w 957957"/>
                  <a:gd name="connsiteY4" fmla="*/ 304701 h 391186"/>
                  <a:gd name="connsiteX5" fmla="*/ 716260 w 957957"/>
                  <a:gd name="connsiteY5" fmla="*/ 252379 h 391186"/>
                  <a:gd name="connsiteX6" fmla="*/ 671149 w 957957"/>
                  <a:gd name="connsiteY6" fmla="*/ 285022 h 391186"/>
                  <a:gd name="connsiteX7" fmla="*/ 576395 w 957957"/>
                  <a:gd name="connsiteY7" fmla="*/ 273910 h 391186"/>
                  <a:gd name="connsiteX8" fmla="*/ 454124 w 957957"/>
                  <a:gd name="connsiteY8" fmla="*/ 260780 h 391186"/>
                  <a:gd name="connsiteX9" fmla="*/ 390426 w 957957"/>
                  <a:gd name="connsiteY9" fmla="*/ 253901 h 391186"/>
                  <a:gd name="connsiteX10" fmla="*/ 148597 w 957957"/>
                  <a:gd name="connsiteY10" fmla="*/ 107454 h 391186"/>
                  <a:gd name="connsiteX11" fmla="*/ 60160 w 957957"/>
                  <a:gd name="connsiteY11" fmla="*/ 11642 h 391186"/>
                  <a:gd name="connsiteX12" fmla="*/ 0 w 957957"/>
                  <a:gd name="connsiteY12" fmla="*/ 0 h 391186"/>
                  <a:gd name="connsiteX13" fmla="*/ 60160 w 957957"/>
                  <a:gd name="connsiteY13" fmla="*/ 11642 h 391186"/>
                  <a:gd name="connsiteX14" fmla="*/ 721585 w 957957"/>
                  <a:gd name="connsiteY14" fmla="*/ 139468 h 391186"/>
                  <a:gd name="connsiteX15" fmla="*/ 740403 w 957957"/>
                  <a:gd name="connsiteY15" fmla="*/ 143107 h 391186"/>
                  <a:gd name="connsiteX16" fmla="*/ 744769 w 957957"/>
                  <a:gd name="connsiteY16" fmla="*/ 145587 h 391186"/>
                  <a:gd name="connsiteX17" fmla="*/ 925645 w 957957"/>
                  <a:gd name="connsiteY17" fmla="*/ 282773 h 391186"/>
                  <a:gd name="connsiteX18" fmla="*/ 940362 w 957957"/>
                  <a:gd name="connsiteY18" fmla="*/ 298946 h 391186"/>
                  <a:gd name="connsiteX19" fmla="*/ 957957 w 957957"/>
                  <a:gd name="connsiteY19" fmla="*/ 320344 h 391186"/>
                  <a:gd name="connsiteX20" fmla="*/ 940362 w 957957"/>
                  <a:gd name="connsiteY20" fmla="*/ 298946 h 391186"/>
                  <a:gd name="connsiteX21" fmla="*/ 873059 w 957957"/>
                  <a:gd name="connsiteY21" fmla="*/ 357022 h 391186"/>
                  <a:gd name="connsiteX22" fmla="*/ 892142 w 957957"/>
                  <a:gd name="connsiteY22" fmla="*/ 391186 h 39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957" h="391186">
                    <a:moveTo>
                      <a:pt x="892142" y="391186"/>
                    </a:moveTo>
                    <a:cubicBezTo>
                      <a:pt x="874977" y="374584"/>
                      <a:pt x="856556" y="359833"/>
                      <a:pt x="837439" y="347001"/>
                    </a:cubicBezTo>
                    <a:cubicBezTo>
                      <a:pt x="837605" y="346240"/>
                      <a:pt x="837770" y="345480"/>
                      <a:pt x="837902" y="344719"/>
                    </a:cubicBezTo>
                    <a:cubicBezTo>
                      <a:pt x="839225" y="337840"/>
                      <a:pt x="839721" y="331391"/>
                      <a:pt x="839721" y="325570"/>
                    </a:cubicBezTo>
                    <a:cubicBezTo>
                      <a:pt x="839721" y="317136"/>
                      <a:pt x="838696" y="309992"/>
                      <a:pt x="837704" y="304701"/>
                    </a:cubicBezTo>
                    <a:cubicBezTo>
                      <a:pt x="797223" y="287271"/>
                      <a:pt x="756741" y="269809"/>
                      <a:pt x="716260" y="252379"/>
                    </a:cubicBezTo>
                    <a:cubicBezTo>
                      <a:pt x="701212" y="263260"/>
                      <a:pt x="686197" y="274141"/>
                      <a:pt x="671149" y="285022"/>
                    </a:cubicBezTo>
                    <a:cubicBezTo>
                      <a:pt x="650346" y="282476"/>
                      <a:pt x="619257" y="278871"/>
                      <a:pt x="576395" y="273910"/>
                    </a:cubicBezTo>
                    <a:cubicBezTo>
                      <a:pt x="503072" y="265443"/>
                      <a:pt x="466361" y="261871"/>
                      <a:pt x="454124" y="260780"/>
                    </a:cubicBezTo>
                    <a:cubicBezTo>
                      <a:pt x="418339" y="257605"/>
                      <a:pt x="409410" y="257605"/>
                      <a:pt x="390426" y="253901"/>
                    </a:cubicBezTo>
                    <a:cubicBezTo>
                      <a:pt x="287536" y="233991"/>
                      <a:pt x="265972" y="179255"/>
                      <a:pt x="148597" y="107454"/>
                    </a:cubicBezTo>
                    <a:lnTo>
                      <a:pt x="60160" y="11642"/>
                    </a:lnTo>
                    <a:cubicBezTo>
                      <a:pt x="40084" y="7739"/>
                      <a:pt x="20042" y="3870"/>
                      <a:pt x="0" y="0"/>
                    </a:cubicBezTo>
                    <a:cubicBezTo>
                      <a:pt x="20042" y="3870"/>
                      <a:pt x="40084" y="7739"/>
                      <a:pt x="60160" y="11642"/>
                    </a:cubicBezTo>
                    <a:cubicBezTo>
                      <a:pt x="280624" y="54240"/>
                      <a:pt x="501121" y="96838"/>
                      <a:pt x="721585" y="139468"/>
                    </a:cubicBezTo>
                    <a:cubicBezTo>
                      <a:pt x="727869" y="140692"/>
                      <a:pt x="734153" y="141883"/>
                      <a:pt x="740403" y="143107"/>
                    </a:cubicBezTo>
                    <a:cubicBezTo>
                      <a:pt x="741892" y="143933"/>
                      <a:pt x="743347" y="144760"/>
                      <a:pt x="744769" y="145587"/>
                    </a:cubicBezTo>
                    <a:cubicBezTo>
                      <a:pt x="826261" y="192451"/>
                      <a:pt x="884304" y="239150"/>
                      <a:pt x="925645" y="282773"/>
                    </a:cubicBezTo>
                    <a:cubicBezTo>
                      <a:pt x="930804" y="288197"/>
                      <a:pt x="935699" y="293621"/>
                      <a:pt x="940362" y="298946"/>
                    </a:cubicBezTo>
                    <a:cubicBezTo>
                      <a:pt x="946679" y="306189"/>
                      <a:pt x="952533" y="313333"/>
                      <a:pt x="957957" y="320344"/>
                    </a:cubicBezTo>
                    <a:cubicBezTo>
                      <a:pt x="952533" y="313333"/>
                      <a:pt x="946679" y="306189"/>
                      <a:pt x="940362" y="298946"/>
                    </a:cubicBezTo>
                    <a:lnTo>
                      <a:pt x="873059" y="357022"/>
                    </a:lnTo>
                    <a:cubicBezTo>
                      <a:pt x="880037" y="368763"/>
                      <a:pt x="886387" y="380173"/>
                      <a:pt x="892142" y="391186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61863D2-6DC9-4F82-82F1-5F0EA79E6467}"/>
                  </a:ext>
                </a:extLst>
              </p:cNvPr>
              <p:cNvSpPr/>
              <p:nvPr/>
            </p:nvSpPr>
            <p:spPr>
              <a:xfrm>
                <a:off x="7376814" y="3432274"/>
                <a:ext cx="153997" cy="322758"/>
              </a:xfrm>
              <a:custGeom>
                <a:avLst/>
                <a:gdLst>
                  <a:gd name="connsiteX0" fmla="*/ 130638 w 153997"/>
                  <a:gd name="connsiteY0" fmla="*/ 322759 h 322758"/>
                  <a:gd name="connsiteX1" fmla="*/ 75307 w 153997"/>
                  <a:gd name="connsiteY1" fmla="*/ 161164 h 322758"/>
                  <a:gd name="connsiteX2" fmla="*/ 19083 w 153997"/>
                  <a:gd name="connsiteY2" fmla="*/ 92240 h 322758"/>
                  <a:gd name="connsiteX3" fmla="*/ 0 w 153997"/>
                  <a:gd name="connsiteY3" fmla="*/ 58076 h 322758"/>
                  <a:gd name="connsiteX4" fmla="*/ 67303 w 153997"/>
                  <a:gd name="connsiteY4" fmla="*/ 0 h 322758"/>
                  <a:gd name="connsiteX5" fmla="*/ 84898 w 153997"/>
                  <a:gd name="connsiteY5" fmla="*/ 21398 h 322758"/>
                  <a:gd name="connsiteX6" fmla="*/ 85030 w 153997"/>
                  <a:gd name="connsiteY6" fmla="*/ 21564 h 322758"/>
                  <a:gd name="connsiteX7" fmla="*/ 85064 w 153997"/>
                  <a:gd name="connsiteY7" fmla="*/ 21630 h 322758"/>
                  <a:gd name="connsiteX8" fmla="*/ 118566 w 153997"/>
                  <a:gd name="connsiteY8" fmla="*/ 72132 h 322758"/>
                  <a:gd name="connsiteX9" fmla="*/ 153690 w 153997"/>
                  <a:gd name="connsiteY9" fmla="*/ 196585 h 322758"/>
                  <a:gd name="connsiteX10" fmla="*/ 130638 w 153997"/>
                  <a:gd name="connsiteY10" fmla="*/ 322759 h 32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97" h="322758">
                    <a:moveTo>
                      <a:pt x="130638" y="322759"/>
                    </a:moveTo>
                    <a:cubicBezTo>
                      <a:pt x="121973" y="243714"/>
                      <a:pt x="93001" y="189243"/>
                      <a:pt x="75307" y="161164"/>
                    </a:cubicBezTo>
                    <a:cubicBezTo>
                      <a:pt x="59068" y="135467"/>
                      <a:pt x="40018" y="112481"/>
                      <a:pt x="19083" y="92240"/>
                    </a:cubicBezTo>
                    <a:cubicBezTo>
                      <a:pt x="13328" y="81227"/>
                      <a:pt x="6978" y="69817"/>
                      <a:pt x="0" y="58076"/>
                    </a:cubicBezTo>
                    <a:lnTo>
                      <a:pt x="67303" y="0"/>
                    </a:lnTo>
                    <a:cubicBezTo>
                      <a:pt x="73620" y="7243"/>
                      <a:pt x="79474" y="14387"/>
                      <a:pt x="84898" y="21398"/>
                    </a:cubicBezTo>
                    <a:cubicBezTo>
                      <a:pt x="84931" y="21464"/>
                      <a:pt x="84997" y="21497"/>
                      <a:pt x="85030" y="21564"/>
                    </a:cubicBezTo>
                    <a:cubicBezTo>
                      <a:pt x="85030" y="21564"/>
                      <a:pt x="85064" y="21597"/>
                      <a:pt x="85064" y="21630"/>
                    </a:cubicBezTo>
                    <a:cubicBezTo>
                      <a:pt x="98723" y="39258"/>
                      <a:pt x="109703" y="56191"/>
                      <a:pt x="118566" y="72132"/>
                    </a:cubicBezTo>
                    <a:cubicBezTo>
                      <a:pt x="130671" y="94092"/>
                      <a:pt x="150978" y="137749"/>
                      <a:pt x="153690" y="196585"/>
                    </a:cubicBezTo>
                    <a:cubicBezTo>
                      <a:pt x="156402" y="254827"/>
                      <a:pt x="140560" y="299806"/>
                      <a:pt x="130638" y="322759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6F842DB5-D5F2-4318-BF3D-ECAA865E3397}"/>
                  </a:ext>
                </a:extLst>
              </p:cNvPr>
              <p:cNvSpPr/>
              <p:nvPr/>
            </p:nvSpPr>
            <p:spPr>
              <a:xfrm>
                <a:off x="6439197" y="3133328"/>
                <a:ext cx="213154" cy="107453"/>
              </a:xfrm>
              <a:custGeom>
                <a:avLst/>
                <a:gdLst>
                  <a:gd name="connsiteX0" fmla="*/ 213155 w 213154"/>
                  <a:gd name="connsiteY0" fmla="*/ 107454 h 107453"/>
                  <a:gd name="connsiteX1" fmla="*/ 170623 w 213154"/>
                  <a:gd name="connsiteY1" fmla="*/ 83112 h 107453"/>
                  <a:gd name="connsiteX2" fmla="*/ 0 w 213154"/>
                  <a:gd name="connsiteY2" fmla="*/ 12303 h 107453"/>
                  <a:gd name="connsiteX3" fmla="*/ 48981 w 213154"/>
                  <a:gd name="connsiteY3" fmla="*/ 2745 h 107453"/>
                  <a:gd name="connsiteX4" fmla="*/ 54273 w 213154"/>
                  <a:gd name="connsiteY4" fmla="*/ 1786 h 107453"/>
                  <a:gd name="connsiteX5" fmla="*/ 54570 w 213154"/>
                  <a:gd name="connsiteY5" fmla="*/ 1720 h 107453"/>
                  <a:gd name="connsiteX6" fmla="*/ 64558 w 213154"/>
                  <a:gd name="connsiteY6" fmla="*/ 0 h 107453"/>
                  <a:gd name="connsiteX7" fmla="*/ 124718 w 213154"/>
                  <a:gd name="connsiteY7" fmla="*/ 11642 h 107453"/>
                  <a:gd name="connsiteX8" fmla="*/ 213155 w 213154"/>
                  <a:gd name="connsiteY8" fmla="*/ 107454 h 10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154" h="107453">
                    <a:moveTo>
                      <a:pt x="213155" y="107454"/>
                    </a:moveTo>
                    <a:cubicBezTo>
                      <a:pt x="200223" y="99516"/>
                      <a:pt x="186101" y="91414"/>
                      <a:pt x="170623" y="83112"/>
                    </a:cubicBezTo>
                    <a:cubicBezTo>
                      <a:pt x="100905" y="45740"/>
                      <a:pt x="39522" y="24309"/>
                      <a:pt x="0" y="12303"/>
                    </a:cubicBezTo>
                    <a:cubicBezTo>
                      <a:pt x="16073" y="8930"/>
                      <a:pt x="32378" y="5722"/>
                      <a:pt x="48981" y="2745"/>
                    </a:cubicBezTo>
                    <a:cubicBezTo>
                      <a:pt x="50800" y="2414"/>
                      <a:pt x="52586" y="2084"/>
                      <a:pt x="54273" y="1786"/>
                    </a:cubicBezTo>
                    <a:cubicBezTo>
                      <a:pt x="54372" y="1753"/>
                      <a:pt x="54471" y="1753"/>
                      <a:pt x="54570" y="1720"/>
                    </a:cubicBezTo>
                    <a:cubicBezTo>
                      <a:pt x="58175" y="1091"/>
                      <a:pt x="61516" y="529"/>
                      <a:pt x="64558" y="0"/>
                    </a:cubicBezTo>
                    <a:cubicBezTo>
                      <a:pt x="84601" y="3870"/>
                      <a:pt x="104643" y="7739"/>
                      <a:pt x="124718" y="11642"/>
                    </a:cubicBezTo>
                    <a:lnTo>
                      <a:pt x="213155" y="107454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5B97853-06F3-4DFD-80FD-5FADE6155044}"/>
                  </a:ext>
                </a:extLst>
              </p:cNvPr>
              <p:cNvSpPr/>
              <p:nvPr/>
            </p:nvSpPr>
            <p:spPr>
              <a:xfrm>
                <a:off x="6881481" y="3845983"/>
                <a:ext cx="254198" cy="249932"/>
              </a:xfrm>
              <a:custGeom>
                <a:avLst/>
                <a:gdLst>
                  <a:gd name="connsiteX0" fmla="*/ 254198 w 254198"/>
                  <a:gd name="connsiteY0" fmla="*/ 109538 h 249932"/>
                  <a:gd name="connsiteX1" fmla="*/ 154318 w 254198"/>
                  <a:gd name="connsiteY1" fmla="*/ 249932 h 249932"/>
                  <a:gd name="connsiteX2" fmla="*/ 81624 w 254198"/>
                  <a:gd name="connsiteY2" fmla="*/ 198107 h 249932"/>
                  <a:gd name="connsiteX3" fmla="*/ 67667 w 254198"/>
                  <a:gd name="connsiteY3" fmla="*/ 188119 h 249932"/>
                  <a:gd name="connsiteX4" fmla="*/ 0 w 254198"/>
                  <a:gd name="connsiteY4" fmla="*/ 139898 h 249932"/>
                  <a:gd name="connsiteX5" fmla="*/ 99053 w 254198"/>
                  <a:gd name="connsiteY5" fmla="*/ 2117 h 249932"/>
                  <a:gd name="connsiteX6" fmla="*/ 100575 w 254198"/>
                  <a:gd name="connsiteY6" fmla="*/ 0 h 249932"/>
                  <a:gd name="connsiteX7" fmla="*/ 154351 w 254198"/>
                  <a:gd name="connsiteY7" fmla="*/ 38332 h 249932"/>
                  <a:gd name="connsiteX8" fmla="*/ 254198 w 254198"/>
                  <a:gd name="connsiteY8" fmla="*/ 109538 h 24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198" h="249932">
                    <a:moveTo>
                      <a:pt x="254198" y="109538"/>
                    </a:moveTo>
                    <a:lnTo>
                      <a:pt x="154318" y="249932"/>
                    </a:lnTo>
                    <a:lnTo>
                      <a:pt x="81624" y="198107"/>
                    </a:lnTo>
                    <a:lnTo>
                      <a:pt x="67667" y="188119"/>
                    </a:lnTo>
                    <a:lnTo>
                      <a:pt x="0" y="139898"/>
                    </a:lnTo>
                    <a:cubicBezTo>
                      <a:pt x="33007" y="93960"/>
                      <a:pt x="66047" y="48022"/>
                      <a:pt x="99053" y="2117"/>
                    </a:cubicBezTo>
                    <a:cubicBezTo>
                      <a:pt x="99549" y="1389"/>
                      <a:pt x="100079" y="695"/>
                      <a:pt x="100575" y="0"/>
                    </a:cubicBezTo>
                    <a:lnTo>
                      <a:pt x="154351" y="38332"/>
                    </a:lnTo>
                    <a:lnTo>
                      <a:pt x="254198" y="109538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604E3A3F-4675-417B-906B-6F3776EC37A0}"/>
                  </a:ext>
                </a:extLst>
              </p:cNvPr>
              <p:cNvSpPr/>
              <p:nvPr/>
            </p:nvSpPr>
            <p:spPr>
              <a:xfrm>
                <a:off x="6881481" y="3848099"/>
                <a:ext cx="134441" cy="195990"/>
              </a:xfrm>
              <a:custGeom>
                <a:avLst/>
                <a:gdLst>
                  <a:gd name="connsiteX0" fmla="*/ 81624 w 134441"/>
                  <a:gd name="connsiteY0" fmla="*/ 195990 h 195990"/>
                  <a:gd name="connsiteX1" fmla="*/ 67667 w 134441"/>
                  <a:gd name="connsiteY1" fmla="*/ 186002 h 195990"/>
                  <a:gd name="connsiteX2" fmla="*/ 0 w 134441"/>
                  <a:gd name="connsiteY2" fmla="*/ 137782 h 195990"/>
                  <a:gd name="connsiteX3" fmla="*/ 6648 w 134441"/>
                  <a:gd name="connsiteY3" fmla="*/ 128521 h 195990"/>
                  <a:gd name="connsiteX4" fmla="*/ 99053 w 134441"/>
                  <a:gd name="connsiteY4" fmla="*/ 0 h 195990"/>
                  <a:gd name="connsiteX5" fmla="*/ 98756 w 134441"/>
                  <a:gd name="connsiteY5" fmla="*/ 102361 h 195990"/>
                  <a:gd name="connsiteX6" fmla="*/ 134441 w 134441"/>
                  <a:gd name="connsiteY6" fmla="*/ 176047 h 195990"/>
                  <a:gd name="connsiteX7" fmla="*/ 81624 w 134441"/>
                  <a:gd name="connsiteY7" fmla="*/ 195990 h 19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441" h="195990">
                    <a:moveTo>
                      <a:pt x="81624" y="195990"/>
                    </a:moveTo>
                    <a:lnTo>
                      <a:pt x="67667" y="186002"/>
                    </a:lnTo>
                    <a:lnTo>
                      <a:pt x="0" y="137782"/>
                    </a:lnTo>
                    <a:cubicBezTo>
                      <a:pt x="2216" y="134673"/>
                      <a:pt x="4432" y="131630"/>
                      <a:pt x="6648" y="128521"/>
                    </a:cubicBezTo>
                    <a:cubicBezTo>
                      <a:pt x="37439" y="85692"/>
                      <a:pt x="68229" y="42863"/>
                      <a:pt x="99053" y="0"/>
                    </a:cubicBezTo>
                    <a:cubicBezTo>
                      <a:pt x="92902" y="11675"/>
                      <a:pt x="67403" y="65517"/>
                      <a:pt x="98756" y="102361"/>
                    </a:cubicBezTo>
                    <a:cubicBezTo>
                      <a:pt x="134111" y="143933"/>
                      <a:pt x="134441" y="176047"/>
                      <a:pt x="134441" y="176047"/>
                    </a:cubicBezTo>
                    <a:cubicBezTo>
                      <a:pt x="134441" y="176047"/>
                      <a:pt x="112084" y="191790"/>
                      <a:pt x="81624" y="19599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AA85F01-46C6-46B1-9313-AFD934F652DD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17" cy="266203"/>
              </a:xfrm>
              <a:custGeom>
                <a:avLst/>
                <a:gdLst>
                  <a:gd name="connsiteX0" fmla="*/ 249204 w 251017"/>
                  <a:gd name="connsiteY0" fmla="*/ 92340 h 266203"/>
                  <a:gd name="connsiteX1" fmla="*/ 234421 w 251017"/>
                  <a:gd name="connsiteY1" fmla="*/ 129084 h 266203"/>
                  <a:gd name="connsiteX2" fmla="*/ 173666 w 251017"/>
                  <a:gd name="connsiteY2" fmla="*/ 187755 h 266203"/>
                  <a:gd name="connsiteX3" fmla="*/ 114333 w 251017"/>
                  <a:gd name="connsiteY3" fmla="*/ 226219 h 266203"/>
                  <a:gd name="connsiteX4" fmla="*/ 82517 w 251017"/>
                  <a:gd name="connsiteY4" fmla="*/ 252148 h 266203"/>
                  <a:gd name="connsiteX5" fmla="*/ 66080 w 251017"/>
                  <a:gd name="connsiteY5" fmla="*/ 266204 h 266203"/>
                  <a:gd name="connsiteX6" fmla="*/ 6152 w 251017"/>
                  <a:gd name="connsiteY6" fmla="*/ 204655 h 266203"/>
                  <a:gd name="connsiteX7" fmla="*/ 53777 w 251017"/>
                  <a:gd name="connsiteY7" fmla="*/ 115391 h 266203"/>
                  <a:gd name="connsiteX8" fmla="*/ 11642 w 251017"/>
                  <a:gd name="connsiteY8" fmla="*/ 97301 h 266203"/>
                  <a:gd name="connsiteX9" fmla="*/ 0 w 251017"/>
                  <a:gd name="connsiteY9" fmla="*/ 92340 h 266203"/>
                  <a:gd name="connsiteX10" fmla="*/ 127562 w 251017"/>
                  <a:gd name="connsiteY10" fmla="*/ 0 h 266203"/>
                  <a:gd name="connsiteX11" fmla="*/ 249006 w 251017"/>
                  <a:gd name="connsiteY11" fmla="*/ 52321 h 266203"/>
                  <a:gd name="connsiteX12" fmla="*/ 249204 w 251017"/>
                  <a:gd name="connsiteY12" fmla="*/ 92340 h 266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1017" h="266203">
                    <a:moveTo>
                      <a:pt x="249204" y="92340"/>
                    </a:moveTo>
                    <a:cubicBezTo>
                      <a:pt x="246592" y="105999"/>
                      <a:pt x="241267" y="118170"/>
                      <a:pt x="234421" y="129084"/>
                    </a:cubicBezTo>
                    <a:cubicBezTo>
                      <a:pt x="218017" y="155013"/>
                      <a:pt x="192749" y="173666"/>
                      <a:pt x="173666" y="187755"/>
                    </a:cubicBezTo>
                    <a:cubicBezTo>
                      <a:pt x="148067" y="206640"/>
                      <a:pt x="144463" y="203035"/>
                      <a:pt x="114333" y="226219"/>
                    </a:cubicBezTo>
                    <a:cubicBezTo>
                      <a:pt x="104047" y="234090"/>
                      <a:pt x="91976" y="244111"/>
                      <a:pt x="82517" y="252148"/>
                    </a:cubicBezTo>
                    <a:cubicBezTo>
                      <a:pt x="72992" y="260152"/>
                      <a:pt x="66080" y="266204"/>
                      <a:pt x="66080" y="266204"/>
                    </a:cubicBezTo>
                    <a:cubicBezTo>
                      <a:pt x="66080" y="266204"/>
                      <a:pt x="14717" y="236273"/>
                      <a:pt x="6152" y="204655"/>
                    </a:cubicBezTo>
                    <a:cubicBezTo>
                      <a:pt x="1356" y="187160"/>
                      <a:pt x="7111" y="159577"/>
                      <a:pt x="53777" y="115391"/>
                    </a:cubicBez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50726" y="61284"/>
                      <a:pt x="252413" y="75638"/>
                      <a:pt x="249204" y="9234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3974303-94BE-4FCF-A1C1-21E8DD63506C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23" cy="129083"/>
              </a:xfrm>
              <a:custGeom>
                <a:avLst/>
                <a:gdLst>
                  <a:gd name="connsiteX0" fmla="*/ 234421 w 251023"/>
                  <a:gd name="connsiteY0" fmla="*/ 129084 h 129083"/>
                  <a:gd name="connsiteX1" fmla="*/ 129977 w 251023"/>
                  <a:gd name="connsiteY1" fmla="*/ 46831 h 129083"/>
                  <a:gd name="connsiteX2" fmla="*/ 15346 w 251023"/>
                  <a:gd name="connsiteY2" fmla="*/ 92340 h 129083"/>
                  <a:gd name="connsiteX3" fmla="*/ 11642 w 251023"/>
                  <a:gd name="connsiteY3" fmla="*/ 97301 h 129083"/>
                  <a:gd name="connsiteX4" fmla="*/ 0 w 251023"/>
                  <a:gd name="connsiteY4" fmla="*/ 92340 h 129083"/>
                  <a:gd name="connsiteX5" fmla="*/ 127562 w 251023"/>
                  <a:gd name="connsiteY5" fmla="*/ 0 h 129083"/>
                  <a:gd name="connsiteX6" fmla="*/ 249006 w 251023"/>
                  <a:gd name="connsiteY6" fmla="*/ 52321 h 129083"/>
                  <a:gd name="connsiteX7" fmla="*/ 251023 w 251023"/>
                  <a:gd name="connsiteY7" fmla="*/ 73190 h 129083"/>
                  <a:gd name="connsiteX8" fmla="*/ 249204 w 251023"/>
                  <a:gd name="connsiteY8" fmla="*/ 92340 h 129083"/>
                  <a:gd name="connsiteX9" fmla="*/ 248741 w 251023"/>
                  <a:gd name="connsiteY9" fmla="*/ 94622 h 129083"/>
                  <a:gd name="connsiteX10" fmla="*/ 234421 w 251023"/>
                  <a:gd name="connsiteY10" fmla="*/ 129084 h 12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023" h="129083">
                    <a:moveTo>
                      <a:pt x="234421" y="129084"/>
                    </a:moveTo>
                    <a:lnTo>
                      <a:pt x="129977" y="46831"/>
                    </a:lnTo>
                    <a:lnTo>
                      <a:pt x="15346" y="92340"/>
                    </a:ln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49998" y="57613"/>
                      <a:pt x="251023" y="64757"/>
                      <a:pt x="251023" y="73190"/>
                    </a:cubicBezTo>
                    <a:cubicBezTo>
                      <a:pt x="251023" y="79011"/>
                      <a:pt x="250527" y="85460"/>
                      <a:pt x="249204" y="92340"/>
                    </a:cubicBezTo>
                    <a:cubicBezTo>
                      <a:pt x="249072" y="93100"/>
                      <a:pt x="248907" y="93861"/>
                      <a:pt x="248741" y="94622"/>
                    </a:cubicBezTo>
                    <a:cubicBezTo>
                      <a:pt x="245996" y="107355"/>
                      <a:pt x="240903" y="118798"/>
                      <a:pt x="234421" y="129084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7454C95-A99B-4FE0-AFA2-DF5B8F1AEF31}"/>
                  </a:ext>
                </a:extLst>
              </p:cNvPr>
              <p:cNvSpPr/>
              <p:nvPr/>
            </p:nvSpPr>
            <p:spPr>
              <a:xfrm>
                <a:off x="6488377" y="2463745"/>
                <a:ext cx="1050266" cy="1026604"/>
              </a:xfrm>
              <a:custGeom>
                <a:avLst/>
                <a:gdLst>
                  <a:gd name="connsiteX0" fmla="*/ 1041665 w 1050266"/>
                  <a:gd name="connsiteY0" fmla="*/ 671567 h 1026604"/>
                  <a:gd name="connsiteX1" fmla="*/ 888438 w 1050266"/>
                  <a:gd name="connsiteY1" fmla="*/ 1026605 h 1026604"/>
                  <a:gd name="connsiteX2" fmla="*/ 844319 w 1050266"/>
                  <a:gd name="connsiteY2" fmla="*/ 1001668 h 1026604"/>
                  <a:gd name="connsiteX3" fmla="*/ 687057 w 1050266"/>
                  <a:gd name="connsiteY3" fmla="*/ 912735 h 1026604"/>
                  <a:gd name="connsiteX4" fmla="*/ 794676 w 1050266"/>
                  <a:gd name="connsiteY4" fmla="*/ 700341 h 1026604"/>
                  <a:gd name="connsiteX5" fmla="*/ 740866 w 1050266"/>
                  <a:gd name="connsiteY5" fmla="*/ 474155 h 1026604"/>
                  <a:gd name="connsiteX6" fmla="*/ 745232 w 1050266"/>
                  <a:gd name="connsiteY6" fmla="*/ 709998 h 1026604"/>
                  <a:gd name="connsiteX7" fmla="*/ 734550 w 1050266"/>
                  <a:gd name="connsiteY7" fmla="*/ 829093 h 1026604"/>
                  <a:gd name="connsiteX8" fmla="*/ 346406 w 1050266"/>
                  <a:gd name="connsiteY8" fmla="*/ 850326 h 1026604"/>
                  <a:gd name="connsiteX9" fmla="*/ 224830 w 1050266"/>
                  <a:gd name="connsiteY9" fmla="*/ 770852 h 1026604"/>
                  <a:gd name="connsiteX10" fmla="*/ 0 w 1050266"/>
                  <a:gd name="connsiteY10" fmla="*/ 669583 h 1026604"/>
                  <a:gd name="connsiteX11" fmla="*/ 38232 w 1050266"/>
                  <a:gd name="connsiteY11" fmla="*/ 463373 h 1026604"/>
                  <a:gd name="connsiteX12" fmla="*/ 282906 w 1050266"/>
                  <a:gd name="connsiteY12" fmla="*/ 62662 h 1026604"/>
                  <a:gd name="connsiteX13" fmla="*/ 346406 w 1050266"/>
                  <a:gd name="connsiteY13" fmla="*/ 29026 h 1026604"/>
                  <a:gd name="connsiteX14" fmla="*/ 965961 w 1050266"/>
                  <a:gd name="connsiteY14" fmla="*/ 258089 h 1026604"/>
                  <a:gd name="connsiteX15" fmla="*/ 1041665 w 1050266"/>
                  <a:gd name="connsiteY15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50266" h="1026604">
                    <a:moveTo>
                      <a:pt x="1041665" y="671567"/>
                    </a:moveTo>
                    <a:cubicBezTo>
                      <a:pt x="1018514" y="850029"/>
                      <a:pt x="931763" y="972861"/>
                      <a:pt x="888438" y="1026605"/>
                    </a:cubicBezTo>
                    <a:cubicBezTo>
                      <a:pt x="873720" y="1018304"/>
                      <a:pt x="859036" y="1009969"/>
                      <a:pt x="844319" y="1001668"/>
                    </a:cubicBezTo>
                    <a:cubicBezTo>
                      <a:pt x="791898" y="972001"/>
                      <a:pt x="739477" y="942368"/>
                      <a:pt x="687057" y="912735"/>
                    </a:cubicBezTo>
                    <a:cubicBezTo>
                      <a:pt x="706702" y="894545"/>
                      <a:pt x="780852" y="821619"/>
                      <a:pt x="794676" y="700341"/>
                    </a:cubicBezTo>
                    <a:cubicBezTo>
                      <a:pt x="808038" y="582799"/>
                      <a:pt x="755915" y="497141"/>
                      <a:pt x="740866" y="474155"/>
                    </a:cubicBezTo>
                    <a:cubicBezTo>
                      <a:pt x="747216" y="544633"/>
                      <a:pt x="749796" y="623777"/>
                      <a:pt x="745232" y="709998"/>
                    </a:cubicBezTo>
                    <a:cubicBezTo>
                      <a:pt x="743016" y="751802"/>
                      <a:pt x="739312" y="791556"/>
                      <a:pt x="734550" y="829093"/>
                    </a:cubicBezTo>
                    <a:cubicBezTo>
                      <a:pt x="529696" y="910651"/>
                      <a:pt x="414404" y="888095"/>
                      <a:pt x="346406" y="850326"/>
                    </a:cubicBezTo>
                    <a:cubicBezTo>
                      <a:pt x="311845" y="831144"/>
                      <a:pt x="290645" y="809845"/>
                      <a:pt x="224830" y="770852"/>
                    </a:cubicBezTo>
                    <a:cubicBezTo>
                      <a:pt x="135004" y="717638"/>
                      <a:pt x="54438" y="687111"/>
                      <a:pt x="0" y="669583"/>
                    </a:cubicBezTo>
                    <a:cubicBezTo>
                      <a:pt x="3572" y="616865"/>
                      <a:pt x="12932" y="544931"/>
                      <a:pt x="38232" y="463373"/>
                    </a:cubicBezTo>
                    <a:cubicBezTo>
                      <a:pt x="70082" y="360582"/>
                      <a:pt x="130836" y="163203"/>
                      <a:pt x="282906" y="62662"/>
                    </a:cubicBezTo>
                    <a:cubicBezTo>
                      <a:pt x="302518" y="49730"/>
                      <a:pt x="323619" y="38353"/>
                      <a:pt x="346406" y="29026"/>
                    </a:cubicBezTo>
                    <a:cubicBezTo>
                      <a:pt x="559660" y="-58418"/>
                      <a:pt x="835323" y="61471"/>
                      <a:pt x="965961" y="258089"/>
                    </a:cubicBezTo>
                    <a:cubicBezTo>
                      <a:pt x="1075201" y="422495"/>
                      <a:pt x="1050197" y="605984"/>
                      <a:pt x="1041665" y="67156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68AD991-6927-476A-9E78-F704692EC857}"/>
                  </a:ext>
                </a:extLst>
              </p:cNvPr>
              <p:cNvSpPr/>
              <p:nvPr/>
            </p:nvSpPr>
            <p:spPr>
              <a:xfrm>
                <a:off x="6624380" y="2798524"/>
                <a:ext cx="680181" cy="550532"/>
              </a:xfrm>
              <a:custGeom>
                <a:avLst/>
                <a:gdLst>
                  <a:gd name="connsiteX0" fmla="*/ 598712 w 680181"/>
                  <a:gd name="connsiteY0" fmla="*/ 494844 h 550532"/>
                  <a:gd name="connsiteX1" fmla="*/ 151433 w 680181"/>
                  <a:gd name="connsiteY1" fmla="*/ 481648 h 550532"/>
                  <a:gd name="connsiteX2" fmla="*/ 134368 w 680181"/>
                  <a:gd name="connsiteY2" fmla="*/ 463954 h 550532"/>
                  <a:gd name="connsiteX3" fmla="*/ 80723 w 680181"/>
                  <a:gd name="connsiteY3" fmla="*/ 397907 h 550532"/>
                  <a:gd name="connsiteX4" fmla="*/ 40771 w 680181"/>
                  <a:gd name="connsiteY4" fmla="*/ 339401 h 550532"/>
                  <a:gd name="connsiteX5" fmla="*/ 819 w 680181"/>
                  <a:gd name="connsiteY5" fmla="*/ 148604 h 550532"/>
                  <a:gd name="connsiteX6" fmla="*/ 8492 w 680181"/>
                  <a:gd name="connsiteY6" fmla="*/ 54710 h 550532"/>
                  <a:gd name="connsiteX7" fmla="*/ 83799 w 680181"/>
                  <a:gd name="connsiteY7" fmla="*/ 208598 h 550532"/>
                  <a:gd name="connsiteX8" fmla="*/ 337435 w 680181"/>
                  <a:gd name="connsiteY8" fmla="*/ 19321 h 550532"/>
                  <a:gd name="connsiteX9" fmla="*/ 491125 w 680181"/>
                  <a:gd name="connsiteY9" fmla="*/ 2388 h 550532"/>
                  <a:gd name="connsiteX10" fmla="*/ 530052 w 680181"/>
                  <a:gd name="connsiteY10" fmla="*/ 7283 h 550532"/>
                  <a:gd name="connsiteX11" fmla="*/ 558759 w 680181"/>
                  <a:gd name="connsiteY11" fmla="*/ 10094 h 550532"/>
                  <a:gd name="connsiteX12" fmla="*/ 641739 w 680181"/>
                  <a:gd name="connsiteY12" fmla="*/ 42406 h 550532"/>
                  <a:gd name="connsiteX13" fmla="*/ 672497 w 680181"/>
                  <a:gd name="connsiteY13" fmla="*/ 173210 h 550532"/>
                  <a:gd name="connsiteX14" fmla="*/ 629469 w 680181"/>
                  <a:gd name="connsiteY14" fmla="*/ 105510 h 550532"/>
                  <a:gd name="connsiteX15" fmla="*/ 609460 w 680181"/>
                  <a:gd name="connsiteY15" fmla="*/ 374822 h 550532"/>
                  <a:gd name="connsiteX16" fmla="*/ 598712 w 680181"/>
                  <a:gd name="connsiteY16" fmla="*/ 494844 h 5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0181" h="550532">
                    <a:moveTo>
                      <a:pt x="598712" y="494844"/>
                    </a:moveTo>
                    <a:cubicBezTo>
                      <a:pt x="598712" y="494844"/>
                      <a:pt x="357378" y="628525"/>
                      <a:pt x="151433" y="481648"/>
                    </a:cubicBezTo>
                    <a:cubicBezTo>
                      <a:pt x="147167" y="477414"/>
                      <a:pt x="141247" y="471362"/>
                      <a:pt x="134368" y="463954"/>
                    </a:cubicBezTo>
                    <a:cubicBezTo>
                      <a:pt x="121866" y="450460"/>
                      <a:pt x="104834" y="430914"/>
                      <a:pt x="80723" y="397907"/>
                    </a:cubicBezTo>
                    <a:cubicBezTo>
                      <a:pt x="61971" y="372210"/>
                      <a:pt x="50495" y="356500"/>
                      <a:pt x="40771" y="339401"/>
                    </a:cubicBezTo>
                    <a:cubicBezTo>
                      <a:pt x="5747" y="278051"/>
                      <a:pt x="3432" y="217197"/>
                      <a:pt x="819" y="148604"/>
                    </a:cubicBezTo>
                    <a:cubicBezTo>
                      <a:pt x="158" y="132299"/>
                      <a:pt x="-2719" y="56363"/>
                      <a:pt x="8492" y="54710"/>
                    </a:cubicBezTo>
                    <a:cubicBezTo>
                      <a:pt x="23805" y="52461"/>
                      <a:pt x="28898" y="194112"/>
                      <a:pt x="83799" y="208598"/>
                    </a:cubicBezTo>
                    <a:cubicBezTo>
                      <a:pt x="142834" y="224208"/>
                      <a:pt x="188872" y="74123"/>
                      <a:pt x="337435" y="19321"/>
                    </a:cubicBezTo>
                    <a:cubicBezTo>
                      <a:pt x="397264" y="-2771"/>
                      <a:pt x="453290" y="-1812"/>
                      <a:pt x="491125" y="2388"/>
                    </a:cubicBezTo>
                    <a:cubicBezTo>
                      <a:pt x="506802" y="3678"/>
                      <a:pt x="514673" y="5365"/>
                      <a:pt x="530052" y="7283"/>
                    </a:cubicBezTo>
                    <a:cubicBezTo>
                      <a:pt x="545431" y="9168"/>
                      <a:pt x="555353" y="9763"/>
                      <a:pt x="558759" y="10094"/>
                    </a:cubicBezTo>
                    <a:cubicBezTo>
                      <a:pt x="578438" y="12012"/>
                      <a:pt x="617199" y="21372"/>
                      <a:pt x="641739" y="42406"/>
                    </a:cubicBezTo>
                    <a:cubicBezTo>
                      <a:pt x="690158" y="83880"/>
                      <a:pt x="683047" y="170531"/>
                      <a:pt x="672497" y="173210"/>
                    </a:cubicBezTo>
                    <a:cubicBezTo>
                      <a:pt x="662410" y="175756"/>
                      <a:pt x="644848" y="102930"/>
                      <a:pt x="629469" y="105510"/>
                    </a:cubicBezTo>
                    <a:cubicBezTo>
                      <a:pt x="611478" y="108519"/>
                      <a:pt x="620407" y="210251"/>
                      <a:pt x="609460" y="374822"/>
                    </a:cubicBezTo>
                    <a:cubicBezTo>
                      <a:pt x="606087" y="425920"/>
                      <a:pt x="601787" y="467691"/>
                      <a:pt x="598712" y="494844"/>
                    </a:cubicBezTo>
                  </a:path>
                </a:pathLst>
              </a:custGeom>
              <a:solidFill>
                <a:srgbClr val="02805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5D37BB6E-E55C-4D3F-8CE1-F337DF8EE31E}"/>
                  </a:ext>
                </a:extLst>
              </p:cNvPr>
              <p:cNvSpPr/>
              <p:nvPr/>
            </p:nvSpPr>
            <p:spPr>
              <a:xfrm>
                <a:off x="7578162" y="2693352"/>
                <a:ext cx="285882" cy="235089"/>
              </a:xfrm>
              <a:custGeom>
                <a:avLst/>
                <a:gdLst>
                  <a:gd name="connsiteX0" fmla="*/ 0 w 285882"/>
                  <a:gd name="connsiteY0" fmla="*/ 110636 h 235089"/>
                  <a:gd name="connsiteX1" fmla="*/ 161396 w 285882"/>
                  <a:gd name="connsiteY1" fmla="*/ 2917 h 235089"/>
                  <a:gd name="connsiteX2" fmla="*/ 202902 w 285882"/>
                  <a:gd name="connsiteY2" fmla="*/ 33708 h 235089"/>
                  <a:gd name="connsiteX3" fmla="*/ 285882 w 285882"/>
                  <a:gd name="connsiteY3" fmla="*/ 33708 h 235089"/>
                  <a:gd name="connsiteX4" fmla="*/ 244409 w 285882"/>
                  <a:gd name="connsiteY4" fmla="*/ 175294 h 235089"/>
                  <a:gd name="connsiteX5" fmla="*/ 42168 w 285882"/>
                  <a:gd name="connsiteY5" fmla="*/ 235089 h 235089"/>
                  <a:gd name="connsiteX6" fmla="*/ 0 w 285882"/>
                  <a:gd name="connsiteY6" fmla="*/ 110636 h 23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882" h="235089">
                    <a:moveTo>
                      <a:pt x="0" y="110636"/>
                    </a:moveTo>
                    <a:lnTo>
                      <a:pt x="161396" y="2917"/>
                    </a:lnTo>
                    <a:cubicBezTo>
                      <a:pt x="161396" y="2917"/>
                      <a:pt x="186002" y="-14016"/>
                      <a:pt x="202902" y="33708"/>
                    </a:cubicBezTo>
                    <a:cubicBezTo>
                      <a:pt x="219803" y="81399"/>
                      <a:pt x="285882" y="33708"/>
                      <a:pt x="285882" y="33708"/>
                    </a:cubicBezTo>
                    <a:cubicBezTo>
                      <a:pt x="285882" y="33708"/>
                      <a:pt x="275134" y="150654"/>
                      <a:pt x="244409" y="175294"/>
                    </a:cubicBezTo>
                    <a:cubicBezTo>
                      <a:pt x="213651" y="199900"/>
                      <a:pt x="42168" y="235089"/>
                      <a:pt x="42168" y="235089"/>
                    </a:cubicBezTo>
                    <a:lnTo>
                      <a:pt x="0" y="11063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421E7C8-F002-4BD6-A947-CA47EBBE343C}"/>
                  </a:ext>
                </a:extLst>
              </p:cNvPr>
              <p:cNvSpPr/>
              <p:nvPr/>
            </p:nvSpPr>
            <p:spPr>
              <a:xfrm>
                <a:off x="7584314" y="2791684"/>
                <a:ext cx="70908" cy="136954"/>
              </a:xfrm>
              <a:custGeom>
                <a:avLst/>
                <a:gdLst>
                  <a:gd name="connsiteX0" fmla="*/ 35355 w 70908"/>
                  <a:gd name="connsiteY0" fmla="*/ 136955 h 136954"/>
                  <a:gd name="connsiteX1" fmla="*/ 33007 w 70908"/>
                  <a:gd name="connsiteY1" fmla="*/ 127893 h 136954"/>
                  <a:gd name="connsiteX2" fmla="*/ 36016 w 70908"/>
                  <a:gd name="connsiteY2" fmla="*/ 136757 h 136954"/>
                  <a:gd name="connsiteX3" fmla="*/ 70346 w 70908"/>
                  <a:gd name="connsiteY3" fmla="*/ 129282 h 136954"/>
                  <a:gd name="connsiteX4" fmla="*/ 70908 w 70908"/>
                  <a:gd name="connsiteY4" fmla="*/ 130373 h 136954"/>
                  <a:gd name="connsiteX5" fmla="*/ 35355 w 70908"/>
                  <a:gd name="connsiteY5" fmla="*/ 136955 h 136954"/>
                  <a:gd name="connsiteX6" fmla="*/ 1786 w 70908"/>
                  <a:gd name="connsiteY6" fmla="*/ 7011 h 136954"/>
                  <a:gd name="connsiteX7" fmla="*/ 0 w 70908"/>
                  <a:gd name="connsiteY7" fmla="*/ 0 h 136954"/>
                  <a:gd name="connsiteX8" fmla="*/ 3274 w 70908"/>
                  <a:gd name="connsiteY8" fmla="*/ 6019 h 136954"/>
                  <a:gd name="connsiteX9" fmla="*/ 1786 w 70908"/>
                  <a:gd name="connsiteY9" fmla="*/ 7011 h 13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908" h="136954">
                    <a:moveTo>
                      <a:pt x="35355" y="136955"/>
                    </a:moveTo>
                    <a:lnTo>
                      <a:pt x="33007" y="127893"/>
                    </a:lnTo>
                    <a:lnTo>
                      <a:pt x="36016" y="136757"/>
                    </a:lnTo>
                    <a:cubicBezTo>
                      <a:pt x="36016" y="136757"/>
                      <a:pt x="49808" y="133912"/>
                      <a:pt x="70346" y="129282"/>
                    </a:cubicBezTo>
                    <a:lnTo>
                      <a:pt x="70908" y="130373"/>
                    </a:lnTo>
                    <a:lnTo>
                      <a:pt x="35355" y="136955"/>
                    </a:lnTo>
                    <a:moveTo>
                      <a:pt x="1786" y="7011"/>
                    </a:moveTo>
                    <a:lnTo>
                      <a:pt x="0" y="0"/>
                    </a:lnTo>
                    <a:lnTo>
                      <a:pt x="3274" y="6019"/>
                    </a:lnTo>
                    <a:lnTo>
                      <a:pt x="1786" y="7011"/>
                    </a:lnTo>
                  </a:path>
                </a:pathLst>
              </a:custGeom>
              <a:solidFill>
                <a:srgbClr val="E5C7C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A188462-5FA6-446F-8EFA-2DFBC17C2CEB}"/>
                  </a:ext>
                </a:extLst>
              </p:cNvPr>
              <p:cNvSpPr/>
              <p:nvPr/>
            </p:nvSpPr>
            <p:spPr>
              <a:xfrm>
                <a:off x="7586100" y="2797704"/>
                <a:ext cx="68560" cy="130737"/>
              </a:xfrm>
              <a:custGeom>
                <a:avLst/>
                <a:gdLst>
                  <a:gd name="connsiteX0" fmla="*/ 34230 w 68560"/>
                  <a:gd name="connsiteY0" fmla="*/ 130737 h 130737"/>
                  <a:gd name="connsiteX1" fmla="*/ 31221 w 68560"/>
                  <a:gd name="connsiteY1" fmla="*/ 121874 h 130737"/>
                  <a:gd name="connsiteX2" fmla="*/ 0 w 68560"/>
                  <a:gd name="connsiteY2" fmla="*/ 992 h 130737"/>
                  <a:gd name="connsiteX3" fmla="*/ 1488 w 68560"/>
                  <a:gd name="connsiteY3" fmla="*/ 0 h 130737"/>
                  <a:gd name="connsiteX4" fmla="*/ 68560 w 68560"/>
                  <a:gd name="connsiteY4" fmla="*/ 123263 h 130737"/>
                  <a:gd name="connsiteX5" fmla="*/ 34230 w 68560"/>
                  <a:gd name="connsiteY5" fmla="*/ 130737 h 13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560" h="130737">
                    <a:moveTo>
                      <a:pt x="34230" y="130737"/>
                    </a:moveTo>
                    <a:lnTo>
                      <a:pt x="31221" y="121874"/>
                    </a:lnTo>
                    <a:lnTo>
                      <a:pt x="0" y="992"/>
                    </a:lnTo>
                    <a:lnTo>
                      <a:pt x="1488" y="0"/>
                    </a:lnTo>
                    <a:lnTo>
                      <a:pt x="68560" y="123263"/>
                    </a:lnTo>
                    <a:cubicBezTo>
                      <a:pt x="48022" y="127893"/>
                      <a:pt x="34230" y="130737"/>
                      <a:pt x="34230" y="130737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A3547442-C5D5-4B54-AF88-F0C920DE8E9B}"/>
                  </a:ext>
                </a:extLst>
              </p:cNvPr>
              <p:cNvSpPr/>
              <p:nvPr/>
            </p:nvSpPr>
            <p:spPr>
              <a:xfrm>
                <a:off x="6618208" y="2553965"/>
                <a:ext cx="1015285" cy="629587"/>
              </a:xfrm>
              <a:custGeom>
                <a:avLst/>
                <a:gdLst>
                  <a:gd name="connsiteX0" fmla="*/ 1015285 w 1015285"/>
                  <a:gd name="connsiteY0" fmla="*/ 412212 h 629587"/>
                  <a:gd name="connsiteX1" fmla="*/ 132338 w 1015285"/>
                  <a:gd name="connsiteY1" fmla="*/ 538187 h 629587"/>
                  <a:gd name="connsiteX2" fmla="*/ 3287 w 1015285"/>
                  <a:gd name="connsiteY2" fmla="*/ 206168 h 629587"/>
                  <a:gd name="connsiteX3" fmla="*/ 58254 w 1015285"/>
                  <a:gd name="connsiteY3" fmla="*/ 60250 h 629587"/>
                  <a:gd name="connsiteX4" fmla="*/ 139779 w 1015285"/>
                  <a:gd name="connsiteY4" fmla="*/ 90 h 629587"/>
                  <a:gd name="connsiteX5" fmla="*/ 336001 w 1015285"/>
                  <a:gd name="connsiteY5" fmla="*/ 318285 h 629587"/>
                  <a:gd name="connsiteX6" fmla="*/ 966238 w 1015285"/>
                  <a:gd name="connsiteY6" fmla="*/ 220058 h 629587"/>
                  <a:gd name="connsiteX7" fmla="*/ 1012540 w 1015285"/>
                  <a:gd name="connsiteY7" fmla="*/ 401430 h 629587"/>
                  <a:gd name="connsiteX8" fmla="*/ 1015285 w 1015285"/>
                  <a:gd name="connsiteY8" fmla="*/ 412212 h 6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5285" h="629587">
                    <a:moveTo>
                      <a:pt x="1015285" y="412212"/>
                    </a:moveTo>
                    <a:cubicBezTo>
                      <a:pt x="665208" y="651031"/>
                      <a:pt x="303589" y="693133"/>
                      <a:pt x="132338" y="538187"/>
                    </a:cubicBezTo>
                    <a:cubicBezTo>
                      <a:pt x="67349" y="479416"/>
                      <a:pt x="-17847" y="349572"/>
                      <a:pt x="3287" y="206168"/>
                    </a:cubicBezTo>
                    <a:cubicBezTo>
                      <a:pt x="10762" y="155599"/>
                      <a:pt x="31664" y="100665"/>
                      <a:pt x="58254" y="60250"/>
                    </a:cubicBezTo>
                    <a:cubicBezTo>
                      <a:pt x="82596" y="23175"/>
                      <a:pt x="111799" y="-1696"/>
                      <a:pt x="139779" y="90"/>
                    </a:cubicBezTo>
                    <a:cubicBezTo>
                      <a:pt x="221072" y="5349"/>
                      <a:pt x="207645" y="221613"/>
                      <a:pt x="336001" y="318285"/>
                    </a:cubicBezTo>
                    <a:cubicBezTo>
                      <a:pt x="419080" y="380826"/>
                      <a:pt x="586759" y="411848"/>
                      <a:pt x="966238" y="220058"/>
                    </a:cubicBezTo>
                    <a:cubicBezTo>
                      <a:pt x="981650" y="280482"/>
                      <a:pt x="997095" y="340940"/>
                      <a:pt x="1012540" y="401430"/>
                    </a:cubicBezTo>
                    <a:cubicBezTo>
                      <a:pt x="1013433" y="405002"/>
                      <a:pt x="1014359" y="408607"/>
                      <a:pt x="1015285" y="412212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013A53B3-EB71-4C70-B2AB-2BF1B33728B4}"/>
                  </a:ext>
                </a:extLst>
              </p:cNvPr>
              <p:cNvSpPr/>
              <p:nvPr/>
            </p:nvSpPr>
            <p:spPr>
              <a:xfrm>
                <a:off x="6771282" y="2463745"/>
                <a:ext cx="767360" cy="1026604"/>
              </a:xfrm>
              <a:custGeom>
                <a:avLst/>
                <a:gdLst>
                  <a:gd name="connsiteX0" fmla="*/ 758759 w 767360"/>
                  <a:gd name="connsiteY0" fmla="*/ 671567 h 1026604"/>
                  <a:gd name="connsiteX1" fmla="*/ 605532 w 767360"/>
                  <a:gd name="connsiteY1" fmla="*/ 1026605 h 1026604"/>
                  <a:gd name="connsiteX2" fmla="*/ 561446 w 767360"/>
                  <a:gd name="connsiteY2" fmla="*/ 1001668 h 1026604"/>
                  <a:gd name="connsiteX3" fmla="*/ 622862 w 767360"/>
                  <a:gd name="connsiteY3" fmla="*/ 872584 h 1026604"/>
                  <a:gd name="connsiteX4" fmla="*/ 653091 w 767360"/>
                  <a:gd name="connsiteY4" fmla="*/ 532396 h 1026604"/>
                  <a:gd name="connsiteX5" fmla="*/ 494837 w 767360"/>
                  <a:gd name="connsiteY5" fmla="*/ 238676 h 1026604"/>
                  <a:gd name="connsiteX6" fmla="*/ 182827 w 767360"/>
                  <a:gd name="connsiteY6" fmla="*/ 261761 h 1026604"/>
                  <a:gd name="connsiteX7" fmla="*/ 79838 w 767360"/>
                  <a:gd name="connsiteY7" fmla="*/ 289476 h 1026604"/>
                  <a:gd name="connsiteX8" fmla="*/ 27583 w 767360"/>
                  <a:gd name="connsiteY8" fmla="*/ 160227 h 1026604"/>
                  <a:gd name="connsiteX9" fmla="*/ 0 w 767360"/>
                  <a:gd name="connsiteY9" fmla="*/ 62662 h 1026604"/>
                  <a:gd name="connsiteX10" fmla="*/ 46269 w 767360"/>
                  <a:gd name="connsiteY10" fmla="*/ 36600 h 1026604"/>
                  <a:gd name="connsiteX11" fmla="*/ 63500 w 767360"/>
                  <a:gd name="connsiteY11" fmla="*/ 29026 h 1026604"/>
                  <a:gd name="connsiteX12" fmla="*/ 683055 w 767360"/>
                  <a:gd name="connsiteY12" fmla="*/ 258089 h 1026604"/>
                  <a:gd name="connsiteX13" fmla="*/ 758759 w 767360"/>
                  <a:gd name="connsiteY13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7360" h="1026604">
                    <a:moveTo>
                      <a:pt x="758759" y="671567"/>
                    </a:moveTo>
                    <a:cubicBezTo>
                      <a:pt x="735608" y="850029"/>
                      <a:pt x="648858" y="972861"/>
                      <a:pt x="605532" y="1026605"/>
                    </a:cubicBezTo>
                    <a:cubicBezTo>
                      <a:pt x="590815" y="1018304"/>
                      <a:pt x="576130" y="1009969"/>
                      <a:pt x="561446" y="1001668"/>
                    </a:cubicBezTo>
                    <a:cubicBezTo>
                      <a:pt x="573021" y="1007323"/>
                      <a:pt x="619290" y="882010"/>
                      <a:pt x="622862" y="872584"/>
                    </a:cubicBezTo>
                    <a:cubicBezTo>
                      <a:pt x="669330" y="750082"/>
                      <a:pt x="687817" y="660488"/>
                      <a:pt x="653091" y="532396"/>
                    </a:cubicBezTo>
                    <a:cubicBezTo>
                      <a:pt x="621341" y="415186"/>
                      <a:pt x="591542" y="286664"/>
                      <a:pt x="494837" y="238676"/>
                    </a:cubicBezTo>
                    <a:cubicBezTo>
                      <a:pt x="405606" y="194424"/>
                      <a:pt x="267990" y="221610"/>
                      <a:pt x="182827" y="261761"/>
                    </a:cubicBezTo>
                    <a:cubicBezTo>
                      <a:pt x="143834" y="280149"/>
                      <a:pt x="109041" y="304491"/>
                      <a:pt x="79838" y="289476"/>
                    </a:cubicBezTo>
                    <a:cubicBezTo>
                      <a:pt x="58704" y="278595"/>
                      <a:pt x="53479" y="253757"/>
                      <a:pt x="27583" y="160227"/>
                    </a:cubicBezTo>
                    <a:cubicBezTo>
                      <a:pt x="15941" y="118158"/>
                      <a:pt x="6218" y="84126"/>
                      <a:pt x="0" y="62662"/>
                    </a:cubicBezTo>
                    <a:cubicBezTo>
                      <a:pt x="12468" y="54426"/>
                      <a:pt x="27914" y="45265"/>
                      <a:pt x="46269" y="36600"/>
                    </a:cubicBezTo>
                    <a:cubicBezTo>
                      <a:pt x="51891" y="33954"/>
                      <a:pt x="57646" y="31408"/>
                      <a:pt x="63500" y="29026"/>
                    </a:cubicBezTo>
                    <a:cubicBezTo>
                      <a:pt x="276754" y="-58418"/>
                      <a:pt x="552417" y="61471"/>
                      <a:pt x="683055" y="258089"/>
                    </a:cubicBezTo>
                    <a:cubicBezTo>
                      <a:pt x="792295" y="422495"/>
                      <a:pt x="767292" y="605984"/>
                      <a:pt x="758759" y="671567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0313400C-F7D2-4D08-9191-43AA77A07224}"/>
                  </a:ext>
                </a:extLst>
              </p:cNvPr>
              <p:cNvSpPr/>
              <p:nvPr/>
            </p:nvSpPr>
            <p:spPr>
              <a:xfrm>
                <a:off x="7300416" y="3083784"/>
                <a:ext cx="132159" cy="329240"/>
              </a:xfrm>
              <a:custGeom>
                <a:avLst/>
                <a:gdLst>
                  <a:gd name="connsiteX0" fmla="*/ 8632 w 132159"/>
                  <a:gd name="connsiteY0" fmla="*/ 329241 h 329240"/>
                  <a:gd name="connsiteX1" fmla="*/ 0 w 132159"/>
                  <a:gd name="connsiteY1" fmla="*/ 321403 h 329240"/>
                  <a:gd name="connsiteX2" fmla="*/ 102493 w 132159"/>
                  <a:gd name="connsiteY2" fmla="*/ 89892 h 329240"/>
                  <a:gd name="connsiteX3" fmla="*/ 120617 w 132159"/>
                  <a:gd name="connsiteY3" fmla="*/ 0 h 329240"/>
                  <a:gd name="connsiteX4" fmla="*/ 132159 w 132159"/>
                  <a:gd name="connsiteY4" fmla="*/ 1687 h 329240"/>
                  <a:gd name="connsiteX5" fmla="*/ 113804 w 132159"/>
                  <a:gd name="connsiteY5" fmla="*/ 92736 h 329240"/>
                  <a:gd name="connsiteX6" fmla="*/ 8632 w 132159"/>
                  <a:gd name="connsiteY6" fmla="*/ 329241 h 32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159" h="329240">
                    <a:moveTo>
                      <a:pt x="8632" y="329241"/>
                    </a:moveTo>
                    <a:lnTo>
                      <a:pt x="0" y="321403"/>
                    </a:lnTo>
                    <a:cubicBezTo>
                      <a:pt x="56422" y="259126"/>
                      <a:pt x="81558" y="172905"/>
                      <a:pt x="102493" y="89892"/>
                    </a:cubicBezTo>
                    <a:cubicBezTo>
                      <a:pt x="110596" y="57845"/>
                      <a:pt x="116516" y="28410"/>
                      <a:pt x="120617" y="0"/>
                    </a:cubicBezTo>
                    <a:lnTo>
                      <a:pt x="132159" y="1687"/>
                    </a:lnTo>
                    <a:cubicBezTo>
                      <a:pt x="127992" y="30493"/>
                      <a:pt x="122006" y="60292"/>
                      <a:pt x="113804" y="92736"/>
                    </a:cubicBezTo>
                    <a:cubicBezTo>
                      <a:pt x="92505" y="177205"/>
                      <a:pt x="66873" y="265013"/>
                      <a:pt x="8632" y="329241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1B5D7F56-4B88-4947-8172-76F5989B39A8}"/>
                  </a:ext>
                </a:extLst>
              </p:cNvPr>
              <p:cNvSpPr/>
              <p:nvPr/>
            </p:nvSpPr>
            <p:spPr>
              <a:xfrm>
                <a:off x="7321318" y="2692730"/>
                <a:ext cx="92141" cy="152234"/>
              </a:xfrm>
              <a:custGeom>
                <a:avLst/>
                <a:gdLst>
                  <a:gd name="connsiteX0" fmla="*/ 81128 w 92141"/>
                  <a:gd name="connsiteY0" fmla="*/ 152235 h 152234"/>
                  <a:gd name="connsiteX1" fmla="*/ 0 w 92141"/>
                  <a:gd name="connsiteY1" fmla="*/ 7640 h 152234"/>
                  <a:gd name="connsiteX2" fmla="*/ 8797 w 92141"/>
                  <a:gd name="connsiteY2" fmla="*/ 0 h 152234"/>
                  <a:gd name="connsiteX3" fmla="*/ 92141 w 92141"/>
                  <a:gd name="connsiteY3" fmla="*/ 148431 h 152234"/>
                  <a:gd name="connsiteX4" fmla="*/ 81128 w 92141"/>
                  <a:gd name="connsiteY4" fmla="*/ 152235 h 15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41" h="152234">
                    <a:moveTo>
                      <a:pt x="81128" y="152235"/>
                    </a:moveTo>
                    <a:cubicBezTo>
                      <a:pt x="62210" y="97069"/>
                      <a:pt x="34164" y="47063"/>
                      <a:pt x="0" y="7640"/>
                    </a:cubicBezTo>
                    <a:lnTo>
                      <a:pt x="8797" y="0"/>
                    </a:lnTo>
                    <a:cubicBezTo>
                      <a:pt x="43954" y="40514"/>
                      <a:pt x="72760" y="91877"/>
                      <a:pt x="92141" y="148431"/>
                    </a:cubicBezTo>
                    <a:lnTo>
                      <a:pt x="81128" y="15223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B3E393B3-03C4-4BE2-B9A4-08B82477B988}"/>
                  </a:ext>
                </a:extLst>
              </p:cNvPr>
              <p:cNvSpPr/>
              <p:nvPr/>
            </p:nvSpPr>
            <p:spPr>
              <a:xfrm>
                <a:off x="6967816" y="2335708"/>
                <a:ext cx="238441" cy="303822"/>
              </a:xfrm>
              <a:custGeom>
                <a:avLst/>
                <a:gdLst>
                  <a:gd name="connsiteX0" fmla="*/ 65305 w 238441"/>
                  <a:gd name="connsiteY0" fmla="*/ 299608 h 303822"/>
                  <a:gd name="connsiteX1" fmla="*/ 8056 w 238441"/>
                  <a:gd name="connsiteY1" fmla="*/ 248675 h 303822"/>
                  <a:gd name="connsiteX2" fmla="*/ 4219 w 238441"/>
                  <a:gd name="connsiteY2" fmla="*/ 183257 h 303822"/>
                  <a:gd name="connsiteX3" fmla="*/ 61138 w 238441"/>
                  <a:gd name="connsiteY3" fmla="*/ 0 h 303822"/>
                  <a:gd name="connsiteX4" fmla="*/ 238442 w 238441"/>
                  <a:gd name="connsiteY4" fmla="*/ 55166 h 303822"/>
                  <a:gd name="connsiteX5" fmla="*/ 181523 w 238441"/>
                  <a:gd name="connsiteY5" fmla="*/ 238423 h 303822"/>
                  <a:gd name="connsiteX6" fmla="*/ 152816 w 238441"/>
                  <a:gd name="connsiteY6" fmla="*/ 281814 h 303822"/>
                  <a:gd name="connsiteX7" fmla="*/ 65305 w 238441"/>
                  <a:gd name="connsiteY7" fmla="*/ 299608 h 30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441" h="303822">
                    <a:moveTo>
                      <a:pt x="65305" y="299608"/>
                    </a:moveTo>
                    <a:cubicBezTo>
                      <a:pt x="38747" y="291339"/>
                      <a:pt x="18540" y="272223"/>
                      <a:pt x="8056" y="248675"/>
                    </a:cubicBezTo>
                    <a:cubicBezTo>
                      <a:pt x="-808" y="228765"/>
                      <a:pt x="-2759" y="205680"/>
                      <a:pt x="4219" y="183257"/>
                    </a:cubicBezTo>
                    <a:lnTo>
                      <a:pt x="61138" y="0"/>
                    </a:lnTo>
                    <a:lnTo>
                      <a:pt x="238442" y="55166"/>
                    </a:lnTo>
                    <a:lnTo>
                      <a:pt x="181523" y="238423"/>
                    </a:lnTo>
                    <a:cubicBezTo>
                      <a:pt x="176066" y="255984"/>
                      <a:pt x="165880" y="270768"/>
                      <a:pt x="152816" y="281814"/>
                    </a:cubicBezTo>
                    <a:cubicBezTo>
                      <a:pt x="129433" y="301592"/>
                      <a:pt x="96724" y="309397"/>
                      <a:pt x="65305" y="299608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63DE34F1-EE4D-466D-B6D9-78324CF7A183}"/>
                  </a:ext>
                </a:extLst>
              </p:cNvPr>
              <p:cNvSpPr/>
              <p:nvPr/>
            </p:nvSpPr>
            <p:spPr>
              <a:xfrm>
                <a:off x="7094735" y="2264634"/>
                <a:ext cx="224135" cy="93596"/>
              </a:xfrm>
              <a:custGeom>
                <a:avLst/>
                <a:gdLst>
                  <a:gd name="connsiteX0" fmla="*/ 50734 w 224135"/>
                  <a:gd name="connsiteY0" fmla="*/ 93596 h 93596"/>
                  <a:gd name="connsiteX1" fmla="*/ 28608 w 224135"/>
                  <a:gd name="connsiteY1" fmla="*/ 57415 h 93596"/>
                  <a:gd name="connsiteX2" fmla="*/ 6019 w 224135"/>
                  <a:gd name="connsiteY2" fmla="*/ 20538 h 93596"/>
                  <a:gd name="connsiteX3" fmla="*/ 0 w 224135"/>
                  <a:gd name="connsiteY3" fmla="*/ 10649 h 93596"/>
                  <a:gd name="connsiteX4" fmla="*/ 46732 w 224135"/>
                  <a:gd name="connsiteY4" fmla="*/ 66840 h 93596"/>
                  <a:gd name="connsiteX5" fmla="*/ 46732 w 224135"/>
                  <a:gd name="connsiteY5" fmla="*/ 0 h 93596"/>
                  <a:gd name="connsiteX6" fmla="*/ 106826 w 224135"/>
                  <a:gd name="connsiteY6" fmla="*/ 41407 h 93596"/>
                  <a:gd name="connsiteX7" fmla="*/ 186994 w 224135"/>
                  <a:gd name="connsiteY7" fmla="*/ 66840 h 93596"/>
                  <a:gd name="connsiteX8" fmla="*/ 154914 w 224135"/>
                  <a:gd name="connsiteY8" fmla="*/ 30725 h 93596"/>
                  <a:gd name="connsiteX9" fmla="*/ 222779 w 224135"/>
                  <a:gd name="connsiteY9" fmla="*/ 56389 h 93596"/>
                  <a:gd name="connsiteX10" fmla="*/ 224135 w 224135"/>
                  <a:gd name="connsiteY10" fmla="*/ 56389 h 93596"/>
                  <a:gd name="connsiteX11" fmla="*/ 220365 w 224135"/>
                  <a:gd name="connsiteY11" fmla="*/ 69056 h 93596"/>
                  <a:gd name="connsiteX12" fmla="*/ 190070 w 224135"/>
                  <a:gd name="connsiteY12" fmla="*/ 58241 h 93596"/>
                  <a:gd name="connsiteX13" fmla="*/ 207003 w 224135"/>
                  <a:gd name="connsiteY13" fmla="*/ 78879 h 93596"/>
                  <a:gd name="connsiteX14" fmla="*/ 186994 w 224135"/>
                  <a:gd name="connsiteY14" fmla="*/ 76200 h 93596"/>
                  <a:gd name="connsiteX15" fmla="*/ 58771 w 224135"/>
                  <a:gd name="connsiteY15" fmla="*/ 28046 h 93596"/>
                  <a:gd name="connsiteX16" fmla="*/ 50734 w 224135"/>
                  <a:gd name="connsiteY16" fmla="*/ 93596 h 9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135" h="93596">
                    <a:moveTo>
                      <a:pt x="50734" y="93596"/>
                    </a:moveTo>
                    <a:lnTo>
                      <a:pt x="28608" y="57415"/>
                    </a:lnTo>
                    <a:cubicBezTo>
                      <a:pt x="26128" y="42366"/>
                      <a:pt x="17793" y="29270"/>
                      <a:pt x="6019" y="20538"/>
                    </a:cubicBezTo>
                    <a:lnTo>
                      <a:pt x="0" y="10649"/>
                    </a:lnTo>
                    <a:lnTo>
                      <a:pt x="46732" y="66840"/>
                    </a:lnTo>
                    <a:lnTo>
                      <a:pt x="46732" y="0"/>
                    </a:lnTo>
                    <a:cubicBezTo>
                      <a:pt x="60457" y="12535"/>
                      <a:pt x="80334" y="28079"/>
                      <a:pt x="106826" y="41407"/>
                    </a:cubicBezTo>
                    <a:cubicBezTo>
                      <a:pt x="138179" y="57150"/>
                      <a:pt x="166853" y="63831"/>
                      <a:pt x="186994" y="66840"/>
                    </a:cubicBezTo>
                    <a:lnTo>
                      <a:pt x="154914" y="30725"/>
                    </a:lnTo>
                    <a:cubicBezTo>
                      <a:pt x="161098" y="35620"/>
                      <a:pt x="188317" y="56389"/>
                      <a:pt x="222779" y="56389"/>
                    </a:cubicBezTo>
                    <a:cubicBezTo>
                      <a:pt x="223209" y="56389"/>
                      <a:pt x="223672" y="56389"/>
                      <a:pt x="224135" y="56389"/>
                    </a:cubicBezTo>
                    <a:lnTo>
                      <a:pt x="220365" y="69056"/>
                    </a:lnTo>
                    <a:cubicBezTo>
                      <a:pt x="201546" y="67237"/>
                      <a:pt x="193278" y="61449"/>
                      <a:pt x="190070" y="58241"/>
                    </a:cubicBezTo>
                    <a:lnTo>
                      <a:pt x="207003" y="78879"/>
                    </a:lnTo>
                    <a:lnTo>
                      <a:pt x="186994" y="76200"/>
                    </a:lnTo>
                    <a:cubicBezTo>
                      <a:pt x="117541" y="73521"/>
                      <a:pt x="58771" y="28046"/>
                      <a:pt x="58771" y="28046"/>
                    </a:cubicBezTo>
                    <a:lnTo>
                      <a:pt x="50734" y="9359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7D01BE2-A15D-410A-8532-1F9FB2796375}"/>
                  </a:ext>
                </a:extLst>
              </p:cNvPr>
              <p:cNvSpPr/>
              <p:nvPr/>
            </p:nvSpPr>
            <p:spPr>
              <a:xfrm>
                <a:off x="6964467" y="2063034"/>
                <a:ext cx="453836" cy="358035"/>
              </a:xfrm>
              <a:custGeom>
                <a:avLst/>
                <a:gdLst>
                  <a:gd name="connsiteX0" fmla="*/ 413471 w 453836"/>
                  <a:gd name="connsiteY0" fmla="*/ 233979 h 358035"/>
                  <a:gd name="connsiteX1" fmla="*/ 386418 w 453836"/>
                  <a:gd name="connsiteY1" fmla="*/ 251111 h 358035"/>
                  <a:gd name="connsiteX2" fmla="*/ 369352 w 453836"/>
                  <a:gd name="connsiteY2" fmla="*/ 256402 h 358035"/>
                  <a:gd name="connsiteX3" fmla="*/ 354403 w 453836"/>
                  <a:gd name="connsiteY3" fmla="*/ 257990 h 358035"/>
                  <a:gd name="connsiteX4" fmla="*/ 285182 w 453836"/>
                  <a:gd name="connsiteY4" fmla="*/ 232325 h 358035"/>
                  <a:gd name="connsiteX5" fmla="*/ 317262 w 453836"/>
                  <a:gd name="connsiteY5" fmla="*/ 268441 h 358035"/>
                  <a:gd name="connsiteX6" fmla="*/ 237094 w 453836"/>
                  <a:gd name="connsiteY6" fmla="*/ 243008 h 358035"/>
                  <a:gd name="connsiteX7" fmla="*/ 177000 w 453836"/>
                  <a:gd name="connsiteY7" fmla="*/ 201600 h 358035"/>
                  <a:gd name="connsiteX8" fmla="*/ 177000 w 453836"/>
                  <a:gd name="connsiteY8" fmla="*/ 268441 h 358035"/>
                  <a:gd name="connsiteX9" fmla="*/ 130268 w 453836"/>
                  <a:gd name="connsiteY9" fmla="*/ 212250 h 358035"/>
                  <a:gd name="connsiteX10" fmla="*/ 127490 w 453836"/>
                  <a:gd name="connsiteY10" fmla="*/ 216814 h 358035"/>
                  <a:gd name="connsiteX11" fmla="*/ 113632 w 453836"/>
                  <a:gd name="connsiteY11" fmla="*/ 239337 h 358035"/>
                  <a:gd name="connsiteX12" fmla="*/ 88563 w 453836"/>
                  <a:gd name="connsiteY12" fmla="*/ 280182 h 358035"/>
                  <a:gd name="connsiteX13" fmla="*/ 82081 w 453836"/>
                  <a:gd name="connsiteY13" fmla="*/ 290765 h 358035"/>
                  <a:gd name="connsiteX14" fmla="*/ 67595 w 453836"/>
                  <a:gd name="connsiteY14" fmla="*/ 314346 h 358035"/>
                  <a:gd name="connsiteX15" fmla="*/ 43419 w 453836"/>
                  <a:gd name="connsiteY15" fmla="*/ 353703 h 358035"/>
                  <a:gd name="connsiteX16" fmla="*/ 40740 w 453836"/>
                  <a:gd name="connsiteY16" fmla="*/ 358035 h 358035"/>
                  <a:gd name="connsiteX17" fmla="*/ 38987 w 453836"/>
                  <a:gd name="connsiteY17" fmla="*/ 354695 h 358035"/>
                  <a:gd name="connsiteX18" fmla="*/ 23376 w 453836"/>
                  <a:gd name="connsiteY18" fmla="*/ 320597 h 358035"/>
                  <a:gd name="connsiteX19" fmla="*/ 8990 w 453836"/>
                  <a:gd name="connsiteY19" fmla="*/ 276676 h 358035"/>
                  <a:gd name="connsiteX20" fmla="*/ 2011 w 453836"/>
                  <a:gd name="connsiteY20" fmla="*/ 243008 h 358035"/>
                  <a:gd name="connsiteX21" fmla="*/ 52778 w 453836"/>
                  <a:gd name="connsiteY21" fmla="*/ 57138 h 358035"/>
                  <a:gd name="connsiteX22" fmla="*/ 107547 w 453836"/>
                  <a:gd name="connsiteY22" fmla="*/ 12985 h 358035"/>
                  <a:gd name="connsiteX23" fmla="*/ 246453 w 453836"/>
                  <a:gd name="connsiteY23" fmla="*/ 21022 h 358035"/>
                  <a:gd name="connsiteX24" fmla="*/ 321264 w 453836"/>
                  <a:gd name="connsiteY24" fmla="*/ 83894 h 358035"/>
                  <a:gd name="connsiteX25" fmla="*/ 348252 w 453836"/>
                  <a:gd name="connsiteY25" fmla="*/ 81314 h 358035"/>
                  <a:gd name="connsiteX26" fmla="*/ 377356 w 453836"/>
                  <a:gd name="connsiteY26" fmla="*/ 78536 h 358035"/>
                  <a:gd name="connsiteX27" fmla="*/ 448165 w 453836"/>
                  <a:gd name="connsiteY27" fmla="*/ 124011 h 358035"/>
                  <a:gd name="connsiteX28" fmla="*/ 413471 w 453836"/>
                  <a:gd name="connsiteY28" fmla="*/ 233979 h 35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3836" h="358035">
                    <a:moveTo>
                      <a:pt x="413471" y="233979"/>
                    </a:moveTo>
                    <a:cubicBezTo>
                      <a:pt x="405336" y="241023"/>
                      <a:pt x="396207" y="246943"/>
                      <a:pt x="386418" y="251111"/>
                    </a:cubicBezTo>
                    <a:cubicBezTo>
                      <a:pt x="380928" y="253459"/>
                      <a:pt x="375239" y="255212"/>
                      <a:pt x="369352" y="256402"/>
                    </a:cubicBezTo>
                    <a:cubicBezTo>
                      <a:pt x="364259" y="257394"/>
                      <a:pt x="359265" y="257924"/>
                      <a:pt x="354403" y="257990"/>
                    </a:cubicBezTo>
                    <a:cubicBezTo>
                      <a:pt x="319280" y="258552"/>
                      <a:pt x="291432" y="237286"/>
                      <a:pt x="285182" y="232325"/>
                    </a:cubicBezTo>
                    <a:lnTo>
                      <a:pt x="317262" y="268441"/>
                    </a:lnTo>
                    <a:cubicBezTo>
                      <a:pt x="297121" y="265431"/>
                      <a:pt x="268447" y="258750"/>
                      <a:pt x="237094" y="243008"/>
                    </a:cubicBezTo>
                    <a:cubicBezTo>
                      <a:pt x="210602" y="229679"/>
                      <a:pt x="190725" y="214135"/>
                      <a:pt x="177000" y="201600"/>
                    </a:cubicBezTo>
                    <a:lnTo>
                      <a:pt x="177000" y="268441"/>
                    </a:lnTo>
                    <a:lnTo>
                      <a:pt x="130268" y="212250"/>
                    </a:lnTo>
                    <a:cubicBezTo>
                      <a:pt x="129342" y="213771"/>
                      <a:pt x="128416" y="215293"/>
                      <a:pt x="127490" y="216814"/>
                    </a:cubicBezTo>
                    <a:cubicBezTo>
                      <a:pt x="122860" y="224288"/>
                      <a:pt x="118263" y="231829"/>
                      <a:pt x="113632" y="239337"/>
                    </a:cubicBezTo>
                    <a:cubicBezTo>
                      <a:pt x="105298" y="252930"/>
                      <a:pt x="96931" y="266556"/>
                      <a:pt x="88563" y="280182"/>
                    </a:cubicBezTo>
                    <a:cubicBezTo>
                      <a:pt x="86413" y="283687"/>
                      <a:pt x="84231" y="287226"/>
                      <a:pt x="82081" y="290765"/>
                    </a:cubicBezTo>
                    <a:cubicBezTo>
                      <a:pt x="77252" y="298603"/>
                      <a:pt x="72424" y="306475"/>
                      <a:pt x="67595" y="314346"/>
                    </a:cubicBezTo>
                    <a:cubicBezTo>
                      <a:pt x="59525" y="327443"/>
                      <a:pt x="51455" y="340573"/>
                      <a:pt x="43419" y="353703"/>
                    </a:cubicBezTo>
                    <a:cubicBezTo>
                      <a:pt x="42526" y="355158"/>
                      <a:pt x="41633" y="356580"/>
                      <a:pt x="40740" y="358035"/>
                    </a:cubicBezTo>
                    <a:cubicBezTo>
                      <a:pt x="40211" y="356977"/>
                      <a:pt x="39615" y="355886"/>
                      <a:pt x="38987" y="354695"/>
                    </a:cubicBezTo>
                    <a:cubicBezTo>
                      <a:pt x="34456" y="345997"/>
                      <a:pt x="28900" y="334487"/>
                      <a:pt x="23376" y="320597"/>
                    </a:cubicBezTo>
                    <a:cubicBezTo>
                      <a:pt x="22053" y="317256"/>
                      <a:pt x="14943" y="299132"/>
                      <a:pt x="8990" y="276676"/>
                    </a:cubicBezTo>
                    <a:cubicBezTo>
                      <a:pt x="6178" y="266059"/>
                      <a:pt x="3599" y="254484"/>
                      <a:pt x="2011" y="243008"/>
                    </a:cubicBezTo>
                    <a:cubicBezTo>
                      <a:pt x="225" y="230076"/>
                      <a:pt x="-11714" y="132676"/>
                      <a:pt x="52778" y="57138"/>
                    </a:cubicBezTo>
                    <a:cubicBezTo>
                      <a:pt x="64552" y="43380"/>
                      <a:pt x="80361" y="25222"/>
                      <a:pt x="107547" y="12985"/>
                    </a:cubicBezTo>
                    <a:cubicBezTo>
                      <a:pt x="149054" y="-5668"/>
                      <a:pt x="205377" y="-5271"/>
                      <a:pt x="246453" y="21022"/>
                    </a:cubicBezTo>
                    <a:cubicBezTo>
                      <a:pt x="285115" y="45761"/>
                      <a:pt x="285909" y="77875"/>
                      <a:pt x="321264" y="83894"/>
                    </a:cubicBezTo>
                    <a:cubicBezTo>
                      <a:pt x="332972" y="85878"/>
                      <a:pt x="340281" y="83596"/>
                      <a:pt x="348252" y="81314"/>
                    </a:cubicBezTo>
                    <a:cubicBezTo>
                      <a:pt x="355858" y="79164"/>
                      <a:pt x="364094" y="76982"/>
                      <a:pt x="377356" y="78536"/>
                    </a:cubicBezTo>
                    <a:cubicBezTo>
                      <a:pt x="403252" y="81546"/>
                      <a:pt x="435829" y="97255"/>
                      <a:pt x="448165" y="124011"/>
                    </a:cubicBezTo>
                    <a:cubicBezTo>
                      <a:pt x="463511" y="157349"/>
                      <a:pt x="446313" y="205371"/>
                      <a:pt x="413471" y="233979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E58D4494-CC26-4030-8113-5920536DA5D4}"/>
                  </a:ext>
                </a:extLst>
              </p:cNvPr>
              <p:cNvSpPr/>
              <p:nvPr/>
            </p:nvSpPr>
            <p:spPr>
              <a:xfrm>
                <a:off x="7009242" y="2273961"/>
                <a:ext cx="114862" cy="115027"/>
              </a:xfrm>
              <a:custGeom>
                <a:avLst/>
                <a:gdLst>
                  <a:gd name="connsiteX0" fmla="*/ 114862 w 114862"/>
                  <a:gd name="connsiteY0" fmla="*/ 57514 h 115027"/>
                  <a:gd name="connsiteX1" fmla="*/ 57415 w 114862"/>
                  <a:gd name="connsiteY1" fmla="*/ 115028 h 115027"/>
                  <a:gd name="connsiteX2" fmla="*/ 0 w 114862"/>
                  <a:gd name="connsiteY2" fmla="*/ 57514 h 115027"/>
                  <a:gd name="connsiteX3" fmla="*/ 57415 w 114862"/>
                  <a:gd name="connsiteY3" fmla="*/ 0 h 115027"/>
                  <a:gd name="connsiteX4" fmla="*/ 114862 w 114862"/>
                  <a:gd name="connsiteY4" fmla="*/ 57514 h 11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62" h="115027">
                    <a:moveTo>
                      <a:pt x="114862" y="57514"/>
                    </a:moveTo>
                    <a:cubicBezTo>
                      <a:pt x="114862" y="89264"/>
                      <a:pt x="89165" y="115028"/>
                      <a:pt x="57415" y="115028"/>
                    </a:cubicBezTo>
                    <a:cubicBezTo>
                      <a:pt x="25698" y="115028"/>
                      <a:pt x="0" y="89264"/>
                      <a:pt x="0" y="57514"/>
                    </a:cubicBezTo>
                    <a:cubicBezTo>
                      <a:pt x="0" y="25764"/>
                      <a:pt x="25698" y="0"/>
                      <a:pt x="57415" y="0"/>
                    </a:cubicBezTo>
                    <a:cubicBezTo>
                      <a:pt x="89165" y="0"/>
                      <a:pt x="114862" y="25764"/>
                      <a:pt x="114862" y="57514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01AD7F6F-E305-4C72-9A1F-FECC7E7FFC7A}"/>
                  </a:ext>
                </a:extLst>
              </p:cNvPr>
              <p:cNvSpPr/>
              <p:nvPr/>
            </p:nvSpPr>
            <p:spPr>
              <a:xfrm>
                <a:off x="6589414" y="3491110"/>
                <a:ext cx="9954" cy="6746"/>
              </a:xfrm>
              <a:custGeom>
                <a:avLst/>
                <a:gdLst>
                  <a:gd name="connsiteX0" fmla="*/ 9955 w 9954"/>
                  <a:gd name="connsiteY0" fmla="*/ 6747 h 6746"/>
                  <a:gd name="connsiteX1" fmla="*/ 8533 w 9954"/>
                  <a:gd name="connsiteY1" fmla="*/ 6714 h 6746"/>
                  <a:gd name="connsiteX2" fmla="*/ 0 w 9954"/>
                  <a:gd name="connsiteY2" fmla="*/ 0 h 6746"/>
                  <a:gd name="connsiteX3" fmla="*/ 9955 w 9954"/>
                  <a:gd name="connsiteY3" fmla="*/ 6747 h 6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4" h="6746">
                    <a:moveTo>
                      <a:pt x="9955" y="6747"/>
                    </a:moveTo>
                    <a:lnTo>
                      <a:pt x="8533" y="6714"/>
                    </a:lnTo>
                    <a:lnTo>
                      <a:pt x="0" y="0"/>
                    </a:lnTo>
                    <a:cubicBezTo>
                      <a:pt x="3109" y="2183"/>
                      <a:pt x="6449" y="4432"/>
                      <a:pt x="9955" y="6747"/>
                    </a:cubicBezTo>
                  </a:path>
                </a:pathLst>
              </a:custGeom>
              <a:solidFill>
                <a:srgbClr val="364FA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F9A1261F-35C4-47B4-B646-85F4BAAAEE37}"/>
                  </a:ext>
                </a:extLst>
              </p:cNvPr>
              <p:cNvSpPr/>
              <p:nvPr/>
            </p:nvSpPr>
            <p:spPr>
              <a:xfrm>
                <a:off x="6466846" y="3373536"/>
                <a:ext cx="696317" cy="389400"/>
              </a:xfrm>
              <a:custGeom>
                <a:avLst/>
                <a:gdLst>
                  <a:gd name="connsiteX0" fmla="*/ 640953 w 696317"/>
                  <a:gd name="connsiteY0" fmla="*/ 389401 h 389400"/>
                  <a:gd name="connsiteX1" fmla="*/ 639829 w 696317"/>
                  <a:gd name="connsiteY1" fmla="*/ 388309 h 389400"/>
                  <a:gd name="connsiteX2" fmla="*/ 666915 w 696317"/>
                  <a:gd name="connsiteY2" fmla="*/ 341478 h 389400"/>
                  <a:gd name="connsiteX3" fmla="*/ 552053 w 696317"/>
                  <a:gd name="connsiteY3" fmla="*/ 253008 h 389400"/>
                  <a:gd name="connsiteX4" fmla="*/ 399653 w 696317"/>
                  <a:gd name="connsiteY4" fmla="*/ 116814 h 389400"/>
                  <a:gd name="connsiteX5" fmla="*/ 218281 w 696317"/>
                  <a:gd name="connsiteY5" fmla="*/ 92174 h 389400"/>
                  <a:gd name="connsiteX6" fmla="*/ 100641 w 696317"/>
                  <a:gd name="connsiteY6" fmla="*/ 77159 h 389400"/>
                  <a:gd name="connsiteX7" fmla="*/ 87643 w 696317"/>
                  <a:gd name="connsiteY7" fmla="*/ 81426 h 389400"/>
                  <a:gd name="connsiteX8" fmla="*/ 87246 w 696317"/>
                  <a:gd name="connsiteY8" fmla="*/ 83410 h 389400"/>
                  <a:gd name="connsiteX9" fmla="*/ 95283 w 696317"/>
                  <a:gd name="connsiteY9" fmla="*/ 96176 h 389400"/>
                  <a:gd name="connsiteX10" fmla="*/ 0 w 696317"/>
                  <a:gd name="connsiteY10" fmla="*/ 21398 h 389400"/>
                  <a:gd name="connsiteX11" fmla="*/ 92505 w 696317"/>
                  <a:gd name="connsiteY11" fmla="*/ 28575 h 389400"/>
                  <a:gd name="connsiteX12" fmla="*/ 213684 w 696317"/>
                  <a:gd name="connsiteY12" fmla="*/ 13692 h 389400"/>
                  <a:gd name="connsiteX13" fmla="*/ 282377 w 696317"/>
                  <a:gd name="connsiteY13" fmla="*/ 0 h 389400"/>
                  <a:gd name="connsiteX14" fmla="*/ 301261 w 696317"/>
                  <a:gd name="connsiteY14" fmla="*/ 1389 h 389400"/>
                  <a:gd name="connsiteX15" fmla="*/ 424259 w 696317"/>
                  <a:gd name="connsiteY15" fmla="*/ 61416 h 389400"/>
                  <a:gd name="connsiteX16" fmla="*/ 489611 w 696317"/>
                  <a:gd name="connsiteY16" fmla="*/ 76895 h 389400"/>
                  <a:gd name="connsiteX17" fmla="*/ 551425 w 696317"/>
                  <a:gd name="connsiteY17" fmla="*/ 109802 h 389400"/>
                  <a:gd name="connsiteX18" fmla="*/ 601001 w 696317"/>
                  <a:gd name="connsiteY18" fmla="*/ 182959 h 389400"/>
                  <a:gd name="connsiteX19" fmla="*/ 696317 w 696317"/>
                  <a:gd name="connsiteY19" fmla="*/ 293787 h 389400"/>
                  <a:gd name="connsiteX20" fmla="*/ 640953 w 696317"/>
                  <a:gd name="connsiteY20" fmla="*/ 389401 h 38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6317" h="389400">
                    <a:moveTo>
                      <a:pt x="640953" y="389401"/>
                    </a:moveTo>
                    <a:lnTo>
                      <a:pt x="639829" y="388309"/>
                    </a:lnTo>
                    <a:cubicBezTo>
                      <a:pt x="648858" y="372699"/>
                      <a:pt x="657886" y="357088"/>
                      <a:pt x="666915" y="341478"/>
                    </a:cubicBezTo>
                    <a:cubicBezTo>
                      <a:pt x="629642" y="314490"/>
                      <a:pt x="591178" y="285089"/>
                      <a:pt x="552053" y="253008"/>
                    </a:cubicBezTo>
                    <a:cubicBezTo>
                      <a:pt x="495895" y="206970"/>
                      <a:pt x="445195" y="161131"/>
                      <a:pt x="399653" y="116814"/>
                    </a:cubicBezTo>
                    <a:cubicBezTo>
                      <a:pt x="360627" y="111654"/>
                      <a:pt x="297226" y="103188"/>
                      <a:pt x="218281" y="92174"/>
                    </a:cubicBezTo>
                    <a:cubicBezTo>
                      <a:pt x="151871" y="82914"/>
                      <a:pt x="117277" y="77159"/>
                      <a:pt x="100641" y="77159"/>
                    </a:cubicBezTo>
                    <a:cubicBezTo>
                      <a:pt x="92670" y="77159"/>
                      <a:pt x="88834" y="78482"/>
                      <a:pt x="87643" y="81426"/>
                    </a:cubicBezTo>
                    <a:cubicBezTo>
                      <a:pt x="87379" y="82021"/>
                      <a:pt x="87246" y="82682"/>
                      <a:pt x="87246" y="83410"/>
                    </a:cubicBezTo>
                    <a:cubicBezTo>
                      <a:pt x="87246" y="86684"/>
                      <a:pt x="89991" y="90951"/>
                      <a:pt x="95283" y="96176"/>
                    </a:cubicBezTo>
                    <a:lnTo>
                      <a:pt x="0" y="21398"/>
                    </a:lnTo>
                    <a:cubicBezTo>
                      <a:pt x="34065" y="26491"/>
                      <a:pt x="64856" y="28575"/>
                      <a:pt x="92505" y="28575"/>
                    </a:cubicBezTo>
                    <a:cubicBezTo>
                      <a:pt x="143107" y="28575"/>
                      <a:pt x="183224" y="21630"/>
                      <a:pt x="213684" y="13692"/>
                    </a:cubicBezTo>
                    <a:cubicBezTo>
                      <a:pt x="238059" y="7342"/>
                      <a:pt x="257605" y="0"/>
                      <a:pt x="282377" y="0"/>
                    </a:cubicBezTo>
                    <a:cubicBezTo>
                      <a:pt x="288330" y="0"/>
                      <a:pt x="294580" y="430"/>
                      <a:pt x="301261" y="1389"/>
                    </a:cubicBezTo>
                    <a:cubicBezTo>
                      <a:pt x="351267" y="8599"/>
                      <a:pt x="357717" y="36083"/>
                      <a:pt x="424259" y="61416"/>
                    </a:cubicBezTo>
                    <a:cubicBezTo>
                      <a:pt x="456109" y="73521"/>
                      <a:pt x="474133" y="74646"/>
                      <a:pt x="489611" y="76895"/>
                    </a:cubicBezTo>
                    <a:lnTo>
                      <a:pt x="551425" y="109802"/>
                    </a:lnTo>
                    <a:cubicBezTo>
                      <a:pt x="567730" y="127165"/>
                      <a:pt x="577519" y="148630"/>
                      <a:pt x="601001" y="182959"/>
                    </a:cubicBezTo>
                    <a:cubicBezTo>
                      <a:pt x="620646" y="211667"/>
                      <a:pt x="651007" y="251123"/>
                      <a:pt x="696317" y="293787"/>
                    </a:cubicBezTo>
                    <a:lnTo>
                      <a:pt x="640953" y="389401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41D40624-488E-44CF-A583-BCF70A6DEB8C}"/>
                  </a:ext>
                </a:extLst>
              </p:cNvPr>
              <p:cNvSpPr/>
              <p:nvPr/>
            </p:nvSpPr>
            <p:spPr>
              <a:xfrm>
                <a:off x="6956458" y="3450431"/>
                <a:ext cx="61813" cy="32907"/>
              </a:xfrm>
              <a:custGeom>
                <a:avLst/>
                <a:gdLst>
                  <a:gd name="connsiteX0" fmla="*/ 61813 w 61813"/>
                  <a:gd name="connsiteY0" fmla="*/ 32908 h 32907"/>
                  <a:gd name="connsiteX1" fmla="*/ 0 w 61813"/>
                  <a:gd name="connsiteY1" fmla="*/ 0 h 32907"/>
                  <a:gd name="connsiteX2" fmla="*/ 40680 w 61813"/>
                  <a:gd name="connsiteY2" fmla="*/ 15280 h 32907"/>
                  <a:gd name="connsiteX3" fmla="*/ 61813 w 61813"/>
                  <a:gd name="connsiteY3" fmla="*/ 32908 h 3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3" h="32907">
                    <a:moveTo>
                      <a:pt x="61813" y="32908"/>
                    </a:moveTo>
                    <a:lnTo>
                      <a:pt x="0" y="0"/>
                    </a:lnTo>
                    <a:cubicBezTo>
                      <a:pt x="13097" y="1885"/>
                      <a:pt x="24375" y="4531"/>
                      <a:pt x="40680" y="15280"/>
                    </a:cubicBezTo>
                    <a:cubicBezTo>
                      <a:pt x="49213" y="20902"/>
                      <a:pt x="55926" y="26657"/>
                      <a:pt x="61813" y="32908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F7D3422E-BF7A-4EC6-B972-F6A3593F1FFF}"/>
                  </a:ext>
                </a:extLst>
              </p:cNvPr>
              <p:cNvSpPr/>
              <p:nvPr/>
            </p:nvSpPr>
            <p:spPr>
              <a:xfrm>
                <a:off x="6881481" y="3776927"/>
                <a:ext cx="150250" cy="208954"/>
              </a:xfrm>
              <a:custGeom>
                <a:avLst/>
                <a:gdLst>
                  <a:gd name="connsiteX0" fmla="*/ 0 w 150250"/>
                  <a:gd name="connsiteY0" fmla="*/ 208955 h 208954"/>
                  <a:gd name="connsiteX1" fmla="*/ 100277 w 150250"/>
                  <a:gd name="connsiteY1" fmla="*/ 68891 h 208954"/>
                  <a:gd name="connsiteX2" fmla="*/ 87776 w 150250"/>
                  <a:gd name="connsiteY2" fmla="*/ 60689 h 208954"/>
                  <a:gd name="connsiteX3" fmla="*/ 150250 w 150250"/>
                  <a:gd name="connsiteY3" fmla="*/ 0 h 208954"/>
                  <a:gd name="connsiteX4" fmla="*/ 100575 w 150250"/>
                  <a:gd name="connsiteY4" fmla="*/ 69056 h 208954"/>
                  <a:gd name="connsiteX5" fmla="*/ 100178 w 150250"/>
                  <a:gd name="connsiteY5" fmla="*/ 69585 h 208954"/>
                  <a:gd name="connsiteX6" fmla="*/ 99053 w 150250"/>
                  <a:gd name="connsiteY6" fmla="*/ 71173 h 208954"/>
                  <a:gd name="connsiteX7" fmla="*/ 6648 w 150250"/>
                  <a:gd name="connsiteY7" fmla="*/ 199694 h 208954"/>
                  <a:gd name="connsiteX8" fmla="*/ 0 w 150250"/>
                  <a:gd name="connsiteY8" fmla="*/ 208955 h 20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250" h="208954">
                    <a:moveTo>
                      <a:pt x="0" y="208955"/>
                    </a:moveTo>
                    <a:cubicBezTo>
                      <a:pt x="33503" y="162289"/>
                      <a:pt x="66907" y="115623"/>
                      <a:pt x="100277" y="68891"/>
                    </a:cubicBezTo>
                    <a:cubicBezTo>
                      <a:pt x="96341" y="66344"/>
                      <a:pt x="92174" y="63599"/>
                      <a:pt x="87776" y="60689"/>
                    </a:cubicBezTo>
                    <a:cubicBezTo>
                      <a:pt x="110563" y="41540"/>
                      <a:pt x="131696" y="20274"/>
                      <a:pt x="150250" y="0"/>
                    </a:cubicBezTo>
                    <a:cubicBezTo>
                      <a:pt x="133681" y="23019"/>
                      <a:pt x="117111" y="46038"/>
                      <a:pt x="100575" y="69056"/>
                    </a:cubicBezTo>
                    <a:cubicBezTo>
                      <a:pt x="100442" y="69222"/>
                      <a:pt x="100310" y="69420"/>
                      <a:pt x="100178" y="69585"/>
                    </a:cubicBezTo>
                    <a:cubicBezTo>
                      <a:pt x="99814" y="70115"/>
                      <a:pt x="99417" y="70644"/>
                      <a:pt x="99053" y="71173"/>
                    </a:cubicBezTo>
                    <a:cubicBezTo>
                      <a:pt x="68229" y="114002"/>
                      <a:pt x="37439" y="156865"/>
                      <a:pt x="6648" y="199694"/>
                    </a:cubicBezTo>
                    <a:cubicBezTo>
                      <a:pt x="4432" y="202803"/>
                      <a:pt x="2216" y="205846"/>
                      <a:pt x="0" y="20895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B0C58DF4-F52C-45A7-B0BB-F8421E7342CC}"/>
                  </a:ext>
                </a:extLst>
              </p:cNvPr>
              <p:cNvSpPr/>
              <p:nvPr/>
            </p:nvSpPr>
            <p:spPr>
              <a:xfrm>
                <a:off x="6061604" y="3337123"/>
                <a:ext cx="920154" cy="751879"/>
              </a:xfrm>
              <a:custGeom>
                <a:avLst/>
                <a:gdLst>
                  <a:gd name="connsiteX0" fmla="*/ 745728 w 920154"/>
                  <a:gd name="connsiteY0" fmla="*/ 751880 h 751879"/>
                  <a:gd name="connsiteX1" fmla="*/ 393832 w 920154"/>
                  <a:gd name="connsiteY1" fmla="*/ 442251 h 751879"/>
                  <a:gd name="connsiteX2" fmla="*/ 0 w 920154"/>
                  <a:gd name="connsiteY2" fmla="*/ 24242 h 751879"/>
                  <a:gd name="connsiteX3" fmla="*/ 529 w 920154"/>
                  <a:gd name="connsiteY3" fmla="*/ 16239 h 751879"/>
                  <a:gd name="connsiteX4" fmla="*/ 4233 w 920154"/>
                  <a:gd name="connsiteY4" fmla="*/ 0 h 751879"/>
                  <a:gd name="connsiteX5" fmla="*/ 373691 w 920154"/>
                  <a:gd name="connsiteY5" fmla="*/ 338997 h 751879"/>
                  <a:gd name="connsiteX6" fmla="*/ 621969 w 920154"/>
                  <a:gd name="connsiteY6" fmla="*/ 473307 h 751879"/>
                  <a:gd name="connsiteX7" fmla="*/ 740337 w 920154"/>
                  <a:gd name="connsiteY7" fmla="*/ 562570 h 751879"/>
                  <a:gd name="connsiteX8" fmla="*/ 766432 w 920154"/>
                  <a:gd name="connsiteY8" fmla="*/ 565415 h 751879"/>
                  <a:gd name="connsiteX9" fmla="*/ 782770 w 920154"/>
                  <a:gd name="connsiteY9" fmla="*/ 564389 h 751879"/>
                  <a:gd name="connsiteX10" fmla="*/ 790707 w 920154"/>
                  <a:gd name="connsiteY10" fmla="*/ 568986 h 751879"/>
                  <a:gd name="connsiteX11" fmla="*/ 794411 w 920154"/>
                  <a:gd name="connsiteY11" fmla="*/ 562438 h 751879"/>
                  <a:gd name="connsiteX12" fmla="*/ 907653 w 920154"/>
                  <a:gd name="connsiteY12" fmla="*/ 500492 h 751879"/>
                  <a:gd name="connsiteX13" fmla="*/ 920155 w 920154"/>
                  <a:gd name="connsiteY13" fmla="*/ 508695 h 751879"/>
                  <a:gd name="connsiteX14" fmla="*/ 819878 w 920154"/>
                  <a:gd name="connsiteY14" fmla="*/ 648758 h 751879"/>
                  <a:gd name="connsiteX15" fmla="*/ 745728 w 920154"/>
                  <a:gd name="connsiteY15" fmla="*/ 751880 h 75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20154" h="751879">
                    <a:moveTo>
                      <a:pt x="745728" y="751880"/>
                    </a:moveTo>
                    <a:cubicBezTo>
                      <a:pt x="674588" y="688247"/>
                      <a:pt x="550763" y="578214"/>
                      <a:pt x="393832" y="442251"/>
                    </a:cubicBezTo>
                    <a:cubicBezTo>
                      <a:pt x="133515" y="216727"/>
                      <a:pt x="-33" y="98623"/>
                      <a:pt x="0" y="24242"/>
                    </a:cubicBezTo>
                    <a:cubicBezTo>
                      <a:pt x="0" y="21530"/>
                      <a:pt x="165" y="18852"/>
                      <a:pt x="529" y="16239"/>
                    </a:cubicBezTo>
                    <a:cubicBezTo>
                      <a:pt x="1290" y="10716"/>
                      <a:pt x="2547" y="5292"/>
                      <a:pt x="4233" y="0"/>
                    </a:cubicBezTo>
                    <a:cubicBezTo>
                      <a:pt x="151871" y="208492"/>
                      <a:pt x="280988" y="297094"/>
                      <a:pt x="373691" y="338997"/>
                    </a:cubicBezTo>
                    <a:cubicBezTo>
                      <a:pt x="443276" y="370483"/>
                      <a:pt x="526256" y="390955"/>
                      <a:pt x="621969" y="473307"/>
                    </a:cubicBezTo>
                    <a:cubicBezTo>
                      <a:pt x="675746" y="519542"/>
                      <a:pt x="695292" y="552384"/>
                      <a:pt x="740337" y="562570"/>
                    </a:cubicBezTo>
                    <a:cubicBezTo>
                      <a:pt x="749002" y="564522"/>
                      <a:pt x="757701" y="565415"/>
                      <a:pt x="766432" y="565415"/>
                    </a:cubicBezTo>
                    <a:cubicBezTo>
                      <a:pt x="771889" y="565415"/>
                      <a:pt x="777313" y="565084"/>
                      <a:pt x="782770" y="564389"/>
                    </a:cubicBezTo>
                    <a:cubicBezTo>
                      <a:pt x="785416" y="565944"/>
                      <a:pt x="788061" y="567465"/>
                      <a:pt x="790707" y="568986"/>
                    </a:cubicBezTo>
                    <a:lnTo>
                      <a:pt x="794411" y="562438"/>
                    </a:lnTo>
                    <a:cubicBezTo>
                      <a:pt x="833801" y="554203"/>
                      <a:pt x="872695" y="529828"/>
                      <a:pt x="907653" y="500492"/>
                    </a:cubicBezTo>
                    <a:cubicBezTo>
                      <a:pt x="912052" y="503403"/>
                      <a:pt x="916219" y="506148"/>
                      <a:pt x="920155" y="508695"/>
                    </a:cubicBezTo>
                    <a:cubicBezTo>
                      <a:pt x="886784" y="555427"/>
                      <a:pt x="853381" y="602092"/>
                      <a:pt x="819878" y="648758"/>
                    </a:cubicBezTo>
                    <a:cubicBezTo>
                      <a:pt x="795172" y="683121"/>
                      <a:pt x="770467" y="717484"/>
                      <a:pt x="745728" y="751880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70B82E66-8015-4CFC-96CD-FD9A92AECC3E}"/>
                  </a:ext>
                </a:extLst>
              </p:cNvPr>
              <p:cNvSpPr/>
              <p:nvPr/>
            </p:nvSpPr>
            <p:spPr>
              <a:xfrm>
                <a:off x="6844373" y="3899561"/>
                <a:ext cx="11641" cy="6548"/>
              </a:xfrm>
              <a:custGeom>
                <a:avLst/>
                <a:gdLst>
                  <a:gd name="connsiteX0" fmla="*/ 7938 w 11641"/>
                  <a:gd name="connsiteY0" fmla="*/ 6548 h 6548"/>
                  <a:gd name="connsiteX1" fmla="*/ 0 w 11641"/>
                  <a:gd name="connsiteY1" fmla="*/ 1951 h 6548"/>
                  <a:gd name="connsiteX2" fmla="*/ 11642 w 11641"/>
                  <a:gd name="connsiteY2" fmla="*/ 0 h 6548"/>
                  <a:gd name="connsiteX3" fmla="*/ 7938 w 11641"/>
                  <a:gd name="connsiteY3" fmla="*/ 6548 h 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41" h="6548">
                    <a:moveTo>
                      <a:pt x="7938" y="6548"/>
                    </a:moveTo>
                    <a:cubicBezTo>
                      <a:pt x="5292" y="5027"/>
                      <a:pt x="2646" y="3506"/>
                      <a:pt x="0" y="1951"/>
                    </a:cubicBezTo>
                    <a:cubicBezTo>
                      <a:pt x="3870" y="1455"/>
                      <a:pt x="7772" y="794"/>
                      <a:pt x="11642" y="0"/>
                    </a:cubicBezTo>
                    <a:lnTo>
                      <a:pt x="7938" y="6548"/>
                    </a:lnTo>
                  </a:path>
                </a:pathLst>
              </a:custGeom>
              <a:solidFill>
                <a:srgbClr val="3145A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3522FB14-9C8F-443F-A249-E47E328DC28D}"/>
                  </a:ext>
                </a:extLst>
              </p:cNvPr>
              <p:cNvSpPr/>
              <p:nvPr/>
            </p:nvSpPr>
            <p:spPr>
              <a:xfrm>
                <a:off x="6888129" y="3846512"/>
                <a:ext cx="93530" cy="130108"/>
              </a:xfrm>
              <a:custGeom>
                <a:avLst/>
                <a:gdLst>
                  <a:gd name="connsiteX0" fmla="*/ 0 w 93530"/>
                  <a:gd name="connsiteY0" fmla="*/ 130109 h 130108"/>
                  <a:gd name="connsiteX1" fmla="*/ 92406 w 93530"/>
                  <a:gd name="connsiteY1" fmla="*/ 1588 h 130108"/>
                  <a:gd name="connsiteX2" fmla="*/ 93530 w 93530"/>
                  <a:gd name="connsiteY2" fmla="*/ 0 h 130108"/>
                  <a:gd name="connsiteX3" fmla="*/ 92406 w 93530"/>
                  <a:gd name="connsiteY3" fmla="*/ 1588 h 130108"/>
                  <a:gd name="connsiteX4" fmla="*/ 0 w 93530"/>
                  <a:gd name="connsiteY4" fmla="*/ 130109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30" h="130108">
                    <a:moveTo>
                      <a:pt x="0" y="130109"/>
                    </a:moveTo>
                    <a:cubicBezTo>
                      <a:pt x="30791" y="87279"/>
                      <a:pt x="61582" y="44417"/>
                      <a:pt x="92406" y="1588"/>
                    </a:cubicBezTo>
                    <a:cubicBezTo>
                      <a:pt x="92770" y="1058"/>
                      <a:pt x="93166" y="529"/>
                      <a:pt x="93530" y="0"/>
                    </a:cubicBezTo>
                    <a:cubicBezTo>
                      <a:pt x="93166" y="529"/>
                      <a:pt x="92770" y="1058"/>
                      <a:pt x="92406" y="1588"/>
                    </a:cubicBezTo>
                    <a:cubicBezTo>
                      <a:pt x="61582" y="44417"/>
                      <a:pt x="30791" y="87279"/>
                      <a:pt x="0" y="130109"/>
                    </a:cubicBez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348F8605-C017-4B75-8813-4F00A257798A}"/>
                  </a:ext>
                </a:extLst>
              </p:cNvPr>
              <p:cNvSpPr/>
              <p:nvPr/>
            </p:nvSpPr>
            <p:spPr>
              <a:xfrm>
                <a:off x="6888129" y="3848099"/>
                <a:ext cx="92405" cy="128521"/>
              </a:xfrm>
              <a:custGeom>
                <a:avLst/>
                <a:gdLst>
                  <a:gd name="connsiteX0" fmla="*/ 0 w 92405"/>
                  <a:gd name="connsiteY0" fmla="*/ 128521 h 128521"/>
                  <a:gd name="connsiteX1" fmla="*/ 92406 w 92405"/>
                  <a:gd name="connsiteY1" fmla="*/ 0 h 128521"/>
                  <a:gd name="connsiteX2" fmla="*/ 0 w 92405"/>
                  <a:gd name="connsiteY2" fmla="*/ 128521 h 12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405" h="128521">
                    <a:moveTo>
                      <a:pt x="0" y="128521"/>
                    </a:moveTo>
                    <a:cubicBezTo>
                      <a:pt x="30791" y="85692"/>
                      <a:pt x="61582" y="42829"/>
                      <a:pt x="92406" y="0"/>
                    </a:cubicBezTo>
                    <a:cubicBezTo>
                      <a:pt x="61582" y="42863"/>
                      <a:pt x="30791" y="85692"/>
                      <a:pt x="0" y="128521"/>
                    </a:cubicBezTo>
                  </a:path>
                </a:pathLst>
              </a:custGeom>
              <a:solidFill>
                <a:srgbClr val="7C629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0AE052ED-2C4B-421A-B65A-594D8E255045}"/>
                  </a:ext>
                </a:extLst>
              </p:cNvPr>
              <p:cNvSpPr/>
              <p:nvPr/>
            </p:nvSpPr>
            <p:spPr>
              <a:xfrm>
                <a:off x="6618208" y="2613630"/>
                <a:ext cx="1015285" cy="569922"/>
              </a:xfrm>
              <a:custGeom>
                <a:avLst/>
                <a:gdLst>
                  <a:gd name="connsiteX0" fmla="*/ 1015285 w 1015285"/>
                  <a:gd name="connsiteY0" fmla="*/ 352547 h 569922"/>
                  <a:gd name="connsiteX1" fmla="*/ 132338 w 1015285"/>
                  <a:gd name="connsiteY1" fmla="*/ 478522 h 569922"/>
                  <a:gd name="connsiteX2" fmla="*/ 3287 w 1015285"/>
                  <a:gd name="connsiteY2" fmla="*/ 146503 h 569922"/>
                  <a:gd name="connsiteX3" fmla="*/ 58254 w 1015285"/>
                  <a:gd name="connsiteY3" fmla="*/ 585 h 569922"/>
                  <a:gd name="connsiteX4" fmla="*/ 64703 w 1015285"/>
                  <a:gd name="connsiteY4" fmla="*/ 142832 h 569922"/>
                  <a:gd name="connsiteX5" fmla="*/ 142226 w 1015285"/>
                  <a:gd name="connsiteY5" fmla="*/ 295000 h 569922"/>
                  <a:gd name="connsiteX6" fmla="*/ 308219 w 1015285"/>
                  <a:gd name="connsiteY6" fmla="*/ 464300 h 569922"/>
                  <a:gd name="connsiteX7" fmla="*/ 1015285 w 1015285"/>
                  <a:gd name="connsiteY7" fmla="*/ 352547 h 569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5285" h="569922">
                    <a:moveTo>
                      <a:pt x="1015285" y="352547"/>
                    </a:moveTo>
                    <a:cubicBezTo>
                      <a:pt x="665208" y="591367"/>
                      <a:pt x="303589" y="633468"/>
                      <a:pt x="132338" y="478522"/>
                    </a:cubicBezTo>
                    <a:cubicBezTo>
                      <a:pt x="67349" y="419751"/>
                      <a:pt x="-17847" y="289907"/>
                      <a:pt x="3287" y="146503"/>
                    </a:cubicBezTo>
                    <a:cubicBezTo>
                      <a:pt x="10762" y="95934"/>
                      <a:pt x="31664" y="41000"/>
                      <a:pt x="58254" y="585"/>
                    </a:cubicBezTo>
                    <a:cubicBezTo>
                      <a:pt x="63347" y="-7187"/>
                      <a:pt x="47572" y="63655"/>
                      <a:pt x="64703" y="142832"/>
                    </a:cubicBezTo>
                    <a:cubicBezTo>
                      <a:pt x="78098" y="204843"/>
                      <a:pt x="107268" y="246350"/>
                      <a:pt x="142226" y="295000"/>
                    </a:cubicBezTo>
                    <a:cubicBezTo>
                      <a:pt x="206024" y="383801"/>
                      <a:pt x="278156" y="443762"/>
                      <a:pt x="308219" y="464300"/>
                    </a:cubicBezTo>
                    <a:cubicBezTo>
                      <a:pt x="447556" y="559451"/>
                      <a:pt x="736249" y="527867"/>
                      <a:pt x="1015285" y="35254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2CF5EA29-ED37-4250-B9FC-470FA30B2E13}"/>
                  </a:ext>
                </a:extLst>
              </p:cNvPr>
              <p:cNvSpPr/>
              <p:nvPr/>
            </p:nvSpPr>
            <p:spPr>
              <a:xfrm>
                <a:off x="7039707" y="2302106"/>
                <a:ext cx="68356" cy="65484"/>
              </a:xfrm>
              <a:custGeom>
                <a:avLst/>
                <a:gdLst>
                  <a:gd name="connsiteX0" fmla="*/ 30951 w 68356"/>
                  <a:gd name="connsiteY0" fmla="*/ 65484 h 65484"/>
                  <a:gd name="connsiteX1" fmla="*/ 260 w 68356"/>
                  <a:gd name="connsiteY1" fmla="*/ 28013 h 65484"/>
                  <a:gd name="connsiteX2" fmla="*/ 34226 w 68356"/>
                  <a:gd name="connsiteY2" fmla="*/ 0 h 65484"/>
                  <a:gd name="connsiteX3" fmla="*/ 34325 w 68356"/>
                  <a:gd name="connsiteY3" fmla="*/ 0 h 65484"/>
                  <a:gd name="connsiteX4" fmla="*/ 68357 w 68356"/>
                  <a:gd name="connsiteY4" fmla="*/ 28013 h 65484"/>
                  <a:gd name="connsiteX5" fmla="*/ 30951 w 68356"/>
                  <a:gd name="connsiteY5" fmla="*/ 65484 h 6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356" h="65484">
                    <a:moveTo>
                      <a:pt x="30951" y="65484"/>
                    </a:moveTo>
                    <a:cubicBezTo>
                      <a:pt x="11339" y="63037"/>
                      <a:pt x="-2055" y="45442"/>
                      <a:pt x="260" y="28013"/>
                    </a:cubicBezTo>
                    <a:cubicBezTo>
                      <a:pt x="2443" y="11609"/>
                      <a:pt x="18020" y="0"/>
                      <a:pt x="34226" y="0"/>
                    </a:cubicBezTo>
                    <a:cubicBezTo>
                      <a:pt x="34259" y="0"/>
                      <a:pt x="34292" y="0"/>
                      <a:pt x="34325" y="0"/>
                    </a:cubicBezTo>
                    <a:cubicBezTo>
                      <a:pt x="50498" y="33"/>
                      <a:pt x="64818" y="11708"/>
                      <a:pt x="68357" y="28013"/>
                    </a:cubicBezTo>
                    <a:lnTo>
                      <a:pt x="30951" y="65484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307CE64B-B410-4109-953E-3F362FFED988}"/>
                  </a:ext>
                </a:extLst>
              </p:cNvPr>
              <p:cNvSpPr/>
              <p:nvPr/>
            </p:nvSpPr>
            <p:spPr>
              <a:xfrm>
                <a:off x="7053655" y="2411710"/>
                <a:ext cx="116420" cy="164471"/>
              </a:xfrm>
              <a:custGeom>
                <a:avLst/>
                <a:gdLst>
                  <a:gd name="connsiteX0" fmla="*/ 6354 w 116420"/>
                  <a:gd name="connsiteY0" fmla="*/ 0 h 164471"/>
                  <a:gd name="connsiteX1" fmla="*/ 116421 w 116420"/>
                  <a:gd name="connsiteY1" fmla="*/ 93233 h 164471"/>
                  <a:gd name="connsiteX2" fmla="*/ 95816 w 116420"/>
                  <a:gd name="connsiteY2" fmla="*/ 164472 h 164471"/>
                  <a:gd name="connsiteX3" fmla="*/ 23717 w 116420"/>
                  <a:gd name="connsiteY3" fmla="*/ 117673 h 164471"/>
                  <a:gd name="connsiteX4" fmla="*/ 6354 w 116420"/>
                  <a:gd name="connsiteY4" fmla="*/ 0 h 16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420" h="164471">
                    <a:moveTo>
                      <a:pt x="6354" y="0"/>
                    </a:moveTo>
                    <a:cubicBezTo>
                      <a:pt x="6354" y="0"/>
                      <a:pt x="20840" y="86155"/>
                      <a:pt x="116421" y="93233"/>
                    </a:cubicBezTo>
                    <a:lnTo>
                      <a:pt x="95816" y="164472"/>
                    </a:lnTo>
                    <a:cubicBezTo>
                      <a:pt x="84638" y="161826"/>
                      <a:pt x="49051" y="151772"/>
                      <a:pt x="23717" y="117673"/>
                    </a:cubicBezTo>
                    <a:cubicBezTo>
                      <a:pt x="-14350" y="66477"/>
                      <a:pt x="4337" y="6152"/>
                      <a:pt x="6354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5C194B39-5576-44E1-B5CB-583148931E6B}"/>
                  </a:ext>
                </a:extLst>
              </p:cNvPr>
              <p:cNvSpPr/>
              <p:nvPr/>
            </p:nvSpPr>
            <p:spPr>
              <a:xfrm>
                <a:off x="6920502" y="3906700"/>
                <a:ext cx="202676" cy="407008"/>
              </a:xfrm>
              <a:custGeom>
                <a:avLst/>
                <a:gdLst>
                  <a:gd name="connsiteX0" fmla="*/ 202676 w 202676"/>
                  <a:gd name="connsiteY0" fmla="*/ 30531 h 407008"/>
                  <a:gd name="connsiteX1" fmla="*/ 187297 w 202676"/>
                  <a:gd name="connsiteY1" fmla="*/ 192919 h 407008"/>
                  <a:gd name="connsiteX2" fmla="*/ 159847 w 202676"/>
                  <a:gd name="connsiteY2" fmla="*/ 319655 h 407008"/>
                  <a:gd name="connsiteX3" fmla="*/ 147345 w 202676"/>
                  <a:gd name="connsiteY3" fmla="*/ 345981 h 407008"/>
                  <a:gd name="connsiteX4" fmla="*/ 70484 w 202676"/>
                  <a:gd name="connsiteY4" fmla="*/ 406868 h 407008"/>
                  <a:gd name="connsiteX5" fmla="*/ 43529 w 202676"/>
                  <a:gd name="connsiteY5" fmla="*/ 403792 h 407008"/>
                  <a:gd name="connsiteX6" fmla="*/ 16707 w 202676"/>
                  <a:gd name="connsiteY6" fmla="*/ 388149 h 407008"/>
                  <a:gd name="connsiteX7" fmla="*/ 6388 w 202676"/>
                  <a:gd name="connsiteY7" fmla="*/ 373101 h 407008"/>
                  <a:gd name="connsiteX8" fmla="*/ 4404 w 202676"/>
                  <a:gd name="connsiteY8" fmla="*/ 263199 h 407008"/>
                  <a:gd name="connsiteX9" fmla="*/ 4801 w 202676"/>
                  <a:gd name="connsiteY9" fmla="*/ 257974 h 407008"/>
                  <a:gd name="connsiteX10" fmla="*/ 12077 w 202676"/>
                  <a:gd name="connsiteY10" fmla="*/ 117976 h 407008"/>
                  <a:gd name="connsiteX11" fmla="*/ 108319 w 202676"/>
                  <a:gd name="connsiteY11" fmla="*/ 113644 h 407008"/>
                  <a:gd name="connsiteX12" fmla="*/ 153431 w 202676"/>
                  <a:gd name="connsiteY12" fmla="*/ 8803 h 407008"/>
                  <a:gd name="connsiteX13" fmla="*/ 165866 w 202676"/>
                  <a:gd name="connsiteY13" fmla="*/ 1659 h 407008"/>
                  <a:gd name="connsiteX14" fmla="*/ 184486 w 202676"/>
                  <a:gd name="connsiteY14" fmla="*/ 16277 h 407008"/>
                  <a:gd name="connsiteX15" fmla="*/ 202676 w 202676"/>
                  <a:gd name="connsiteY15" fmla="*/ 30531 h 40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2676" h="407008">
                    <a:moveTo>
                      <a:pt x="202676" y="30531"/>
                    </a:moveTo>
                    <a:cubicBezTo>
                      <a:pt x="196227" y="94792"/>
                      <a:pt x="191365" y="145757"/>
                      <a:pt x="187297" y="192919"/>
                    </a:cubicBezTo>
                    <a:cubicBezTo>
                      <a:pt x="185974" y="208464"/>
                      <a:pt x="181377" y="262703"/>
                      <a:pt x="159847" y="319655"/>
                    </a:cubicBezTo>
                    <a:cubicBezTo>
                      <a:pt x="157333" y="326402"/>
                      <a:pt x="153794" y="335398"/>
                      <a:pt x="147345" y="345981"/>
                    </a:cubicBezTo>
                    <a:cubicBezTo>
                      <a:pt x="136960" y="363047"/>
                      <a:pt x="112090" y="403958"/>
                      <a:pt x="70484" y="406868"/>
                    </a:cubicBezTo>
                    <a:cubicBezTo>
                      <a:pt x="68268" y="407034"/>
                      <a:pt x="56759" y="407662"/>
                      <a:pt x="43529" y="403792"/>
                    </a:cubicBezTo>
                    <a:cubicBezTo>
                      <a:pt x="34600" y="401147"/>
                      <a:pt x="24876" y="396417"/>
                      <a:pt x="16707" y="388149"/>
                    </a:cubicBezTo>
                    <a:cubicBezTo>
                      <a:pt x="12242" y="383618"/>
                      <a:pt x="8902" y="378690"/>
                      <a:pt x="6388" y="373101"/>
                    </a:cubicBezTo>
                    <a:cubicBezTo>
                      <a:pt x="-3765" y="350578"/>
                      <a:pt x="237" y="317935"/>
                      <a:pt x="4404" y="263199"/>
                    </a:cubicBezTo>
                    <a:cubicBezTo>
                      <a:pt x="4536" y="261513"/>
                      <a:pt x="4669" y="259793"/>
                      <a:pt x="4801" y="257974"/>
                    </a:cubicBezTo>
                    <a:cubicBezTo>
                      <a:pt x="7215" y="225496"/>
                      <a:pt x="10291" y="177607"/>
                      <a:pt x="12077" y="117976"/>
                    </a:cubicBezTo>
                    <a:cubicBezTo>
                      <a:pt x="16244" y="119861"/>
                      <a:pt x="64928" y="141127"/>
                      <a:pt x="108319" y="113644"/>
                    </a:cubicBezTo>
                    <a:cubicBezTo>
                      <a:pt x="141326" y="92742"/>
                      <a:pt x="159119" y="51367"/>
                      <a:pt x="153431" y="8803"/>
                    </a:cubicBezTo>
                    <a:cubicBezTo>
                      <a:pt x="152505" y="1923"/>
                      <a:pt x="160409" y="-2608"/>
                      <a:pt x="165866" y="1659"/>
                    </a:cubicBezTo>
                    <a:cubicBezTo>
                      <a:pt x="172051" y="6520"/>
                      <a:pt x="178268" y="11415"/>
                      <a:pt x="184486" y="16277"/>
                    </a:cubicBezTo>
                    <a:cubicBezTo>
                      <a:pt x="190572" y="21006"/>
                      <a:pt x="196624" y="25802"/>
                      <a:pt x="202676" y="30531"/>
                    </a:cubicBezTo>
                  </a:path>
                </a:pathLst>
              </a:custGeom>
              <a:solidFill>
                <a:srgbClr val="76717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2714D1BC-1C1A-4BEC-8957-C527E59B31FC}"/>
                  </a:ext>
                </a:extLst>
              </p:cNvPr>
              <p:cNvSpPr/>
              <p:nvPr/>
            </p:nvSpPr>
            <p:spPr>
              <a:xfrm>
                <a:off x="6931355" y="4101306"/>
                <a:ext cx="121443" cy="20405"/>
              </a:xfrm>
              <a:custGeom>
                <a:avLst/>
                <a:gdLst>
                  <a:gd name="connsiteX0" fmla="*/ 121411 w 121443"/>
                  <a:gd name="connsiteY0" fmla="*/ 20406 h 20405"/>
                  <a:gd name="connsiteX1" fmla="*/ 0 w 121443"/>
                  <a:gd name="connsiteY1" fmla="*/ 20307 h 20405"/>
                  <a:gd name="connsiteX2" fmla="*/ 0 w 121443"/>
                  <a:gd name="connsiteY2" fmla="*/ 0 h 20405"/>
                  <a:gd name="connsiteX3" fmla="*/ 121444 w 121443"/>
                  <a:gd name="connsiteY3" fmla="*/ 132 h 20405"/>
                  <a:gd name="connsiteX4" fmla="*/ 121411 w 121443"/>
                  <a:gd name="connsiteY4" fmla="*/ 20406 h 2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43" h="20405">
                    <a:moveTo>
                      <a:pt x="121411" y="20406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44" y="132"/>
                    </a:lnTo>
                    <a:lnTo>
                      <a:pt x="121411" y="20406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CD5F174D-DED4-414B-B7E1-AA9A78BF1028}"/>
                  </a:ext>
                </a:extLst>
              </p:cNvPr>
              <p:cNvSpPr/>
              <p:nvPr/>
            </p:nvSpPr>
            <p:spPr>
              <a:xfrm>
                <a:off x="6933836" y="4052589"/>
                <a:ext cx="121410" cy="20372"/>
              </a:xfrm>
              <a:custGeom>
                <a:avLst/>
                <a:gdLst>
                  <a:gd name="connsiteX0" fmla="*/ 121411 w 121410"/>
                  <a:gd name="connsiteY0" fmla="*/ 20373 h 20372"/>
                  <a:gd name="connsiteX1" fmla="*/ 0 w 121410"/>
                  <a:gd name="connsiteY1" fmla="*/ 20307 h 20372"/>
                  <a:gd name="connsiteX2" fmla="*/ 0 w 121410"/>
                  <a:gd name="connsiteY2" fmla="*/ 0 h 20372"/>
                  <a:gd name="connsiteX3" fmla="*/ 121411 w 121410"/>
                  <a:gd name="connsiteY3" fmla="*/ 99 h 20372"/>
                  <a:gd name="connsiteX4" fmla="*/ 121411 w 121410"/>
                  <a:gd name="connsiteY4" fmla="*/ 20373 h 2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10" h="20372">
                    <a:moveTo>
                      <a:pt x="121411" y="20373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11" y="99"/>
                    </a:lnTo>
                    <a:lnTo>
                      <a:pt x="121411" y="20373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EBC9E5B2-4712-4C37-8017-E56C3C311F72}"/>
                  </a:ext>
                </a:extLst>
              </p:cNvPr>
              <p:cNvSpPr/>
              <p:nvPr/>
            </p:nvSpPr>
            <p:spPr>
              <a:xfrm>
                <a:off x="6907660" y="3922977"/>
                <a:ext cx="232451" cy="390757"/>
              </a:xfrm>
              <a:custGeom>
                <a:avLst/>
                <a:gdLst>
                  <a:gd name="connsiteX0" fmla="*/ 232451 w 232451"/>
                  <a:gd name="connsiteY0" fmla="*/ 22886 h 390757"/>
                  <a:gd name="connsiteX1" fmla="*/ 212442 w 232451"/>
                  <a:gd name="connsiteY1" fmla="*/ 182926 h 390757"/>
                  <a:gd name="connsiteX2" fmla="*/ 175566 w 232451"/>
                  <a:gd name="connsiteY2" fmla="*/ 321436 h 390757"/>
                  <a:gd name="connsiteX3" fmla="*/ 137135 w 232451"/>
                  <a:gd name="connsiteY3" fmla="*/ 366051 h 390757"/>
                  <a:gd name="connsiteX4" fmla="*/ 83325 w 232451"/>
                  <a:gd name="connsiteY4" fmla="*/ 390591 h 390757"/>
                  <a:gd name="connsiteX5" fmla="*/ 56371 w 232451"/>
                  <a:gd name="connsiteY5" fmla="*/ 387515 h 390757"/>
                  <a:gd name="connsiteX6" fmla="*/ 38776 w 232451"/>
                  <a:gd name="connsiteY6" fmla="*/ 381430 h 390757"/>
                  <a:gd name="connsiteX7" fmla="*/ 4943 w 232451"/>
                  <a:gd name="connsiteY7" fmla="*/ 332846 h 390757"/>
                  <a:gd name="connsiteX8" fmla="*/ 17643 w 232451"/>
                  <a:gd name="connsiteY8" fmla="*/ 241697 h 390757"/>
                  <a:gd name="connsiteX9" fmla="*/ 18767 w 232451"/>
                  <a:gd name="connsiteY9" fmla="*/ 240672 h 390757"/>
                  <a:gd name="connsiteX10" fmla="*/ 107932 w 232451"/>
                  <a:gd name="connsiteY10" fmla="*/ 234421 h 390757"/>
                  <a:gd name="connsiteX11" fmla="*/ 166338 w 232451"/>
                  <a:gd name="connsiteY11" fmla="*/ 238323 h 390757"/>
                  <a:gd name="connsiteX12" fmla="*/ 181717 w 232451"/>
                  <a:gd name="connsiteY12" fmla="*/ 152135 h 390757"/>
                  <a:gd name="connsiteX13" fmla="*/ 197328 w 232451"/>
                  <a:gd name="connsiteY13" fmla="*/ 0 h 390757"/>
                  <a:gd name="connsiteX14" fmla="*/ 206423 w 232451"/>
                  <a:gd name="connsiteY14" fmla="*/ 7144 h 390757"/>
                  <a:gd name="connsiteX15" fmla="*/ 232451 w 232451"/>
                  <a:gd name="connsiteY15" fmla="*/ 22886 h 390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2451" h="390757">
                    <a:moveTo>
                      <a:pt x="232451" y="22886"/>
                    </a:moveTo>
                    <a:cubicBezTo>
                      <a:pt x="222860" y="93894"/>
                      <a:pt x="216411" y="148200"/>
                      <a:pt x="212442" y="182926"/>
                    </a:cubicBezTo>
                    <a:cubicBezTo>
                      <a:pt x="207448" y="226814"/>
                      <a:pt x="202289" y="275431"/>
                      <a:pt x="175566" y="321436"/>
                    </a:cubicBezTo>
                    <a:cubicBezTo>
                      <a:pt x="170836" y="329539"/>
                      <a:pt x="158963" y="348721"/>
                      <a:pt x="137135" y="366051"/>
                    </a:cubicBezTo>
                    <a:cubicBezTo>
                      <a:pt x="124567" y="376006"/>
                      <a:pt x="107667" y="389037"/>
                      <a:pt x="83325" y="390591"/>
                    </a:cubicBezTo>
                    <a:cubicBezTo>
                      <a:pt x="72048" y="391352"/>
                      <a:pt x="62655" y="389367"/>
                      <a:pt x="56371" y="387515"/>
                    </a:cubicBezTo>
                    <a:cubicBezTo>
                      <a:pt x="51013" y="386523"/>
                      <a:pt x="44961" y="384737"/>
                      <a:pt x="38776" y="381430"/>
                    </a:cubicBezTo>
                    <a:cubicBezTo>
                      <a:pt x="13376" y="367837"/>
                      <a:pt x="6398" y="339460"/>
                      <a:pt x="4943" y="332846"/>
                    </a:cubicBezTo>
                    <a:cubicBezTo>
                      <a:pt x="3322" y="326364"/>
                      <a:pt x="-10833" y="267659"/>
                      <a:pt x="17643" y="241697"/>
                    </a:cubicBezTo>
                    <a:cubicBezTo>
                      <a:pt x="18006" y="241366"/>
                      <a:pt x="18403" y="241002"/>
                      <a:pt x="18767" y="240672"/>
                    </a:cubicBezTo>
                    <a:cubicBezTo>
                      <a:pt x="39173" y="223540"/>
                      <a:pt x="65995" y="229923"/>
                      <a:pt x="107932" y="234421"/>
                    </a:cubicBezTo>
                    <a:cubicBezTo>
                      <a:pt x="122054" y="235942"/>
                      <a:pt x="141964" y="237662"/>
                      <a:pt x="166338" y="238323"/>
                    </a:cubicBezTo>
                    <a:cubicBezTo>
                      <a:pt x="171994" y="210873"/>
                      <a:pt x="177186" y="182133"/>
                      <a:pt x="181717" y="152135"/>
                    </a:cubicBezTo>
                    <a:cubicBezTo>
                      <a:pt x="189820" y="98293"/>
                      <a:pt x="194715" y="47393"/>
                      <a:pt x="197328" y="0"/>
                    </a:cubicBezTo>
                    <a:cubicBezTo>
                      <a:pt x="200139" y="2381"/>
                      <a:pt x="203182" y="4763"/>
                      <a:pt x="206423" y="7144"/>
                    </a:cubicBezTo>
                    <a:cubicBezTo>
                      <a:pt x="215485" y="13758"/>
                      <a:pt x="224315" y="18885"/>
                      <a:pt x="232451" y="22886"/>
                    </a:cubicBezTo>
                  </a:path>
                </a:pathLst>
              </a:custGeom>
              <a:solidFill>
                <a:srgbClr val="3B3838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D573AB09-4456-4498-B8C8-8E837E3944B5}"/>
                  </a:ext>
                </a:extLst>
              </p:cNvPr>
              <p:cNvSpPr/>
              <p:nvPr/>
            </p:nvSpPr>
            <p:spPr>
              <a:xfrm>
                <a:off x="6800982" y="4424391"/>
                <a:ext cx="270798" cy="369148"/>
              </a:xfrm>
              <a:custGeom>
                <a:avLst/>
                <a:gdLst>
                  <a:gd name="connsiteX0" fmla="*/ 0 w 270798"/>
                  <a:gd name="connsiteY0" fmla="*/ 40882 h 369148"/>
                  <a:gd name="connsiteX1" fmla="*/ 56158 w 270798"/>
                  <a:gd name="connsiteY1" fmla="*/ 193150 h 369148"/>
                  <a:gd name="connsiteX2" fmla="*/ 114267 w 270798"/>
                  <a:gd name="connsiteY2" fmla="*/ 307847 h 369148"/>
                  <a:gd name="connsiteX3" fmla="*/ 132655 w 270798"/>
                  <a:gd name="connsiteY3" fmla="*/ 329807 h 369148"/>
                  <a:gd name="connsiteX4" fmla="*/ 219538 w 270798"/>
                  <a:gd name="connsiteY4" fmla="*/ 367808 h 369148"/>
                  <a:gd name="connsiteX5" fmla="*/ 243681 w 270798"/>
                  <a:gd name="connsiteY5" fmla="*/ 357522 h 369148"/>
                  <a:gd name="connsiteX6" fmla="*/ 264484 w 270798"/>
                  <a:gd name="connsiteY6" fmla="*/ 335264 h 369148"/>
                  <a:gd name="connsiteX7" fmla="*/ 270173 w 270798"/>
                  <a:gd name="connsiteY7" fmla="*/ 317967 h 369148"/>
                  <a:gd name="connsiteX8" fmla="*/ 243615 w 270798"/>
                  <a:gd name="connsiteY8" fmla="*/ 211604 h 369148"/>
                  <a:gd name="connsiteX9" fmla="*/ 241895 w 270798"/>
                  <a:gd name="connsiteY9" fmla="*/ 206676 h 369148"/>
                  <a:gd name="connsiteX10" fmla="*/ 199033 w 270798"/>
                  <a:gd name="connsiteY10" fmla="*/ 73790 h 369148"/>
                  <a:gd name="connsiteX11" fmla="*/ 108810 w 270798"/>
                  <a:gd name="connsiteY11" fmla="*/ 95518 h 369148"/>
                  <a:gd name="connsiteX12" fmla="*/ 39985 w 270798"/>
                  <a:gd name="connsiteY12" fmla="*/ 6685 h 369148"/>
                  <a:gd name="connsiteX13" fmla="*/ 26657 w 270798"/>
                  <a:gd name="connsiteY13" fmla="*/ 3179 h 369148"/>
                  <a:gd name="connsiteX14" fmla="*/ 13163 w 270798"/>
                  <a:gd name="connsiteY14" fmla="*/ 22229 h 369148"/>
                  <a:gd name="connsiteX15" fmla="*/ 0 w 270798"/>
                  <a:gd name="connsiteY15" fmla="*/ 40882 h 36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0798" h="369148">
                    <a:moveTo>
                      <a:pt x="0" y="40882"/>
                    </a:moveTo>
                    <a:cubicBezTo>
                      <a:pt x="22556" y="101042"/>
                      <a:pt x="40217" y="148799"/>
                      <a:pt x="56158" y="193150"/>
                    </a:cubicBezTo>
                    <a:cubicBezTo>
                      <a:pt x="61416" y="207768"/>
                      <a:pt x="79640" y="258766"/>
                      <a:pt x="114267" y="307847"/>
                    </a:cubicBezTo>
                    <a:cubicBezTo>
                      <a:pt x="118368" y="313634"/>
                      <a:pt x="123990" y="321340"/>
                      <a:pt x="132655" y="329807"/>
                    </a:cubicBezTo>
                    <a:cubicBezTo>
                      <a:pt x="146678" y="343433"/>
                      <a:pt x="180247" y="376142"/>
                      <a:pt x="219538" y="367808"/>
                    </a:cubicBezTo>
                    <a:cubicBezTo>
                      <a:pt x="221655" y="367312"/>
                      <a:pt x="232470" y="364831"/>
                      <a:pt x="243681" y="357522"/>
                    </a:cubicBezTo>
                    <a:cubicBezTo>
                      <a:pt x="251288" y="352594"/>
                      <a:pt x="259060" y="345450"/>
                      <a:pt x="264484" y="335264"/>
                    </a:cubicBezTo>
                    <a:cubicBezTo>
                      <a:pt x="267428" y="329708"/>
                      <a:pt x="269280" y="324019"/>
                      <a:pt x="270173" y="317967"/>
                    </a:cubicBezTo>
                    <a:cubicBezTo>
                      <a:pt x="273745" y="293559"/>
                      <a:pt x="261640" y="263198"/>
                      <a:pt x="243615" y="211604"/>
                    </a:cubicBezTo>
                    <a:cubicBezTo>
                      <a:pt x="243086" y="210017"/>
                      <a:pt x="242491" y="208363"/>
                      <a:pt x="241895" y="206676"/>
                    </a:cubicBezTo>
                    <a:cubicBezTo>
                      <a:pt x="231279" y="176018"/>
                      <a:pt x="216098" y="130741"/>
                      <a:pt x="199033" y="73790"/>
                    </a:cubicBezTo>
                    <a:cubicBezTo>
                      <a:pt x="195659" y="76766"/>
                      <a:pt x="156104" y="110335"/>
                      <a:pt x="108810" y="95518"/>
                    </a:cubicBezTo>
                    <a:cubicBezTo>
                      <a:pt x="72860" y="84274"/>
                      <a:pt x="45707" y="49183"/>
                      <a:pt x="39985" y="6685"/>
                    </a:cubicBezTo>
                    <a:cubicBezTo>
                      <a:pt x="39059" y="-195"/>
                      <a:pt x="30592" y="-2444"/>
                      <a:pt x="26657" y="3179"/>
                    </a:cubicBezTo>
                    <a:cubicBezTo>
                      <a:pt x="22159" y="9496"/>
                      <a:pt x="17661" y="15879"/>
                      <a:pt x="13163" y="22229"/>
                    </a:cubicBezTo>
                    <a:cubicBezTo>
                      <a:pt x="8764" y="28480"/>
                      <a:pt x="4399" y="34664"/>
                      <a:pt x="0" y="40882"/>
                    </a:cubicBezTo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8ABCDEF2-12E8-43B9-A185-ADE2BDA6D246}"/>
                  </a:ext>
                </a:extLst>
              </p:cNvPr>
              <p:cNvSpPr/>
              <p:nvPr/>
            </p:nvSpPr>
            <p:spPr>
              <a:xfrm>
                <a:off x="6908535" y="4571669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46 h 52354"/>
                  <a:gd name="connsiteX2" fmla="*/ 112382 w 117640"/>
                  <a:gd name="connsiteY2" fmla="*/ 0 h 52354"/>
                  <a:gd name="connsiteX3" fmla="*/ 0 w 117640"/>
                  <a:gd name="connsiteY3" fmla="*/ 32775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46"/>
                    </a:lnTo>
                    <a:lnTo>
                      <a:pt x="112382" y="0"/>
                    </a:lnTo>
                    <a:lnTo>
                      <a:pt x="0" y="32775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3C0C63FC-AC96-4EB6-83EE-BE5C41F9A40C}"/>
                  </a:ext>
                </a:extLst>
              </p:cNvPr>
              <p:cNvSpPr/>
              <p:nvPr/>
            </p:nvSpPr>
            <p:spPr>
              <a:xfrm>
                <a:off x="6893652" y="4525367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79 h 52354"/>
                  <a:gd name="connsiteX2" fmla="*/ 112415 w 117640"/>
                  <a:gd name="connsiteY2" fmla="*/ 0 h 52354"/>
                  <a:gd name="connsiteX3" fmla="*/ 0 w 117640"/>
                  <a:gd name="connsiteY3" fmla="*/ 32808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79"/>
                    </a:lnTo>
                    <a:lnTo>
                      <a:pt x="112415" y="0"/>
                    </a:lnTo>
                    <a:lnTo>
                      <a:pt x="0" y="32808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C0BD4B5C-233A-4A6E-B861-E0CC9253CBBB}"/>
                  </a:ext>
                </a:extLst>
              </p:cNvPr>
              <p:cNvSpPr/>
              <p:nvPr/>
            </p:nvSpPr>
            <p:spPr>
              <a:xfrm>
                <a:off x="6787554" y="4446620"/>
                <a:ext cx="290739" cy="347158"/>
              </a:xfrm>
              <a:custGeom>
                <a:avLst/>
                <a:gdLst>
                  <a:gd name="connsiteX0" fmla="*/ 0 w 290739"/>
                  <a:gd name="connsiteY0" fmla="*/ 31518 h 347158"/>
                  <a:gd name="connsiteX1" fmla="*/ 59796 w 290739"/>
                  <a:gd name="connsiteY1" fmla="*/ 180280 h 347158"/>
                  <a:gd name="connsiteX2" fmla="*/ 129712 w 290739"/>
                  <a:gd name="connsiteY2" fmla="*/ 303742 h 347158"/>
                  <a:gd name="connsiteX3" fmla="*/ 176808 w 290739"/>
                  <a:gd name="connsiteY3" fmla="*/ 336385 h 347158"/>
                  <a:gd name="connsiteX4" fmla="*/ 232966 w 290739"/>
                  <a:gd name="connsiteY4" fmla="*/ 345579 h 347158"/>
                  <a:gd name="connsiteX5" fmla="*/ 257109 w 290739"/>
                  <a:gd name="connsiteY5" fmla="*/ 335293 h 347158"/>
                  <a:gd name="connsiteX6" fmla="*/ 271859 w 290739"/>
                  <a:gd name="connsiteY6" fmla="*/ 324710 h 347158"/>
                  <a:gd name="connsiteX7" fmla="*/ 290612 w 290739"/>
                  <a:gd name="connsiteY7" fmla="*/ 268784 h 347158"/>
                  <a:gd name="connsiteX8" fmla="*/ 255323 w 290739"/>
                  <a:gd name="connsiteY8" fmla="*/ 184448 h 347158"/>
                  <a:gd name="connsiteX9" fmla="*/ 254033 w 290739"/>
                  <a:gd name="connsiteY9" fmla="*/ 183786 h 347158"/>
                  <a:gd name="connsiteX10" fmla="*/ 169863 w 290739"/>
                  <a:gd name="connsiteY10" fmla="*/ 201745 h 347158"/>
                  <a:gd name="connsiteX11" fmla="*/ 116814 w 290739"/>
                  <a:gd name="connsiteY11" fmla="*/ 221225 h 347158"/>
                  <a:gd name="connsiteX12" fmla="*/ 80334 w 290739"/>
                  <a:gd name="connsiteY12" fmla="*/ 142346 h 347158"/>
                  <a:gd name="connsiteX13" fmla="*/ 26591 w 290739"/>
                  <a:gd name="connsiteY13" fmla="*/ 0 h 347158"/>
                  <a:gd name="connsiteX14" fmla="*/ 20009 w 290739"/>
                  <a:gd name="connsiteY14" fmla="*/ 9327 h 347158"/>
                  <a:gd name="connsiteX15" fmla="*/ 0 w 290739"/>
                  <a:gd name="connsiteY15" fmla="*/ 31518 h 34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0739" h="347158">
                    <a:moveTo>
                      <a:pt x="0" y="31518"/>
                    </a:moveTo>
                    <a:cubicBezTo>
                      <a:pt x="27186" y="97334"/>
                      <a:pt x="47195" y="147902"/>
                      <a:pt x="59796" y="180280"/>
                    </a:cubicBezTo>
                    <a:cubicBezTo>
                      <a:pt x="75770" y="221192"/>
                      <a:pt x="93067" y="266634"/>
                      <a:pt x="129712" y="303742"/>
                    </a:cubicBezTo>
                    <a:cubicBezTo>
                      <a:pt x="136161" y="310290"/>
                      <a:pt x="152135" y="325570"/>
                      <a:pt x="176808" y="336385"/>
                    </a:cubicBezTo>
                    <a:cubicBezTo>
                      <a:pt x="190996" y="342569"/>
                      <a:pt x="210013" y="350606"/>
                      <a:pt x="232966" y="345579"/>
                    </a:cubicBezTo>
                    <a:cubicBezTo>
                      <a:pt x="243582" y="343198"/>
                      <a:pt x="251784" y="338799"/>
                      <a:pt x="257109" y="335293"/>
                    </a:cubicBezTo>
                    <a:cubicBezTo>
                      <a:pt x="261838" y="332945"/>
                      <a:pt x="266998" y="329572"/>
                      <a:pt x="271859" y="324710"/>
                    </a:cubicBezTo>
                    <a:cubicBezTo>
                      <a:pt x="291869" y="304767"/>
                      <a:pt x="290976" y="275597"/>
                      <a:pt x="290612" y="268784"/>
                    </a:cubicBezTo>
                    <a:cubicBezTo>
                      <a:pt x="290446" y="262103"/>
                      <a:pt x="288396" y="201778"/>
                      <a:pt x="255323" y="184448"/>
                    </a:cubicBezTo>
                    <a:cubicBezTo>
                      <a:pt x="254893" y="184216"/>
                      <a:pt x="254463" y="183985"/>
                      <a:pt x="254033" y="183786"/>
                    </a:cubicBezTo>
                    <a:cubicBezTo>
                      <a:pt x="230717" y="172740"/>
                      <a:pt x="207566" y="186134"/>
                      <a:pt x="169863" y="201745"/>
                    </a:cubicBezTo>
                    <a:cubicBezTo>
                      <a:pt x="157196" y="207003"/>
                      <a:pt x="139204" y="214015"/>
                      <a:pt x="116814" y="221225"/>
                    </a:cubicBezTo>
                    <a:cubicBezTo>
                      <a:pt x="104477" y="196321"/>
                      <a:pt x="92240" y="170028"/>
                      <a:pt x="80334" y="142346"/>
                    </a:cubicBezTo>
                    <a:cubicBezTo>
                      <a:pt x="58903" y="92670"/>
                      <a:pt x="41242" y="44946"/>
                      <a:pt x="26591" y="0"/>
                    </a:cubicBezTo>
                    <a:cubicBezTo>
                      <a:pt x="24573" y="3043"/>
                      <a:pt x="22390" y="6185"/>
                      <a:pt x="20009" y="9327"/>
                    </a:cubicBezTo>
                    <a:cubicBezTo>
                      <a:pt x="13328" y="18124"/>
                      <a:pt x="6482" y="25466"/>
                      <a:pt x="0" y="31518"/>
                    </a:cubicBez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303B9746-1FE8-477E-8192-CC203FBBE19C}"/>
                  </a:ext>
                </a:extLst>
              </p:cNvPr>
              <p:cNvSpPr/>
              <p:nvPr/>
            </p:nvSpPr>
            <p:spPr>
              <a:xfrm>
                <a:off x="6964461" y="2063055"/>
                <a:ext cx="453826" cy="276654"/>
              </a:xfrm>
              <a:custGeom>
                <a:avLst/>
                <a:gdLst>
                  <a:gd name="connsiteX0" fmla="*/ 8996 w 453826"/>
                  <a:gd name="connsiteY0" fmla="*/ 276655 h 276654"/>
                  <a:gd name="connsiteX1" fmla="*/ 2017 w 453826"/>
                  <a:gd name="connsiteY1" fmla="*/ 242987 h 276654"/>
                  <a:gd name="connsiteX2" fmla="*/ 0 w 453826"/>
                  <a:gd name="connsiteY2" fmla="*/ 211005 h 276654"/>
                  <a:gd name="connsiteX3" fmla="*/ 52784 w 453826"/>
                  <a:gd name="connsiteY3" fmla="*/ 57117 h 276654"/>
                  <a:gd name="connsiteX4" fmla="*/ 107553 w 453826"/>
                  <a:gd name="connsiteY4" fmla="*/ 12965 h 276654"/>
                  <a:gd name="connsiteX5" fmla="*/ 170292 w 453826"/>
                  <a:gd name="connsiteY5" fmla="*/ 0 h 276654"/>
                  <a:gd name="connsiteX6" fmla="*/ 246459 w 453826"/>
                  <a:gd name="connsiteY6" fmla="*/ 21001 h 276654"/>
                  <a:gd name="connsiteX7" fmla="*/ 321270 w 453826"/>
                  <a:gd name="connsiteY7" fmla="*/ 83873 h 276654"/>
                  <a:gd name="connsiteX8" fmla="*/ 329902 w 453826"/>
                  <a:gd name="connsiteY8" fmla="*/ 84634 h 276654"/>
                  <a:gd name="connsiteX9" fmla="*/ 348258 w 453826"/>
                  <a:gd name="connsiteY9" fmla="*/ 81293 h 276654"/>
                  <a:gd name="connsiteX10" fmla="*/ 368763 w 453826"/>
                  <a:gd name="connsiteY10" fmla="*/ 78019 h 276654"/>
                  <a:gd name="connsiteX11" fmla="*/ 377362 w 453826"/>
                  <a:gd name="connsiteY11" fmla="*/ 78515 h 276654"/>
                  <a:gd name="connsiteX12" fmla="*/ 448171 w 453826"/>
                  <a:gd name="connsiteY12" fmla="*/ 123990 h 276654"/>
                  <a:gd name="connsiteX13" fmla="*/ 453827 w 453826"/>
                  <a:gd name="connsiteY13" fmla="*/ 151441 h 276654"/>
                  <a:gd name="connsiteX14" fmla="*/ 413478 w 453826"/>
                  <a:gd name="connsiteY14" fmla="*/ 233958 h 276654"/>
                  <a:gd name="connsiteX15" fmla="*/ 408087 w 453826"/>
                  <a:gd name="connsiteY15" fmla="*/ 129348 h 276654"/>
                  <a:gd name="connsiteX16" fmla="*/ 367870 w 453826"/>
                  <a:gd name="connsiteY16" fmla="*/ 111621 h 276654"/>
                  <a:gd name="connsiteX17" fmla="*/ 309265 w 453826"/>
                  <a:gd name="connsiteY17" fmla="*/ 138708 h 276654"/>
                  <a:gd name="connsiteX18" fmla="*/ 299409 w 453826"/>
                  <a:gd name="connsiteY18" fmla="*/ 145521 h 276654"/>
                  <a:gd name="connsiteX19" fmla="*/ 286841 w 453826"/>
                  <a:gd name="connsiteY19" fmla="*/ 147902 h 276654"/>
                  <a:gd name="connsiteX20" fmla="*/ 156964 w 453826"/>
                  <a:gd name="connsiteY20" fmla="*/ 90554 h 276654"/>
                  <a:gd name="connsiteX21" fmla="*/ 150019 w 453826"/>
                  <a:gd name="connsiteY21" fmla="*/ 90289 h 276654"/>
                  <a:gd name="connsiteX22" fmla="*/ 58142 w 453826"/>
                  <a:gd name="connsiteY22" fmla="*/ 133350 h 276654"/>
                  <a:gd name="connsiteX23" fmla="*/ 11576 w 453826"/>
                  <a:gd name="connsiteY23" fmla="*/ 274141 h 276654"/>
                  <a:gd name="connsiteX24" fmla="*/ 8996 w 453826"/>
                  <a:gd name="connsiteY24" fmla="*/ 276655 h 276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3826" h="276654">
                    <a:moveTo>
                      <a:pt x="8996" y="276655"/>
                    </a:moveTo>
                    <a:cubicBezTo>
                      <a:pt x="6185" y="266039"/>
                      <a:pt x="3605" y="254463"/>
                      <a:pt x="2017" y="242987"/>
                    </a:cubicBezTo>
                    <a:cubicBezTo>
                      <a:pt x="1488" y="239084"/>
                      <a:pt x="0" y="227442"/>
                      <a:pt x="0" y="211005"/>
                    </a:cubicBezTo>
                    <a:cubicBezTo>
                      <a:pt x="0" y="173071"/>
                      <a:pt x="7805" y="109769"/>
                      <a:pt x="52784" y="57117"/>
                    </a:cubicBezTo>
                    <a:cubicBezTo>
                      <a:pt x="64558" y="43359"/>
                      <a:pt x="80367" y="25202"/>
                      <a:pt x="107553" y="12965"/>
                    </a:cubicBezTo>
                    <a:cubicBezTo>
                      <a:pt x="126339" y="4531"/>
                      <a:pt x="148200" y="0"/>
                      <a:pt x="170292" y="0"/>
                    </a:cubicBezTo>
                    <a:cubicBezTo>
                      <a:pt x="196949" y="0"/>
                      <a:pt x="224003" y="6615"/>
                      <a:pt x="246459" y="21001"/>
                    </a:cubicBezTo>
                    <a:cubicBezTo>
                      <a:pt x="285122" y="45740"/>
                      <a:pt x="285915" y="77854"/>
                      <a:pt x="321270" y="83873"/>
                    </a:cubicBezTo>
                    <a:cubicBezTo>
                      <a:pt x="324445" y="84402"/>
                      <a:pt x="327290" y="84634"/>
                      <a:pt x="329902" y="84634"/>
                    </a:cubicBezTo>
                    <a:cubicBezTo>
                      <a:pt x="336980" y="84634"/>
                      <a:pt x="342437" y="82947"/>
                      <a:pt x="348258" y="81293"/>
                    </a:cubicBezTo>
                    <a:cubicBezTo>
                      <a:pt x="354079" y="79640"/>
                      <a:pt x="360263" y="78019"/>
                      <a:pt x="368763" y="78019"/>
                    </a:cubicBezTo>
                    <a:cubicBezTo>
                      <a:pt x="371409" y="78019"/>
                      <a:pt x="374253" y="78151"/>
                      <a:pt x="377362" y="78515"/>
                    </a:cubicBezTo>
                    <a:cubicBezTo>
                      <a:pt x="403258" y="81525"/>
                      <a:pt x="435835" y="97234"/>
                      <a:pt x="448171" y="123990"/>
                    </a:cubicBezTo>
                    <a:cubicBezTo>
                      <a:pt x="452041" y="132391"/>
                      <a:pt x="453827" y="141717"/>
                      <a:pt x="453827" y="151441"/>
                    </a:cubicBezTo>
                    <a:cubicBezTo>
                      <a:pt x="453860" y="180280"/>
                      <a:pt x="438018" y="212593"/>
                      <a:pt x="413478" y="233958"/>
                    </a:cubicBezTo>
                    <a:cubicBezTo>
                      <a:pt x="430742" y="208624"/>
                      <a:pt x="432528" y="156170"/>
                      <a:pt x="408087" y="129348"/>
                    </a:cubicBezTo>
                    <a:cubicBezTo>
                      <a:pt x="396710" y="116847"/>
                      <a:pt x="382455" y="111621"/>
                      <a:pt x="367870" y="111621"/>
                    </a:cubicBezTo>
                    <a:cubicBezTo>
                      <a:pt x="346472" y="111621"/>
                      <a:pt x="324313" y="122800"/>
                      <a:pt x="309265" y="138708"/>
                    </a:cubicBezTo>
                    <a:cubicBezTo>
                      <a:pt x="306189" y="141916"/>
                      <a:pt x="302915" y="144165"/>
                      <a:pt x="299409" y="145521"/>
                    </a:cubicBezTo>
                    <a:cubicBezTo>
                      <a:pt x="295209" y="147174"/>
                      <a:pt x="291042" y="147902"/>
                      <a:pt x="286841" y="147902"/>
                    </a:cubicBezTo>
                    <a:cubicBezTo>
                      <a:pt x="251255" y="147902"/>
                      <a:pt x="214445" y="94754"/>
                      <a:pt x="156964" y="90554"/>
                    </a:cubicBezTo>
                    <a:cubicBezTo>
                      <a:pt x="154649" y="90388"/>
                      <a:pt x="152334" y="90289"/>
                      <a:pt x="150019" y="90289"/>
                    </a:cubicBezTo>
                    <a:cubicBezTo>
                      <a:pt x="112216" y="90289"/>
                      <a:pt x="77358" y="112316"/>
                      <a:pt x="58142" y="133350"/>
                    </a:cubicBezTo>
                    <a:cubicBezTo>
                      <a:pt x="58142" y="133350"/>
                      <a:pt x="38431" y="154880"/>
                      <a:pt x="11576" y="274141"/>
                    </a:cubicBezTo>
                    <a:lnTo>
                      <a:pt x="8996" y="276655"/>
                    </a:ln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CC0867C3-B6D1-4B7A-A549-90778C9CF12B}"/>
                  </a:ext>
                </a:extLst>
              </p:cNvPr>
              <p:cNvSpPr/>
              <p:nvPr/>
            </p:nvSpPr>
            <p:spPr>
              <a:xfrm>
                <a:off x="6743534" y="3734891"/>
                <a:ext cx="231411" cy="301426"/>
              </a:xfrm>
              <a:custGeom>
                <a:avLst/>
                <a:gdLst>
                  <a:gd name="connsiteX0" fmla="*/ 6118 w 231411"/>
                  <a:gd name="connsiteY0" fmla="*/ 301427 h 301426"/>
                  <a:gd name="connsiteX1" fmla="*/ 0 w 231411"/>
                  <a:gd name="connsiteY1" fmla="*/ 296796 h 301426"/>
                  <a:gd name="connsiteX2" fmla="*/ 225293 w 231411"/>
                  <a:gd name="connsiteY2" fmla="*/ 0 h 301426"/>
                  <a:gd name="connsiteX3" fmla="*/ 231411 w 231411"/>
                  <a:gd name="connsiteY3" fmla="*/ 4663 h 301426"/>
                  <a:gd name="connsiteX4" fmla="*/ 6118 w 231411"/>
                  <a:gd name="connsiteY4" fmla="*/ 301427 h 30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411" h="301426">
                    <a:moveTo>
                      <a:pt x="6118" y="301427"/>
                    </a:moveTo>
                    <a:lnTo>
                      <a:pt x="0" y="296796"/>
                    </a:lnTo>
                    <a:lnTo>
                      <a:pt x="225293" y="0"/>
                    </a:lnTo>
                    <a:lnTo>
                      <a:pt x="231411" y="4663"/>
                    </a:lnTo>
                    <a:lnTo>
                      <a:pt x="6118" y="30142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A850482F-79DC-4757-8FC7-B8B38166832D}"/>
                  </a:ext>
                </a:extLst>
              </p:cNvPr>
              <p:cNvSpPr/>
              <p:nvPr/>
            </p:nvSpPr>
            <p:spPr>
              <a:xfrm>
                <a:off x="6793597" y="2604624"/>
                <a:ext cx="804938" cy="375079"/>
              </a:xfrm>
              <a:custGeom>
                <a:avLst/>
                <a:gdLst>
                  <a:gd name="connsiteX0" fmla="*/ 307488 w 804938"/>
                  <a:gd name="connsiteY0" fmla="*/ 375080 h 375079"/>
                  <a:gd name="connsiteX1" fmla="*/ 251926 w 804938"/>
                  <a:gd name="connsiteY1" fmla="*/ 369094 h 375079"/>
                  <a:gd name="connsiteX2" fmla="*/ 66618 w 804938"/>
                  <a:gd name="connsiteY2" fmla="*/ 251619 h 375079"/>
                  <a:gd name="connsiteX3" fmla="*/ 63840 w 804938"/>
                  <a:gd name="connsiteY3" fmla="*/ 248444 h 375079"/>
                  <a:gd name="connsiteX4" fmla="*/ 17009 w 804938"/>
                  <a:gd name="connsiteY4" fmla="*/ 0 h 375079"/>
                  <a:gd name="connsiteX5" fmla="*/ 27857 w 804938"/>
                  <a:gd name="connsiteY5" fmla="*/ 4266 h 375079"/>
                  <a:gd name="connsiteX6" fmla="*/ 72571 w 804938"/>
                  <a:gd name="connsiteY6" fmla="*/ 240705 h 375079"/>
                  <a:gd name="connsiteX7" fmla="*/ 75383 w 804938"/>
                  <a:gd name="connsiteY7" fmla="*/ 243913 h 375079"/>
                  <a:gd name="connsiteX8" fmla="*/ 254340 w 804938"/>
                  <a:gd name="connsiteY8" fmla="*/ 357651 h 375079"/>
                  <a:gd name="connsiteX9" fmla="*/ 438788 w 804938"/>
                  <a:gd name="connsiteY9" fmla="*/ 344355 h 375079"/>
                  <a:gd name="connsiteX10" fmla="*/ 594330 w 804938"/>
                  <a:gd name="connsiteY10" fmla="*/ 297855 h 375079"/>
                  <a:gd name="connsiteX11" fmla="*/ 800010 w 804938"/>
                  <a:gd name="connsiteY11" fmla="*/ 213122 h 375079"/>
                  <a:gd name="connsiteX12" fmla="*/ 804938 w 804938"/>
                  <a:gd name="connsiteY12" fmla="*/ 223705 h 375079"/>
                  <a:gd name="connsiteX13" fmla="*/ 598266 w 804938"/>
                  <a:gd name="connsiteY13" fmla="*/ 308868 h 375079"/>
                  <a:gd name="connsiteX14" fmla="*/ 441103 w 804938"/>
                  <a:gd name="connsiteY14" fmla="*/ 355798 h 375079"/>
                  <a:gd name="connsiteX15" fmla="*/ 307488 w 804938"/>
                  <a:gd name="connsiteY15" fmla="*/ 375080 h 37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4938" h="375079">
                    <a:moveTo>
                      <a:pt x="307488" y="375080"/>
                    </a:moveTo>
                    <a:cubicBezTo>
                      <a:pt x="289232" y="375080"/>
                      <a:pt x="271307" y="373228"/>
                      <a:pt x="251926" y="369094"/>
                    </a:cubicBezTo>
                    <a:cubicBezTo>
                      <a:pt x="150557" y="347365"/>
                      <a:pt x="89571" y="277813"/>
                      <a:pt x="66618" y="251619"/>
                    </a:cubicBezTo>
                    <a:lnTo>
                      <a:pt x="63840" y="248444"/>
                    </a:lnTo>
                    <a:cubicBezTo>
                      <a:pt x="274" y="176543"/>
                      <a:pt x="-16792" y="85957"/>
                      <a:pt x="17009" y="0"/>
                    </a:cubicBezTo>
                    <a:lnTo>
                      <a:pt x="27857" y="4266"/>
                    </a:lnTo>
                    <a:cubicBezTo>
                      <a:pt x="-4257" y="86023"/>
                      <a:pt x="12015" y="172211"/>
                      <a:pt x="72571" y="240705"/>
                    </a:cubicBezTo>
                    <a:lnTo>
                      <a:pt x="75383" y="243913"/>
                    </a:lnTo>
                    <a:cubicBezTo>
                      <a:pt x="97641" y="269313"/>
                      <a:pt x="156775" y="336748"/>
                      <a:pt x="254340" y="357651"/>
                    </a:cubicBezTo>
                    <a:cubicBezTo>
                      <a:pt x="311689" y="369954"/>
                      <a:pt x="356833" y="360859"/>
                      <a:pt x="438788" y="344355"/>
                    </a:cubicBezTo>
                    <a:cubicBezTo>
                      <a:pt x="496467" y="332747"/>
                      <a:pt x="537511" y="318095"/>
                      <a:pt x="594330" y="297855"/>
                    </a:cubicBezTo>
                    <a:cubicBezTo>
                      <a:pt x="663254" y="273282"/>
                      <a:pt x="732442" y="244773"/>
                      <a:pt x="800010" y="213122"/>
                    </a:cubicBezTo>
                    <a:lnTo>
                      <a:pt x="804938" y="223705"/>
                    </a:lnTo>
                    <a:cubicBezTo>
                      <a:pt x="737039" y="255521"/>
                      <a:pt x="667520" y="284163"/>
                      <a:pt x="598266" y="308868"/>
                    </a:cubicBezTo>
                    <a:cubicBezTo>
                      <a:pt x="540983" y="329274"/>
                      <a:pt x="499576" y="344024"/>
                      <a:pt x="441103" y="355798"/>
                    </a:cubicBezTo>
                    <a:cubicBezTo>
                      <a:pt x="384714" y="367142"/>
                      <a:pt x="345456" y="375080"/>
                      <a:pt x="307488" y="3750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7721412C-B12A-4244-8DB8-AC53EC64979D}"/>
                  </a:ext>
                </a:extLst>
              </p:cNvPr>
              <p:cNvSpPr/>
              <p:nvPr/>
            </p:nvSpPr>
            <p:spPr>
              <a:xfrm>
                <a:off x="6741384" y="2543604"/>
                <a:ext cx="129910" cy="212096"/>
              </a:xfrm>
              <a:custGeom>
                <a:avLst/>
                <a:gdLst>
                  <a:gd name="connsiteX0" fmla="*/ 118401 w 129910"/>
                  <a:gd name="connsiteY0" fmla="*/ 212097 h 212096"/>
                  <a:gd name="connsiteX1" fmla="*/ 47129 w 129910"/>
                  <a:gd name="connsiteY1" fmla="*/ 42069 h 212096"/>
                  <a:gd name="connsiteX2" fmla="*/ 0 w 129910"/>
                  <a:gd name="connsiteY2" fmla="*/ 11509 h 212096"/>
                  <a:gd name="connsiteX3" fmla="*/ 1951 w 129910"/>
                  <a:gd name="connsiteY3" fmla="*/ 0 h 212096"/>
                  <a:gd name="connsiteX4" fmla="*/ 129910 w 129910"/>
                  <a:gd name="connsiteY4" fmla="*/ 210112 h 212096"/>
                  <a:gd name="connsiteX5" fmla="*/ 118401 w 129910"/>
                  <a:gd name="connsiteY5" fmla="*/ 212097 h 2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910" h="212096">
                    <a:moveTo>
                      <a:pt x="118401" y="212097"/>
                    </a:moveTo>
                    <a:cubicBezTo>
                      <a:pt x="102162" y="116185"/>
                      <a:pt x="70677" y="66708"/>
                      <a:pt x="47129" y="42069"/>
                    </a:cubicBezTo>
                    <a:cubicBezTo>
                      <a:pt x="21894" y="15677"/>
                      <a:pt x="198" y="11576"/>
                      <a:pt x="0" y="11509"/>
                    </a:cubicBezTo>
                    <a:lnTo>
                      <a:pt x="1951" y="0"/>
                    </a:lnTo>
                    <a:cubicBezTo>
                      <a:pt x="5821" y="661"/>
                      <a:pt x="97367" y="18124"/>
                      <a:pt x="129910" y="210112"/>
                    </a:cubicBezTo>
                    <a:lnTo>
                      <a:pt x="118401" y="21209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A88AF6F1-F2DB-4DA4-B667-1E5989106463}"/>
                  </a:ext>
                </a:extLst>
              </p:cNvPr>
              <p:cNvSpPr/>
              <p:nvPr/>
            </p:nvSpPr>
            <p:spPr>
              <a:xfrm>
                <a:off x="7256958" y="2624501"/>
                <a:ext cx="123560" cy="269180"/>
              </a:xfrm>
              <a:custGeom>
                <a:avLst/>
                <a:gdLst>
                  <a:gd name="connsiteX0" fmla="*/ 11509 w 123560"/>
                  <a:gd name="connsiteY0" fmla="*/ 269180 h 269180"/>
                  <a:gd name="connsiteX1" fmla="*/ 0 w 123560"/>
                  <a:gd name="connsiteY1" fmla="*/ 267395 h 269180"/>
                  <a:gd name="connsiteX2" fmla="*/ 115160 w 123560"/>
                  <a:gd name="connsiteY2" fmla="*/ 0 h 269180"/>
                  <a:gd name="connsiteX3" fmla="*/ 123560 w 123560"/>
                  <a:gd name="connsiteY3" fmla="*/ 8070 h 269180"/>
                  <a:gd name="connsiteX4" fmla="*/ 11509 w 123560"/>
                  <a:gd name="connsiteY4" fmla="*/ 269180 h 26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60" h="269180">
                    <a:moveTo>
                      <a:pt x="11509" y="269180"/>
                    </a:moveTo>
                    <a:lnTo>
                      <a:pt x="0" y="267395"/>
                    </a:lnTo>
                    <a:cubicBezTo>
                      <a:pt x="1091" y="260251"/>
                      <a:pt x="27781" y="91149"/>
                      <a:pt x="115160" y="0"/>
                    </a:cubicBezTo>
                    <a:lnTo>
                      <a:pt x="123560" y="8070"/>
                    </a:lnTo>
                    <a:cubicBezTo>
                      <a:pt x="38761" y="96540"/>
                      <a:pt x="11807" y="267461"/>
                      <a:pt x="11509" y="2691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2FE89BE-AA5F-48E5-9E8A-09188B39650D}"/>
              </a:ext>
            </a:extLst>
          </p:cNvPr>
          <p:cNvGrpSpPr/>
          <p:nvPr/>
        </p:nvGrpSpPr>
        <p:grpSpPr>
          <a:xfrm>
            <a:off x="4811949" y="1881554"/>
            <a:ext cx="2362574" cy="2989369"/>
            <a:chOff x="8469826" y="1583783"/>
            <a:chExt cx="2002357" cy="2590319"/>
          </a:xfrm>
        </p:grpSpPr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A50826F1-62A6-49B4-8CA9-BC27FC49F3EA}"/>
                </a:ext>
              </a:extLst>
            </p:cNvPr>
            <p:cNvSpPr/>
            <p:nvPr/>
          </p:nvSpPr>
          <p:spPr>
            <a:xfrm>
              <a:off x="8697095" y="1752804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A76E4F9B-FC36-46DA-AFA4-6B30F87017EC}"/>
                </a:ext>
              </a:extLst>
            </p:cNvPr>
            <p:cNvSpPr/>
            <p:nvPr/>
          </p:nvSpPr>
          <p:spPr>
            <a:xfrm>
              <a:off x="8469826" y="1583783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rgbClr val="19FBC0"/>
            </a:solidFill>
            <a:ln w="846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9" name="!!B2">
            <a:extLst>
              <a:ext uri="{FF2B5EF4-FFF2-40B4-BE49-F238E27FC236}">
                <a16:creationId xmlns:a16="http://schemas.microsoft.com/office/drawing/2014/main" id="{46F30CEB-E514-49D1-AB79-D1BB5DE7DE48}"/>
              </a:ext>
            </a:extLst>
          </p:cNvPr>
          <p:cNvSpPr/>
          <p:nvPr/>
        </p:nvSpPr>
        <p:spPr>
          <a:xfrm>
            <a:off x="8039869" y="2224612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8625764" y="2389279"/>
            <a:ext cx="39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1" name="!!B1">
            <a:extLst>
              <a:ext uri="{FF2B5EF4-FFF2-40B4-BE49-F238E27FC236}">
                <a16:creationId xmlns:a16="http://schemas.microsoft.com/office/drawing/2014/main" id="{68CE177F-9AB9-44D1-9D0C-86D0F3C64CD3}"/>
              </a:ext>
            </a:extLst>
          </p:cNvPr>
          <p:cNvSpPr/>
          <p:nvPr/>
        </p:nvSpPr>
        <p:spPr>
          <a:xfrm>
            <a:off x="7342585" y="1296188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D47D599-8CBC-433B-A4BA-7FD3304A3129}"/>
              </a:ext>
            </a:extLst>
          </p:cNvPr>
          <p:cNvSpPr txBox="1"/>
          <p:nvPr/>
        </p:nvSpPr>
        <p:spPr>
          <a:xfrm>
            <a:off x="7877620" y="1444915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8039869" y="3153036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8875148" y="3333250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TTP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7342585" y="408146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7877620" y="4173948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E30A798-5C95-486E-87C8-7D7E945BE2D7}"/>
              </a:ext>
            </a:extLst>
          </p:cNvPr>
          <p:cNvSpPr txBox="1"/>
          <p:nvPr/>
        </p:nvSpPr>
        <p:spPr>
          <a:xfrm>
            <a:off x="2885849" y="-1654903"/>
            <a:ext cx="6796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Recovering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fibres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 from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fibreboards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 for wood polymer composites production</a:t>
            </a:r>
            <a:endParaRPr lang="pt-BR" sz="24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i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Recuperação de fibras de painéis de fibras para produção de compósitos poliméricos de madeira</a:t>
            </a:r>
          </a:p>
        </p:txBody>
      </p:sp>
    </p:spTree>
    <p:extLst>
      <p:ext uri="{BB962C8B-B14F-4D97-AF65-F5344CB8AC3E}">
        <p14:creationId xmlns:p14="http://schemas.microsoft.com/office/powerpoint/2010/main" val="306197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FF955A6-D66B-4B20-92B2-98D32F59A825}"/>
              </a:ext>
            </a:extLst>
          </p:cNvPr>
          <p:cNvSpPr/>
          <p:nvPr/>
        </p:nvSpPr>
        <p:spPr>
          <a:xfrm>
            <a:off x="779730" y="668215"/>
            <a:ext cx="5402161" cy="4735645"/>
          </a:xfrm>
          <a:prstGeom prst="ellipse">
            <a:avLst/>
          </a:prstGeom>
          <a:solidFill>
            <a:srgbClr val="8BF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7CC110A-C030-48DA-986D-9C3F75B936BA}"/>
              </a:ext>
            </a:extLst>
          </p:cNvPr>
          <p:cNvSpPr/>
          <p:nvPr/>
        </p:nvSpPr>
        <p:spPr>
          <a:xfrm>
            <a:off x="1193863" y="1827374"/>
            <a:ext cx="4551781" cy="3658236"/>
          </a:xfrm>
          <a:prstGeom prst="ellipse">
            <a:avLst/>
          </a:prstGeom>
          <a:solidFill>
            <a:srgbClr val="01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1A28A30-F660-4B7A-89BD-0B0733228B7D}"/>
              </a:ext>
            </a:extLst>
          </p:cNvPr>
          <p:cNvGrpSpPr/>
          <p:nvPr/>
        </p:nvGrpSpPr>
        <p:grpSpPr>
          <a:xfrm>
            <a:off x="1193863" y="862595"/>
            <a:ext cx="3861678" cy="5132810"/>
            <a:chOff x="4384506" y="862595"/>
            <a:chExt cx="3861678" cy="5132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FBAF442-D314-49CB-BC90-C0382BD59266}"/>
                </a:ext>
              </a:extLst>
            </p:cNvPr>
            <p:cNvSpPr/>
            <p:nvPr/>
          </p:nvSpPr>
          <p:spPr>
            <a:xfrm>
              <a:off x="6138815" y="1127645"/>
              <a:ext cx="631038" cy="569004"/>
            </a:xfrm>
            <a:custGeom>
              <a:avLst/>
              <a:gdLst>
                <a:gd name="connsiteX0" fmla="*/ 335723 w 335723"/>
                <a:gd name="connsiteY0" fmla="*/ 77192 h 302720"/>
                <a:gd name="connsiteX1" fmla="*/ 323949 w 335723"/>
                <a:gd name="connsiteY1" fmla="*/ 116979 h 302720"/>
                <a:gd name="connsiteX2" fmla="*/ 320179 w 335723"/>
                <a:gd name="connsiteY2" fmla="*/ 129646 h 302720"/>
                <a:gd name="connsiteX3" fmla="*/ 295870 w 335723"/>
                <a:gd name="connsiteY3" fmla="*/ 211733 h 302720"/>
                <a:gd name="connsiteX4" fmla="*/ 243582 w 335723"/>
                <a:gd name="connsiteY4" fmla="*/ 281980 h 302720"/>
                <a:gd name="connsiteX5" fmla="*/ 175353 w 335723"/>
                <a:gd name="connsiteY5" fmla="*/ 302716 h 302720"/>
                <a:gd name="connsiteX6" fmla="*/ 138046 w 335723"/>
                <a:gd name="connsiteY6" fmla="*/ 297425 h 302720"/>
                <a:gd name="connsiteX7" fmla="*/ 0 w 335723"/>
                <a:gd name="connsiteY7" fmla="*/ 256414 h 302720"/>
                <a:gd name="connsiteX8" fmla="*/ 12965 w 335723"/>
                <a:gd name="connsiteY8" fmla="*/ 212692 h 302720"/>
                <a:gd name="connsiteX9" fmla="*/ 27417 w 335723"/>
                <a:gd name="connsiteY9" fmla="*/ 163976 h 302720"/>
                <a:gd name="connsiteX10" fmla="*/ 36711 w 335723"/>
                <a:gd name="connsiteY10" fmla="*/ 132523 h 302720"/>
                <a:gd name="connsiteX11" fmla="*/ 54471 w 335723"/>
                <a:gd name="connsiteY11" fmla="*/ 72562 h 302720"/>
                <a:gd name="connsiteX12" fmla="*/ 75968 w 335723"/>
                <a:gd name="connsiteY12" fmla="*/ 0 h 302720"/>
                <a:gd name="connsiteX13" fmla="*/ 146844 w 335723"/>
                <a:gd name="connsiteY13" fmla="*/ 21067 h 302720"/>
                <a:gd name="connsiteX14" fmla="*/ 335723 w 335723"/>
                <a:gd name="connsiteY14" fmla="*/ 77192 h 30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723" h="302720">
                  <a:moveTo>
                    <a:pt x="335723" y="77192"/>
                  </a:moveTo>
                  <a:lnTo>
                    <a:pt x="323949" y="116979"/>
                  </a:lnTo>
                  <a:lnTo>
                    <a:pt x="320179" y="129646"/>
                  </a:lnTo>
                  <a:lnTo>
                    <a:pt x="295870" y="211733"/>
                  </a:lnTo>
                  <a:cubicBezTo>
                    <a:pt x="286941" y="241796"/>
                    <a:pt x="267924" y="266105"/>
                    <a:pt x="243582" y="281980"/>
                  </a:cubicBezTo>
                  <a:cubicBezTo>
                    <a:pt x="223540" y="295077"/>
                    <a:pt x="199893" y="302485"/>
                    <a:pt x="175353" y="302716"/>
                  </a:cubicBezTo>
                  <a:cubicBezTo>
                    <a:pt x="163049" y="302816"/>
                    <a:pt x="150482" y="301096"/>
                    <a:pt x="138046" y="297425"/>
                  </a:cubicBezTo>
                  <a:lnTo>
                    <a:pt x="0" y="256414"/>
                  </a:lnTo>
                  <a:lnTo>
                    <a:pt x="12965" y="212692"/>
                  </a:lnTo>
                  <a:lnTo>
                    <a:pt x="27417" y="163976"/>
                  </a:lnTo>
                  <a:lnTo>
                    <a:pt x="36711" y="132523"/>
                  </a:lnTo>
                  <a:lnTo>
                    <a:pt x="54471" y="72562"/>
                  </a:lnTo>
                  <a:lnTo>
                    <a:pt x="75968" y="0"/>
                  </a:lnTo>
                  <a:lnTo>
                    <a:pt x="146844" y="21067"/>
                  </a:lnTo>
                  <a:lnTo>
                    <a:pt x="335723" y="77192"/>
                  </a:lnTo>
                </a:path>
              </a:pathLst>
            </a:custGeom>
            <a:solidFill>
              <a:schemeClr val="bg1"/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346EB888-08D6-4F48-A7A9-21B5390EA9C8}"/>
                </a:ext>
              </a:extLst>
            </p:cNvPr>
            <p:cNvGrpSpPr/>
            <p:nvPr/>
          </p:nvGrpSpPr>
          <p:grpSpPr>
            <a:xfrm>
              <a:off x="4384506" y="862595"/>
              <a:ext cx="3861678" cy="5132810"/>
              <a:chOff x="6061598" y="2063034"/>
              <a:chExt cx="2054480" cy="2730744"/>
            </a:xfrm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D337FB01-ACCC-45C3-B330-609009447E04}"/>
                  </a:ext>
                </a:extLst>
              </p:cNvPr>
              <p:cNvSpPr/>
              <p:nvPr/>
            </p:nvSpPr>
            <p:spPr>
              <a:xfrm>
                <a:off x="7748837" y="2210836"/>
                <a:ext cx="367241" cy="367686"/>
              </a:xfrm>
              <a:custGeom>
                <a:avLst/>
                <a:gdLst>
                  <a:gd name="connsiteX0" fmla="*/ 355284 w 367241"/>
                  <a:gd name="connsiteY0" fmla="*/ 248962 h 367686"/>
                  <a:gd name="connsiteX1" fmla="*/ 118581 w 367241"/>
                  <a:gd name="connsiteY1" fmla="*/ 355721 h 367686"/>
                  <a:gd name="connsiteX2" fmla="*/ 11954 w 367241"/>
                  <a:gd name="connsiteY2" fmla="*/ 118754 h 367686"/>
                  <a:gd name="connsiteX3" fmla="*/ 248656 w 367241"/>
                  <a:gd name="connsiteY3" fmla="*/ 11961 h 367686"/>
                  <a:gd name="connsiteX4" fmla="*/ 355284 w 367241"/>
                  <a:gd name="connsiteY4" fmla="*/ 248962 h 36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241" h="367686">
                    <a:moveTo>
                      <a:pt x="355284" y="248962"/>
                    </a:moveTo>
                    <a:cubicBezTo>
                      <a:pt x="319399" y="343881"/>
                      <a:pt x="213401" y="391671"/>
                      <a:pt x="118581" y="355721"/>
                    </a:cubicBezTo>
                    <a:cubicBezTo>
                      <a:pt x="23794" y="319771"/>
                      <a:pt x="-23964" y="213640"/>
                      <a:pt x="11954" y="118754"/>
                    </a:cubicBezTo>
                    <a:cubicBezTo>
                      <a:pt x="47871" y="23834"/>
                      <a:pt x="153836" y="-23989"/>
                      <a:pt x="248656" y="11961"/>
                    </a:cubicBezTo>
                    <a:cubicBezTo>
                      <a:pt x="343477" y="47945"/>
                      <a:pt x="391201" y="154042"/>
                      <a:pt x="355284" y="248962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B908B80-5CC3-44C8-9DDF-76FF98875506}"/>
                  </a:ext>
                </a:extLst>
              </p:cNvPr>
              <p:cNvSpPr/>
              <p:nvPr/>
            </p:nvSpPr>
            <p:spPr>
              <a:xfrm>
                <a:off x="7782656" y="2244716"/>
                <a:ext cx="299599" cy="299954"/>
              </a:xfrm>
              <a:custGeom>
                <a:avLst/>
                <a:gdLst>
                  <a:gd name="connsiteX0" fmla="*/ 289847 w 299599"/>
                  <a:gd name="connsiteY0" fmla="*/ 203076 h 299954"/>
                  <a:gd name="connsiteX1" fmla="*/ 96734 w 299599"/>
                  <a:gd name="connsiteY1" fmla="*/ 290190 h 299954"/>
                  <a:gd name="connsiteX2" fmla="*/ 9753 w 299599"/>
                  <a:gd name="connsiteY2" fmla="*/ 96846 h 299954"/>
                  <a:gd name="connsiteX3" fmla="*/ 202865 w 299599"/>
                  <a:gd name="connsiteY3" fmla="*/ 9765 h 299954"/>
                  <a:gd name="connsiteX4" fmla="*/ 289847 w 299599"/>
                  <a:gd name="connsiteY4" fmla="*/ 203076 h 29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99" h="299954">
                    <a:moveTo>
                      <a:pt x="289847" y="203076"/>
                    </a:moveTo>
                    <a:cubicBezTo>
                      <a:pt x="260544" y="280533"/>
                      <a:pt x="174092" y="319526"/>
                      <a:pt x="96734" y="290190"/>
                    </a:cubicBezTo>
                    <a:cubicBezTo>
                      <a:pt x="19410" y="260854"/>
                      <a:pt x="-19550" y="174303"/>
                      <a:pt x="9753" y="96846"/>
                    </a:cubicBezTo>
                    <a:cubicBezTo>
                      <a:pt x="39055" y="19422"/>
                      <a:pt x="125508" y="-19571"/>
                      <a:pt x="202865" y="9765"/>
                    </a:cubicBezTo>
                    <a:cubicBezTo>
                      <a:pt x="280190" y="39067"/>
                      <a:pt x="319150" y="125652"/>
                      <a:pt x="289847" y="203076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B82D6F6-F6E6-4339-9023-70694905D265}"/>
                  </a:ext>
                </a:extLst>
              </p:cNvPr>
              <p:cNvSpPr/>
              <p:nvPr/>
            </p:nvSpPr>
            <p:spPr>
              <a:xfrm>
                <a:off x="7736515" y="2536990"/>
                <a:ext cx="168010" cy="307015"/>
              </a:xfrm>
              <a:custGeom>
                <a:avLst/>
                <a:gdLst>
                  <a:gd name="connsiteX0" fmla="*/ 60557 w 168010"/>
                  <a:gd name="connsiteY0" fmla="*/ 307016 h 307015"/>
                  <a:gd name="connsiteX1" fmla="*/ 0 w 168010"/>
                  <a:gd name="connsiteY1" fmla="*/ 284063 h 307015"/>
                  <a:gd name="connsiteX2" fmla="*/ 107487 w 168010"/>
                  <a:gd name="connsiteY2" fmla="*/ 0 h 307015"/>
                  <a:gd name="connsiteX3" fmla="*/ 168010 w 168010"/>
                  <a:gd name="connsiteY3" fmla="*/ 22953 h 307015"/>
                  <a:gd name="connsiteX4" fmla="*/ 60557 w 168010"/>
                  <a:gd name="connsiteY4" fmla="*/ 307016 h 30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10" h="307015">
                    <a:moveTo>
                      <a:pt x="60557" y="307016"/>
                    </a:moveTo>
                    <a:lnTo>
                      <a:pt x="0" y="284063"/>
                    </a:lnTo>
                    <a:lnTo>
                      <a:pt x="107487" y="0"/>
                    </a:lnTo>
                    <a:lnTo>
                      <a:pt x="168010" y="22953"/>
                    </a:lnTo>
                    <a:lnTo>
                      <a:pt x="60557" y="307016"/>
                    </a:ln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11D28C56-7E00-4E64-8D5D-71F6B9FF2F3E}"/>
                  </a:ext>
                </a:extLst>
              </p:cNvPr>
              <p:cNvSpPr/>
              <p:nvPr/>
            </p:nvSpPr>
            <p:spPr>
              <a:xfrm>
                <a:off x="7701605" y="2669282"/>
                <a:ext cx="168756" cy="249863"/>
              </a:xfrm>
              <a:custGeom>
                <a:avLst/>
                <a:gdLst>
                  <a:gd name="connsiteX0" fmla="*/ 33720 w 168756"/>
                  <a:gd name="connsiteY0" fmla="*/ 246459 h 249863"/>
                  <a:gd name="connsiteX1" fmla="*/ 2863 w 168756"/>
                  <a:gd name="connsiteY1" fmla="*/ 214676 h 249863"/>
                  <a:gd name="connsiteX2" fmla="*/ 3392 w 168756"/>
                  <a:gd name="connsiteY2" fmla="*/ 179090 h 249863"/>
                  <a:gd name="connsiteX3" fmla="*/ 71158 w 168756"/>
                  <a:gd name="connsiteY3" fmla="*/ 0 h 249863"/>
                  <a:gd name="connsiteX4" fmla="*/ 168756 w 168756"/>
                  <a:gd name="connsiteY4" fmla="*/ 37009 h 249863"/>
                  <a:gd name="connsiteX5" fmla="*/ 100957 w 168756"/>
                  <a:gd name="connsiteY5" fmla="*/ 216132 h 249863"/>
                  <a:gd name="connsiteX6" fmla="*/ 80452 w 168756"/>
                  <a:gd name="connsiteY6" fmla="*/ 241498 h 249863"/>
                  <a:gd name="connsiteX7" fmla="*/ 33720 w 168756"/>
                  <a:gd name="connsiteY7" fmla="*/ 246459 h 249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756" h="249863">
                    <a:moveTo>
                      <a:pt x="33720" y="246459"/>
                    </a:moveTo>
                    <a:cubicBezTo>
                      <a:pt x="18638" y="240738"/>
                      <a:pt x="7757" y="228798"/>
                      <a:pt x="2863" y="214676"/>
                    </a:cubicBezTo>
                    <a:cubicBezTo>
                      <a:pt x="-974" y="203531"/>
                      <a:pt x="-1106" y="190996"/>
                      <a:pt x="3392" y="179090"/>
                    </a:cubicBezTo>
                    <a:lnTo>
                      <a:pt x="71158" y="0"/>
                    </a:lnTo>
                    <a:lnTo>
                      <a:pt x="168756" y="37009"/>
                    </a:lnTo>
                    <a:lnTo>
                      <a:pt x="100957" y="216132"/>
                    </a:lnTo>
                    <a:cubicBezTo>
                      <a:pt x="96856" y="226979"/>
                      <a:pt x="89547" y="235678"/>
                      <a:pt x="80452" y="241498"/>
                    </a:cubicBezTo>
                    <a:cubicBezTo>
                      <a:pt x="67024" y="250164"/>
                      <a:pt x="49793" y="252578"/>
                      <a:pt x="33720" y="246459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717D864A-F652-428F-9DD9-1E51204DB478}"/>
                  </a:ext>
                </a:extLst>
              </p:cNvPr>
              <p:cNvSpPr/>
              <p:nvPr/>
            </p:nvSpPr>
            <p:spPr>
              <a:xfrm>
                <a:off x="7974640" y="2293772"/>
                <a:ext cx="74020" cy="160172"/>
              </a:xfrm>
              <a:custGeom>
                <a:avLst/>
                <a:gdLst>
                  <a:gd name="connsiteX0" fmla="*/ 0 w 74020"/>
                  <a:gd name="connsiteY0" fmla="*/ 0 h 160172"/>
                  <a:gd name="connsiteX1" fmla="*/ 71834 w 74020"/>
                  <a:gd name="connsiteY1" fmla="*/ 61416 h 160172"/>
                  <a:gd name="connsiteX2" fmla="*/ 15875 w 74020"/>
                  <a:gd name="connsiteY2" fmla="*/ 160172 h 160172"/>
                  <a:gd name="connsiteX3" fmla="*/ 37637 w 74020"/>
                  <a:gd name="connsiteY3" fmla="*/ 75340 h 160172"/>
                  <a:gd name="connsiteX4" fmla="*/ 0 w 74020"/>
                  <a:gd name="connsiteY4" fmla="*/ 0 h 16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0" h="160172">
                    <a:moveTo>
                      <a:pt x="0" y="0"/>
                    </a:moveTo>
                    <a:cubicBezTo>
                      <a:pt x="35289" y="4763"/>
                      <a:pt x="63930" y="29501"/>
                      <a:pt x="71834" y="61416"/>
                    </a:cubicBezTo>
                    <a:cubicBezTo>
                      <a:pt x="81525" y="100641"/>
                      <a:pt x="58308" y="144463"/>
                      <a:pt x="15875" y="160172"/>
                    </a:cubicBezTo>
                    <a:cubicBezTo>
                      <a:pt x="21299" y="152499"/>
                      <a:pt x="42763" y="120220"/>
                      <a:pt x="37637" y="75340"/>
                    </a:cubicBezTo>
                    <a:cubicBezTo>
                      <a:pt x="32775" y="32709"/>
                      <a:pt x="7144" y="6813"/>
                      <a:pt x="0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E2A584E0-22FE-47FA-B423-BBD74B10C253}"/>
                  </a:ext>
                </a:extLst>
              </p:cNvPr>
              <p:cNvSpPr/>
              <p:nvPr/>
            </p:nvSpPr>
            <p:spPr>
              <a:xfrm>
                <a:off x="6813616" y="4287506"/>
                <a:ext cx="258464" cy="275795"/>
              </a:xfrm>
              <a:custGeom>
                <a:avLst/>
                <a:gdLst>
                  <a:gd name="connsiteX0" fmla="*/ 258465 w 258464"/>
                  <a:gd name="connsiteY0" fmla="*/ 86155 h 275795"/>
                  <a:gd name="connsiteX1" fmla="*/ 248444 w 258464"/>
                  <a:gd name="connsiteY1" fmla="*/ 103518 h 275795"/>
                  <a:gd name="connsiteX2" fmla="*/ 163149 w 258464"/>
                  <a:gd name="connsiteY2" fmla="*/ 251453 h 275795"/>
                  <a:gd name="connsiteX3" fmla="*/ 149093 w 258464"/>
                  <a:gd name="connsiteY3" fmla="*/ 275795 h 275795"/>
                  <a:gd name="connsiteX4" fmla="*/ 0 w 258464"/>
                  <a:gd name="connsiteY4" fmla="*/ 189640 h 275795"/>
                  <a:gd name="connsiteX5" fmla="*/ 61350 w 258464"/>
                  <a:gd name="connsiteY5" fmla="*/ 83211 h 275795"/>
                  <a:gd name="connsiteX6" fmla="*/ 89528 w 258464"/>
                  <a:gd name="connsiteY6" fmla="*/ 34363 h 275795"/>
                  <a:gd name="connsiteX7" fmla="*/ 109372 w 258464"/>
                  <a:gd name="connsiteY7" fmla="*/ 0 h 275795"/>
                  <a:gd name="connsiteX8" fmla="*/ 258465 w 258464"/>
                  <a:gd name="connsiteY8" fmla="*/ 86155 h 27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464" h="275795">
                    <a:moveTo>
                      <a:pt x="258465" y="86155"/>
                    </a:moveTo>
                    <a:lnTo>
                      <a:pt x="248444" y="103518"/>
                    </a:lnTo>
                    <a:lnTo>
                      <a:pt x="163149" y="251453"/>
                    </a:lnTo>
                    <a:lnTo>
                      <a:pt x="149093" y="275795"/>
                    </a:lnTo>
                    <a:lnTo>
                      <a:pt x="0" y="189640"/>
                    </a:lnTo>
                    <a:lnTo>
                      <a:pt x="61350" y="83211"/>
                    </a:lnTo>
                    <a:lnTo>
                      <a:pt x="89528" y="34363"/>
                    </a:lnTo>
                    <a:lnTo>
                      <a:pt x="109372" y="0"/>
                    </a:lnTo>
                    <a:lnTo>
                      <a:pt x="258465" y="8615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9C6BBFDF-C1DC-4D0E-B717-C8585D594070}"/>
                  </a:ext>
                </a:extLst>
              </p:cNvPr>
              <p:cNvSpPr/>
              <p:nvPr/>
            </p:nvSpPr>
            <p:spPr>
              <a:xfrm>
                <a:off x="6874966" y="4321869"/>
                <a:ext cx="187093" cy="217090"/>
              </a:xfrm>
              <a:custGeom>
                <a:avLst/>
                <a:gdLst>
                  <a:gd name="connsiteX0" fmla="*/ 101798 w 187093"/>
                  <a:gd name="connsiteY0" fmla="*/ 217091 h 217090"/>
                  <a:gd name="connsiteX1" fmla="*/ 66840 w 187093"/>
                  <a:gd name="connsiteY1" fmla="*/ 215702 h 217090"/>
                  <a:gd name="connsiteX2" fmla="*/ 66840 w 187093"/>
                  <a:gd name="connsiteY2" fmla="*/ 134871 h 217090"/>
                  <a:gd name="connsiteX3" fmla="*/ 0 w 187093"/>
                  <a:gd name="connsiteY3" fmla="*/ 48849 h 217090"/>
                  <a:gd name="connsiteX4" fmla="*/ 28178 w 187093"/>
                  <a:gd name="connsiteY4" fmla="*/ 0 h 217090"/>
                  <a:gd name="connsiteX5" fmla="*/ 187093 w 187093"/>
                  <a:gd name="connsiteY5" fmla="*/ 69155 h 217090"/>
                  <a:gd name="connsiteX6" fmla="*/ 101798 w 187093"/>
                  <a:gd name="connsiteY6" fmla="*/ 217091 h 21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093" h="217090">
                    <a:moveTo>
                      <a:pt x="101798" y="217091"/>
                    </a:moveTo>
                    <a:lnTo>
                      <a:pt x="66840" y="215702"/>
                    </a:lnTo>
                    <a:cubicBezTo>
                      <a:pt x="68064" y="142577"/>
                      <a:pt x="66840" y="134871"/>
                      <a:pt x="66840" y="134871"/>
                    </a:cubicBezTo>
                    <a:cubicBezTo>
                      <a:pt x="63103" y="111522"/>
                      <a:pt x="48187" y="81095"/>
                      <a:pt x="0" y="48849"/>
                    </a:cubicBezTo>
                    <a:lnTo>
                      <a:pt x="28178" y="0"/>
                    </a:lnTo>
                    <a:lnTo>
                      <a:pt x="187093" y="69155"/>
                    </a:lnTo>
                    <a:lnTo>
                      <a:pt x="101798" y="217091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A3D4C60F-F20E-4570-AFA0-729E36144976}"/>
                  </a:ext>
                </a:extLst>
              </p:cNvPr>
              <p:cNvSpPr/>
              <p:nvPr/>
            </p:nvSpPr>
            <p:spPr>
              <a:xfrm>
                <a:off x="6061598" y="3133328"/>
                <a:ext cx="1472151" cy="1306512"/>
              </a:xfrm>
              <a:custGeom>
                <a:avLst/>
                <a:gdLst>
                  <a:gd name="connsiteX0" fmla="*/ 1297423 w 1472151"/>
                  <a:gd name="connsiteY0" fmla="*/ 914102 h 1306512"/>
                  <a:gd name="connsiteX1" fmla="*/ 1112446 w 1472151"/>
                  <a:gd name="connsiteY1" fmla="*/ 1306513 h 1306512"/>
                  <a:gd name="connsiteX2" fmla="*/ 1112314 w 1472151"/>
                  <a:gd name="connsiteY2" fmla="*/ 1306446 h 1306512"/>
                  <a:gd name="connsiteX3" fmla="*/ 1064160 w 1472151"/>
                  <a:gd name="connsiteY3" fmla="*/ 1285445 h 1306512"/>
                  <a:gd name="connsiteX4" fmla="*/ 745436 w 1472151"/>
                  <a:gd name="connsiteY4" fmla="*/ 1146473 h 1306512"/>
                  <a:gd name="connsiteX5" fmla="*/ 887550 w 1472151"/>
                  <a:gd name="connsiteY5" fmla="*/ 900774 h 1306512"/>
                  <a:gd name="connsiteX6" fmla="*/ 974201 w 1472151"/>
                  <a:gd name="connsiteY6" fmla="*/ 962587 h 1306512"/>
                  <a:gd name="connsiteX7" fmla="*/ 978832 w 1472151"/>
                  <a:gd name="connsiteY7" fmla="*/ 956072 h 1306512"/>
                  <a:gd name="connsiteX8" fmla="*/ 1074082 w 1472151"/>
                  <a:gd name="connsiteY8" fmla="*/ 822193 h 1306512"/>
                  <a:gd name="connsiteX9" fmla="*/ 987298 w 1472151"/>
                  <a:gd name="connsiteY9" fmla="*/ 760313 h 1306512"/>
                  <a:gd name="connsiteX10" fmla="*/ 974235 w 1472151"/>
                  <a:gd name="connsiteY10" fmla="*/ 750987 h 1306512"/>
                  <a:gd name="connsiteX11" fmla="*/ 988787 w 1472151"/>
                  <a:gd name="connsiteY11" fmla="*/ 725851 h 1306512"/>
                  <a:gd name="connsiteX12" fmla="*/ 1045077 w 1472151"/>
                  <a:gd name="connsiteY12" fmla="*/ 628518 h 1306512"/>
                  <a:gd name="connsiteX13" fmla="*/ 1072163 w 1472151"/>
                  <a:gd name="connsiteY13" fmla="*/ 581686 h 1306512"/>
                  <a:gd name="connsiteX14" fmla="*/ 957301 w 1472151"/>
                  <a:gd name="connsiteY14" fmla="*/ 493216 h 1306512"/>
                  <a:gd name="connsiteX15" fmla="*/ 804901 w 1472151"/>
                  <a:gd name="connsiteY15" fmla="*/ 357022 h 1306512"/>
                  <a:gd name="connsiteX16" fmla="*/ 623529 w 1472151"/>
                  <a:gd name="connsiteY16" fmla="*/ 332383 h 1306512"/>
                  <a:gd name="connsiteX17" fmla="*/ 492891 w 1472151"/>
                  <a:gd name="connsiteY17" fmla="*/ 321634 h 1306512"/>
                  <a:gd name="connsiteX18" fmla="*/ 500531 w 1472151"/>
                  <a:gd name="connsiteY18" fmla="*/ 336385 h 1306512"/>
                  <a:gd name="connsiteX19" fmla="*/ 527816 w 1472151"/>
                  <a:gd name="connsiteY19" fmla="*/ 357783 h 1306512"/>
                  <a:gd name="connsiteX20" fmla="*/ 537771 w 1472151"/>
                  <a:gd name="connsiteY20" fmla="*/ 364530 h 1306512"/>
                  <a:gd name="connsiteX21" fmla="*/ 718812 w 1472151"/>
                  <a:gd name="connsiteY21" fmla="*/ 475522 h 1306512"/>
                  <a:gd name="connsiteX22" fmla="*/ 974466 w 1472151"/>
                  <a:gd name="connsiteY22" fmla="*/ 637514 h 1306512"/>
                  <a:gd name="connsiteX23" fmla="*/ 970133 w 1472151"/>
                  <a:gd name="connsiteY23" fmla="*/ 643599 h 1306512"/>
                  <a:gd name="connsiteX24" fmla="*/ 920458 w 1472151"/>
                  <a:gd name="connsiteY24" fmla="*/ 712655 h 1306512"/>
                  <a:gd name="connsiteX25" fmla="*/ 904451 w 1472151"/>
                  <a:gd name="connsiteY25" fmla="*/ 734946 h 1306512"/>
                  <a:gd name="connsiteX26" fmla="*/ 819883 w 1472151"/>
                  <a:gd name="connsiteY26" fmla="*/ 852554 h 1306512"/>
                  <a:gd name="connsiteX27" fmla="*/ 745734 w 1472151"/>
                  <a:gd name="connsiteY27" fmla="*/ 955675 h 1306512"/>
                  <a:gd name="connsiteX28" fmla="*/ 393838 w 1472151"/>
                  <a:gd name="connsiteY28" fmla="*/ 646046 h 1306512"/>
                  <a:gd name="connsiteX29" fmla="*/ 535 w 1472151"/>
                  <a:gd name="connsiteY29" fmla="*/ 220034 h 1306512"/>
                  <a:gd name="connsiteX30" fmla="*/ 4239 w 1472151"/>
                  <a:gd name="connsiteY30" fmla="*/ 203795 h 1306512"/>
                  <a:gd name="connsiteX31" fmla="*/ 308047 w 1472151"/>
                  <a:gd name="connsiteY31" fmla="*/ 28310 h 1306512"/>
                  <a:gd name="connsiteX32" fmla="*/ 432169 w 1472151"/>
                  <a:gd name="connsiteY32" fmla="*/ 1720 h 1306512"/>
                  <a:gd name="connsiteX33" fmla="*/ 442157 w 1472151"/>
                  <a:gd name="connsiteY33" fmla="*/ 0 h 1306512"/>
                  <a:gd name="connsiteX34" fmla="*/ 502317 w 1472151"/>
                  <a:gd name="connsiteY34" fmla="*/ 11642 h 1306512"/>
                  <a:gd name="connsiteX35" fmla="*/ 1163742 w 1472151"/>
                  <a:gd name="connsiteY35" fmla="*/ 139468 h 1306512"/>
                  <a:gd name="connsiteX36" fmla="*/ 1182561 w 1472151"/>
                  <a:gd name="connsiteY36" fmla="*/ 143107 h 1306512"/>
                  <a:gd name="connsiteX37" fmla="*/ 1186926 w 1472151"/>
                  <a:gd name="connsiteY37" fmla="*/ 145587 h 1306512"/>
                  <a:gd name="connsiteX38" fmla="*/ 1367802 w 1472151"/>
                  <a:gd name="connsiteY38" fmla="*/ 282773 h 1306512"/>
                  <a:gd name="connsiteX39" fmla="*/ 1382520 w 1472151"/>
                  <a:gd name="connsiteY39" fmla="*/ 298946 h 1306512"/>
                  <a:gd name="connsiteX40" fmla="*/ 1433783 w 1472151"/>
                  <a:gd name="connsiteY40" fmla="*/ 371078 h 1306512"/>
                  <a:gd name="connsiteX41" fmla="*/ 1470494 w 1472151"/>
                  <a:gd name="connsiteY41" fmla="*/ 481674 h 1306512"/>
                  <a:gd name="connsiteX42" fmla="*/ 1297423 w 1472151"/>
                  <a:gd name="connsiteY42" fmla="*/ 914102 h 130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472151" h="1306512">
                    <a:moveTo>
                      <a:pt x="1297423" y="914102"/>
                    </a:moveTo>
                    <a:cubicBezTo>
                      <a:pt x="1212790" y="1079467"/>
                      <a:pt x="1150943" y="1217315"/>
                      <a:pt x="1112446" y="1306513"/>
                    </a:cubicBezTo>
                    <a:lnTo>
                      <a:pt x="1112314" y="1306446"/>
                    </a:lnTo>
                    <a:cubicBezTo>
                      <a:pt x="1096274" y="1299435"/>
                      <a:pt x="1080200" y="1292424"/>
                      <a:pt x="1064160" y="1285445"/>
                    </a:cubicBezTo>
                    <a:cubicBezTo>
                      <a:pt x="957930" y="1239110"/>
                      <a:pt x="851699" y="1192775"/>
                      <a:pt x="745436" y="1146473"/>
                    </a:cubicBezTo>
                    <a:cubicBezTo>
                      <a:pt x="792830" y="1064584"/>
                      <a:pt x="840190" y="982663"/>
                      <a:pt x="887550" y="900774"/>
                    </a:cubicBezTo>
                    <a:lnTo>
                      <a:pt x="974201" y="962587"/>
                    </a:lnTo>
                    <a:lnTo>
                      <a:pt x="978832" y="956072"/>
                    </a:lnTo>
                    <a:lnTo>
                      <a:pt x="1074082" y="822193"/>
                    </a:lnTo>
                    <a:lnTo>
                      <a:pt x="987298" y="760313"/>
                    </a:lnTo>
                    <a:lnTo>
                      <a:pt x="974235" y="750987"/>
                    </a:lnTo>
                    <a:cubicBezTo>
                      <a:pt x="979063" y="742619"/>
                      <a:pt x="983925" y="734219"/>
                      <a:pt x="988787" y="725851"/>
                    </a:cubicBezTo>
                    <a:cubicBezTo>
                      <a:pt x="1007539" y="693407"/>
                      <a:pt x="1026324" y="660962"/>
                      <a:pt x="1045077" y="628518"/>
                    </a:cubicBezTo>
                    <a:cubicBezTo>
                      <a:pt x="1054106" y="612907"/>
                      <a:pt x="1063135" y="597297"/>
                      <a:pt x="1072163" y="581686"/>
                    </a:cubicBezTo>
                    <a:cubicBezTo>
                      <a:pt x="1034890" y="554699"/>
                      <a:pt x="996426" y="525297"/>
                      <a:pt x="957301" y="493216"/>
                    </a:cubicBezTo>
                    <a:cubicBezTo>
                      <a:pt x="901143" y="447179"/>
                      <a:pt x="850443" y="401340"/>
                      <a:pt x="804901" y="357022"/>
                    </a:cubicBezTo>
                    <a:cubicBezTo>
                      <a:pt x="765875" y="351863"/>
                      <a:pt x="702474" y="343396"/>
                      <a:pt x="623529" y="332383"/>
                    </a:cubicBezTo>
                    <a:cubicBezTo>
                      <a:pt x="525204" y="318691"/>
                      <a:pt x="496595" y="312638"/>
                      <a:pt x="492891" y="321634"/>
                    </a:cubicBezTo>
                    <a:cubicBezTo>
                      <a:pt x="491436" y="325140"/>
                      <a:pt x="494115" y="330035"/>
                      <a:pt x="500531" y="336385"/>
                    </a:cubicBezTo>
                    <a:cubicBezTo>
                      <a:pt x="506517" y="342272"/>
                      <a:pt x="515712" y="349415"/>
                      <a:pt x="527816" y="357783"/>
                    </a:cubicBezTo>
                    <a:cubicBezTo>
                      <a:pt x="530925" y="359966"/>
                      <a:pt x="534266" y="362215"/>
                      <a:pt x="537771" y="364530"/>
                    </a:cubicBezTo>
                    <a:cubicBezTo>
                      <a:pt x="577227" y="390790"/>
                      <a:pt x="640330" y="427633"/>
                      <a:pt x="718812" y="475522"/>
                    </a:cubicBezTo>
                    <a:cubicBezTo>
                      <a:pt x="825439" y="540544"/>
                      <a:pt x="912785" y="596900"/>
                      <a:pt x="974466" y="637514"/>
                    </a:cubicBezTo>
                    <a:cubicBezTo>
                      <a:pt x="973011" y="639531"/>
                      <a:pt x="971556" y="641548"/>
                      <a:pt x="970133" y="643599"/>
                    </a:cubicBezTo>
                    <a:cubicBezTo>
                      <a:pt x="953564" y="666618"/>
                      <a:pt x="936994" y="689636"/>
                      <a:pt x="920458" y="712655"/>
                    </a:cubicBezTo>
                    <a:cubicBezTo>
                      <a:pt x="915133" y="720064"/>
                      <a:pt x="909775" y="727505"/>
                      <a:pt x="904451" y="734946"/>
                    </a:cubicBezTo>
                    <a:cubicBezTo>
                      <a:pt x="876239" y="774138"/>
                      <a:pt x="848061" y="813329"/>
                      <a:pt x="819883" y="852554"/>
                    </a:cubicBezTo>
                    <a:cubicBezTo>
                      <a:pt x="795178" y="886916"/>
                      <a:pt x="770472" y="921279"/>
                      <a:pt x="745734" y="955675"/>
                    </a:cubicBezTo>
                    <a:cubicBezTo>
                      <a:pt x="674594" y="892043"/>
                      <a:pt x="550769" y="782009"/>
                      <a:pt x="393838" y="646046"/>
                    </a:cubicBezTo>
                    <a:cubicBezTo>
                      <a:pt x="124029" y="412320"/>
                      <a:pt x="-9586" y="293952"/>
                      <a:pt x="535" y="220034"/>
                    </a:cubicBezTo>
                    <a:cubicBezTo>
                      <a:pt x="1295" y="214511"/>
                      <a:pt x="2552" y="209087"/>
                      <a:pt x="4239" y="203795"/>
                    </a:cubicBezTo>
                    <a:cubicBezTo>
                      <a:pt x="32483" y="115028"/>
                      <a:pt x="186173" y="59366"/>
                      <a:pt x="308047" y="28310"/>
                    </a:cubicBezTo>
                    <a:cubicBezTo>
                      <a:pt x="358648" y="15412"/>
                      <a:pt x="403760" y="6780"/>
                      <a:pt x="432169" y="1720"/>
                    </a:cubicBezTo>
                    <a:cubicBezTo>
                      <a:pt x="435774" y="1091"/>
                      <a:pt x="439115" y="529"/>
                      <a:pt x="442157" y="0"/>
                    </a:cubicBezTo>
                    <a:cubicBezTo>
                      <a:pt x="462200" y="3870"/>
                      <a:pt x="482242" y="7739"/>
                      <a:pt x="502317" y="11642"/>
                    </a:cubicBezTo>
                    <a:cubicBezTo>
                      <a:pt x="722781" y="54240"/>
                      <a:pt x="943278" y="96838"/>
                      <a:pt x="1163742" y="139468"/>
                    </a:cubicBezTo>
                    <a:cubicBezTo>
                      <a:pt x="1170026" y="140692"/>
                      <a:pt x="1176310" y="141883"/>
                      <a:pt x="1182561" y="143107"/>
                    </a:cubicBezTo>
                    <a:cubicBezTo>
                      <a:pt x="1184049" y="143933"/>
                      <a:pt x="1185504" y="144760"/>
                      <a:pt x="1186926" y="145587"/>
                    </a:cubicBezTo>
                    <a:cubicBezTo>
                      <a:pt x="1268418" y="192451"/>
                      <a:pt x="1326461" y="239150"/>
                      <a:pt x="1367802" y="282773"/>
                    </a:cubicBezTo>
                    <a:cubicBezTo>
                      <a:pt x="1372962" y="288197"/>
                      <a:pt x="1377856" y="293621"/>
                      <a:pt x="1382520" y="298946"/>
                    </a:cubicBezTo>
                    <a:cubicBezTo>
                      <a:pt x="1404745" y="324445"/>
                      <a:pt x="1421347" y="348688"/>
                      <a:pt x="1433783" y="371078"/>
                    </a:cubicBezTo>
                    <a:cubicBezTo>
                      <a:pt x="1459844" y="417976"/>
                      <a:pt x="1467649" y="456770"/>
                      <a:pt x="1470494" y="481674"/>
                    </a:cubicBezTo>
                    <a:cubicBezTo>
                      <a:pt x="1482896" y="590815"/>
                      <a:pt x="1425746" y="663377"/>
                      <a:pt x="1297423" y="914102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A084E8B6-7498-4172-BDAD-FD3308C006D9}"/>
                  </a:ext>
                </a:extLst>
              </p:cNvPr>
              <p:cNvSpPr/>
              <p:nvPr/>
            </p:nvSpPr>
            <p:spPr>
              <a:xfrm>
                <a:off x="6246245" y="3289823"/>
                <a:ext cx="980153" cy="979096"/>
              </a:xfrm>
              <a:custGeom>
                <a:avLst/>
                <a:gdLst>
                  <a:gd name="connsiteX0" fmla="*/ 709915 w 980153"/>
                  <a:gd name="connsiteY0" fmla="*/ 979096 h 979096"/>
                  <a:gd name="connsiteX1" fmla="*/ 702738 w 980153"/>
                  <a:gd name="connsiteY1" fmla="*/ 976252 h 979096"/>
                  <a:gd name="connsiteX2" fmla="*/ 970463 w 980153"/>
                  <a:gd name="connsiteY2" fmla="*/ 299250 h 979096"/>
                  <a:gd name="connsiteX3" fmla="*/ 543128 w 980153"/>
                  <a:gd name="connsiteY3" fmla="*/ 71576 h 979096"/>
                  <a:gd name="connsiteX4" fmla="*/ 420031 w 980153"/>
                  <a:gd name="connsiteY4" fmla="*/ 25869 h 979096"/>
                  <a:gd name="connsiteX5" fmla="*/ 141788 w 980153"/>
                  <a:gd name="connsiteY5" fmla="*/ 27225 h 979096"/>
                  <a:gd name="connsiteX6" fmla="*/ 114999 w 980153"/>
                  <a:gd name="connsiteY6" fmla="*/ 34832 h 979096"/>
                  <a:gd name="connsiteX7" fmla="*/ 21436 w 980153"/>
                  <a:gd name="connsiteY7" fmla="*/ 70253 h 979096"/>
                  <a:gd name="connsiteX8" fmla="*/ 7711 w 980153"/>
                  <a:gd name="connsiteY8" fmla="*/ 89964 h 979096"/>
                  <a:gd name="connsiteX9" fmla="*/ 73823 w 980153"/>
                  <a:gd name="connsiteY9" fmla="*/ 167487 h 979096"/>
                  <a:gd name="connsiteX10" fmla="*/ 96809 w 980153"/>
                  <a:gd name="connsiteY10" fmla="*/ 186603 h 979096"/>
                  <a:gd name="connsiteX11" fmla="*/ 259528 w 980153"/>
                  <a:gd name="connsiteY11" fmla="*/ 334869 h 979096"/>
                  <a:gd name="connsiteX12" fmla="*/ 288665 w 980153"/>
                  <a:gd name="connsiteY12" fmla="*/ 360798 h 979096"/>
                  <a:gd name="connsiteX13" fmla="*/ 609869 w 980153"/>
                  <a:gd name="connsiteY13" fmla="*/ 609606 h 979096"/>
                  <a:gd name="connsiteX14" fmla="*/ 606066 w 980153"/>
                  <a:gd name="connsiteY14" fmla="*/ 616287 h 979096"/>
                  <a:gd name="connsiteX15" fmla="*/ 283572 w 980153"/>
                  <a:gd name="connsiteY15" fmla="*/ 366520 h 979096"/>
                  <a:gd name="connsiteX16" fmla="*/ 254435 w 980153"/>
                  <a:gd name="connsiteY16" fmla="*/ 340657 h 979096"/>
                  <a:gd name="connsiteX17" fmla="*/ 91584 w 980153"/>
                  <a:gd name="connsiteY17" fmla="*/ 192226 h 979096"/>
                  <a:gd name="connsiteX18" fmla="*/ 69028 w 980153"/>
                  <a:gd name="connsiteY18" fmla="*/ 173506 h 979096"/>
                  <a:gd name="connsiteX19" fmla="*/ 38 w 980153"/>
                  <a:gd name="connsiteY19" fmla="*/ 89567 h 979096"/>
                  <a:gd name="connsiteX20" fmla="*/ 17269 w 980153"/>
                  <a:gd name="connsiteY20" fmla="*/ 63770 h 979096"/>
                  <a:gd name="connsiteX21" fmla="*/ 112949 w 980153"/>
                  <a:gd name="connsiteY21" fmla="*/ 27423 h 979096"/>
                  <a:gd name="connsiteX22" fmla="*/ 139572 w 980153"/>
                  <a:gd name="connsiteY22" fmla="*/ 19883 h 979096"/>
                  <a:gd name="connsiteX23" fmla="*/ 422147 w 980153"/>
                  <a:gd name="connsiteY23" fmla="*/ 18460 h 979096"/>
                  <a:gd name="connsiteX24" fmla="*/ 546799 w 980153"/>
                  <a:gd name="connsiteY24" fmla="*/ 64796 h 979096"/>
                  <a:gd name="connsiteX25" fmla="*/ 980154 w 980153"/>
                  <a:gd name="connsiteY25" fmla="*/ 295678 h 979096"/>
                  <a:gd name="connsiteX26" fmla="*/ 978897 w 980153"/>
                  <a:gd name="connsiteY26" fmla="*/ 298886 h 979096"/>
                  <a:gd name="connsiteX27" fmla="*/ 709915 w 980153"/>
                  <a:gd name="connsiteY27" fmla="*/ 979096 h 97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0153" h="979096">
                    <a:moveTo>
                      <a:pt x="709915" y="979096"/>
                    </a:moveTo>
                    <a:lnTo>
                      <a:pt x="702738" y="976252"/>
                    </a:lnTo>
                    <a:lnTo>
                      <a:pt x="970463" y="299250"/>
                    </a:lnTo>
                    <a:lnTo>
                      <a:pt x="543128" y="71576"/>
                    </a:lnTo>
                    <a:cubicBezTo>
                      <a:pt x="542599" y="71278"/>
                      <a:pt x="493684" y="44555"/>
                      <a:pt x="420031" y="25869"/>
                    </a:cubicBezTo>
                    <a:cubicBezTo>
                      <a:pt x="352198" y="8671"/>
                      <a:pt x="248845" y="-5087"/>
                      <a:pt x="141788" y="27225"/>
                    </a:cubicBezTo>
                    <a:cubicBezTo>
                      <a:pt x="133255" y="29804"/>
                      <a:pt x="124392" y="32252"/>
                      <a:pt x="114999" y="34832"/>
                    </a:cubicBezTo>
                    <a:cubicBezTo>
                      <a:pt x="83415" y="43530"/>
                      <a:pt x="47663" y="53385"/>
                      <a:pt x="21436" y="70253"/>
                    </a:cubicBezTo>
                    <a:cubicBezTo>
                      <a:pt x="12572" y="75941"/>
                      <a:pt x="8074" y="82390"/>
                      <a:pt x="7711" y="89964"/>
                    </a:cubicBezTo>
                    <a:cubicBezTo>
                      <a:pt x="6487" y="113909"/>
                      <a:pt x="45414" y="144865"/>
                      <a:pt x="73823" y="167487"/>
                    </a:cubicBezTo>
                    <a:cubicBezTo>
                      <a:pt x="83051" y="174829"/>
                      <a:pt x="91054" y="181212"/>
                      <a:pt x="96809" y="186603"/>
                    </a:cubicBezTo>
                    <a:cubicBezTo>
                      <a:pt x="153827" y="239851"/>
                      <a:pt x="207074" y="288369"/>
                      <a:pt x="259528" y="334869"/>
                    </a:cubicBezTo>
                    <a:cubicBezTo>
                      <a:pt x="269218" y="343468"/>
                      <a:pt x="278942" y="352100"/>
                      <a:pt x="288665" y="360798"/>
                    </a:cubicBezTo>
                    <a:cubicBezTo>
                      <a:pt x="389339" y="450360"/>
                      <a:pt x="493420" y="542997"/>
                      <a:pt x="609869" y="609606"/>
                    </a:cubicBezTo>
                    <a:lnTo>
                      <a:pt x="606066" y="616287"/>
                    </a:lnTo>
                    <a:cubicBezTo>
                      <a:pt x="488922" y="549281"/>
                      <a:pt x="384510" y="456379"/>
                      <a:pt x="283572" y="366520"/>
                    </a:cubicBezTo>
                    <a:cubicBezTo>
                      <a:pt x="273815" y="357855"/>
                      <a:pt x="264125" y="349223"/>
                      <a:pt x="254435" y="340657"/>
                    </a:cubicBezTo>
                    <a:cubicBezTo>
                      <a:pt x="201915" y="294090"/>
                      <a:pt x="148634" y="245539"/>
                      <a:pt x="91584" y="192226"/>
                    </a:cubicBezTo>
                    <a:cubicBezTo>
                      <a:pt x="86027" y="187033"/>
                      <a:pt x="78156" y="180749"/>
                      <a:pt x="69028" y="173506"/>
                    </a:cubicBezTo>
                    <a:cubicBezTo>
                      <a:pt x="37675" y="148536"/>
                      <a:pt x="-1384" y="117481"/>
                      <a:pt x="38" y="89567"/>
                    </a:cubicBezTo>
                    <a:cubicBezTo>
                      <a:pt x="534" y="79480"/>
                      <a:pt x="6355" y="70782"/>
                      <a:pt x="17269" y="63770"/>
                    </a:cubicBezTo>
                    <a:cubicBezTo>
                      <a:pt x="44488" y="46275"/>
                      <a:pt x="80868" y="36254"/>
                      <a:pt x="112949" y="27423"/>
                    </a:cubicBezTo>
                    <a:cubicBezTo>
                      <a:pt x="122275" y="24844"/>
                      <a:pt x="131106" y="22429"/>
                      <a:pt x="139572" y="19883"/>
                    </a:cubicBezTo>
                    <a:cubicBezTo>
                      <a:pt x="248415" y="-12992"/>
                      <a:pt x="353323" y="965"/>
                      <a:pt x="422147" y="18460"/>
                    </a:cubicBezTo>
                    <a:cubicBezTo>
                      <a:pt x="496694" y="37411"/>
                      <a:pt x="546303" y="64531"/>
                      <a:pt x="546799" y="64796"/>
                    </a:cubicBezTo>
                    <a:lnTo>
                      <a:pt x="980154" y="295678"/>
                    </a:lnTo>
                    <a:lnTo>
                      <a:pt x="978897" y="298886"/>
                    </a:lnTo>
                    <a:lnTo>
                      <a:pt x="709915" y="97909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7C560452-B050-420F-BF01-58D13D444AA9}"/>
                  </a:ext>
                </a:extLst>
              </p:cNvPr>
              <p:cNvSpPr/>
              <p:nvPr/>
            </p:nvSpPr>
            <p:spPr>
              <a:xfrm>
                <a:off x="7085508" y="3453672"/>
                <a:ext cx="448237" cy="986168"/>
              </a:xfrm>
              <a:custGeom>
                <a:avLst/>
                <a:gdLst>
                  <a:gd name="connsiteX0" fmla="*/ 88536 w 448237"/>
                  <a:gd name="connsiteY0" fmla="*/ 986168 h 986168"/>
                  <a:gd name="connsiteX1" fmla="*/ 88404 w 448237"/>
                  <a:gd name="connsiteY1" fmla="*/ 986102 h 986168"/>
                  <a:gd name="connsiteX2" fmla="*/ 0 w 448237"/>
                  <a:gd name="connsiteY2" fmla="*/ 787069 h 986168"/>
                  <a:gd name="connsiteX3" fmla="*/ 16173 w 448237"/>
                  <a:gd name="connsiteY3" fmla="*/ 772253 h 986168"/>
                  <a:gd name="connsiteX4" fmla="*/ 134508 w 448237"/>
                  <a:gd name="connsiteY4" fmla="*/ 529101 h 986168"/>
                  <a:gd name="connsiteX5" fmla="*/ 348159 w 448237"/>
                  <a:gd name="connsiteY5" fmla="*/ 315218 h 986168"/>
                  <a:gd name="connsiteX6" fmla="*/ 310389 w 448237"/>
                  <a:gd name="connsiteY6" fmla="*/ 70842 h 986168"/>
                  <a:gd name="connsiteX7" fmla="*/ 366613 w 448237"/>
                  <a:gd name="connsiteY7" fmla="*/ 139766 h 986168"/>
                  <a:gd name="connsiteX8" fmla="*/ 421944 w 448237"/>
                  <a:gd name="connsiteY8" fmla="*/ 301360 h 986168"/>
                  <a:gd name="connsiteX9" fmla="*/ 444996 w 448237"/>
                  <a:gd name="connsiteY9" fmla="*/ 175187 h 986168"/>
                  <a:gd name="connsiteX10" fmla="*/ 409873 w 448237"/>
                  <a:gd name="connsiteY10" fmla="*/ 50734 h 986168"/>
                  <a:gd name="connsiteX11" fmla="*/ 376370 w 448237"/>
                  <a:gd name="connsiteY11" fmla="*/ 232 h 986168"/>
                  <a:gd name="connsiteX12" fmla="*/ 409873 w 448237"/>
                  <a:gd name="connsiteY12" fmla="*/ 50734 h 986168"/>
                  <a:gd name="connsiteX13" fmla="*/ 446584 w 448237"/>
                  <a:gd name="connsiteY13" fmla="*/ 161330 h 986168"/>
                  <a:gd name="connsiteX14" fmla="*/ 448237 w 448237"/>
                  <a:gd name="connsiteY14" fmla="*/ 189706 h 986168"/>
                  <a:gd name="connsiteX15" fmla="*/ 273513 w 448237"/>
                  <a:gd name="connsiteY15" fmla="*/ 593758 h 986168"/>
                  <a:gd name="connsiteX16" fmla="*/ 88536 w 448237"/>
                  <a:gd name="connsiteY16" fmla="*/ 986168 h 986168"/>
                  <a:gd name="connsiteX17" fmla="*/ 376337 w 448237"/>
                  <a:gd name="connsiteY17" fmla="*/ 165 h 986168"/>
                  <a:gd name="connsiteX18" fmla="*/ 376204 w 448237"/>
                  <a:gd name="connsiteY18" fmla="*/ 0 h 986168"/>
                  <a:gd name="connsiteX19" fmla="*/ 376337 w 448237"/>
                  <a:gd name="connsiteY19" fmla="*/ 165 h 9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237" h="986168">
                    <a:moveTo>
                      <a:pt x="88536" y="986168"/>
                    </a:moveTo>
                    <a:lnTo>
                      <a:pt x="88404" y="986102"/>
                    </a:lnTo>
                    <a:cubicBezTo>
                      <a:pt x="121378" y="856258"/>
                      <a:pt x="52917" y="833438"/>
                      <a:pt x="0" y="787069"/>
                    </a:cubicBezTo>
                    <a:cubicBezTo>
                      <a:pt x="5490" y="781811"/>
                      <a:pt x="11079" y="776949"/>
                      <a:pt x="16173" y="772253"/>
                    </a:cubicBezTo>
                    <a:cubicBezTo>
                      <a:pt x="96573" y="697806"/>
                      <a:pt x="77655" y="628716"/>
                      <a:pt x="134508" y="529101"/>
                    </a:cubicBezTo>
                    <a:cubicBezTo>
                      <a:pt x="212593" y="392344"/>
                      <a:pt x="308273" y="417446"/>
                      <a:pt x="348159" y="315218"/>
                    </a:cubicBezTo>
                    <a:cubicBezTo>
                      <a:pt x="367374" y="265939"/>
                      <a:pt x="372633" y="189607"/>
                      <a:pt x="310389" y="70842"/>
                    </a:cubicBezTo>
                    <a:cubicBezTo>
                      <a:pt x="331324" y="91083"/>
                      <a:pt x="350374" y="114068"/>
                      <a:pt x="366613" y="139766"/>
                    </a:cubicBezTo>
                    <a:cubicBezTo>
                      <a:pt x="384307" y="167845"/>
                      <a:pt x="413279" y="222316"/>
                      <a:pt x="421944" y="301360"/>
                    </a:cubicBezTo>
                    <a:cubicBezTo>
                      <a:pt x="431866" y="278408"/>
                      <a:pt x="447708" y="233429"/>
                      <a:pt x="444996" y="175187"/>
                    </a:cubicBezTo>
                    <a:cubicBezTo>
                      <a:pt x="442284" y="116351"/>
                      <a:pt x="421977" y="72694"/>
                      <a:pt x="409873" y="50734"/>
                    </a:cubicBezTo>
                    <a:cubicBezTo>
                      <a:pt x="401009" y="34793"/>
                      <a:pt x="390029" y="17859"/>
                      <a:pt x="376370" y="232"/>
                    </a:cubicBezTo>
                    <a:cubicBezTo>
                      <a:pt x="390029" y="17859"/>
                      <a:pt x="401009" y="34793"/>
                      <a:pt x="409873" y="50734"/>
                    </a:cubicBezTo>
                    <a:cubicBezTo>
                      <a:pt x="435934" y="97631"/>
                      <a:pt x="443739" y="136426"/>
                      <a:pt x="446584" y="161330"/>
                    </a:cubicBezTo>
                    <a:cubicBezTo>
                      <a:pt x="447675" y="171020"/>
                      <a:pt x="448237" y="180446"/>
                      <a:pt x="448237" y="189706"/>
                    </a:cubicBezTo>
                    <a:cubicBezTo>
                      <a:pt x="448270" y="284791"/>
                      <a:pt x="390426" y="365323"/>
                      <a:pt x="273513" y="593758"/>
                    </a:cubicBezTo>
                    <a:cubicBezTo>
                      <a:pt x="188879" y="759123"/>
                      <a:pt x="127033" y="896971"/>
                      <a:pt x="88536" y="986168"/>
                    </a:cubicBezTo>
                    <a:moveTo>
                      <a:pt x="376337" y="165"/>
                    </a:moveTo>
                    <a:cubicBezTo>
                      <a:pt x="376304" y="99"/>
                      <a:pt x="376238" y="66"/>
                      <a:pt x="376204" y="0"/>
                    </a:cubicBezTo>
                    <a:cubicBezTo>
                      <a:pt x="376238" y="66"/>
                      <a:pt x="376304" y="99"/>
                      <a:pt x="376337" y="16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E6E9028-5C2A-4625-98A6-5ACCDAB06ED4}"/>
                  </a:ext>
                </a:extLst>
              </p:cNvPr>
              <p:cNvSpPr/>
              <p:nvPr/>
            </p:nvSpPr>
            <p:spPr>
              <a:xfrm>
                <a:off x="6807332" y="3985881"/>
                <a:ext cx="74149" cy="103121"/>
              </a:xfrm>
              <a:custGeom>
                <a:avLst/>
                <a:gdLst>
                  <a:gd name="connsiteX0" fmla="*/ 0 w 74149"/>
                  <a:gd name="connsiteY0" fmla="*/ 103121 h 103121"/>
                  <a:gd name="connsiteX1" fmla="*/ 74149 w 74149"/>
                  <a:gd name="connsiteY1" fmla="*/ 0 h 103121"/>
                  <a:gd name="connsiteX2" fmla="*/ 0 w 74149"/>
                  <a:gd name="connsiteY2" fmla="*/ 103121 h 10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9" h="103121">
                    <a:moveTo>
                      <a:pt x="0" y="103121"/>
                    </a:moveTo>
                    <a:cubicBezTo>
                      <a:pt x="24739" y="68726"/>
                      <a:pt x="49444" y="34363"/>
                      <a:pt x="74149" y="0"/>
                    </a:cubicBezTo>
                    <a:cubicBezTo>
                      <a:pt x="49477" y="34363"/>
                      <a:pt x="24739" y="68759"/>
                      <a:pt x="0" y="103121"/>
                    </a:cubicBezTo>
                  </a:path>
                </a:pathLst>
              </a:custGeom>
              <a:solidFill>
                <a:srgbClr val="B0C8E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ECA94677-6DC8-4F2F-8691-9A5160D23480}"/>
                  </a:ext>
                </a:extLst>
              </p:cNvPr>
              <p:cNvSpPr/>
              <p:nvPr/>
            </p:nvSpPr>
            <p:spPr>
              <a:xfrm>
                <a:off x="6061604" y="3135047"/>
                <a:ext cx="907653" cy="767490"/>
              </a:xfrm>
              <a:custGeom>
                <a:avLst/>
                <a:gdLst>
                  <a:gd name="connsiteX0" fmla="*/ 766432 w 907653"/>
                  <a:gd name="connsiteY0" fmla="*/ 767490 h 767490"/>
                  <a:gd name="connsiteX1" fmla="*/ 740337 w 907653"/>
                  <a:gd name="connsiteY1" fmla="*/ 764646 h 767490"/>
                  <a:gd name="connsiteX2" fmla="*/ 621969 w 907653"/>
                  <a:gd name="connsiteY2" fmla="*/ 675382 h 767490"/>
                  <a:gd name="connsiteX3" fmla="*/ 373691 w 907653"/>
                  <a:gd name="connsiteY3" fmla="*/ 541073 h 767490"/>
                  <a:gd name="connsiteX4" fmla="*/ 4233 w 907653"/>
                  <a:gd name="connsiteY4" fmla="*/ 202076 h 767490"/>
                  <a:gd name="connsiteX5" fmla="*/ 529 w 907653"/>
                  <a:gd name="connsiteY5" fmla="*/ 218314 h 767490"/>
                  <a:gd name="connsiteX6" fmla="*/ 0 w 907653"/>
                  <a:gd name="connsiteY6" fmla="*/ 226318 h 767490"/>
                  <a:gd name="connsiteX7" fmla="*/ 529 w 907653"/>
                  <a:gd name="connsiteY7" fmla="*/ 218314 h 767490"/>
                  <a:gd name="connsiteX8" fmla="*/ 4233 w 907653"/>
                  <a:gd name="connsiteY8" fmla="*/ 202076 h 767490"/>
                  <a:gd name="connsiteX9" fmla="*/ 308041 w 907653"/>
                  <a:gd name="connsiteY9" fmla="*/ 26591 h 767490"/>
                  <a:gd name="connsiteX10" fmla="*/ 426574 w 907653"/>
                  <a:gd name="connsiteY10" fmla="*/ 1025 h 767490"/>
                  <a:gd name="connsiteX11" fmla="*/ 377594 w 907653"/>
                  <a:gd name="connsiteY11" fmla="*/ 10583 h 767490"/>
                  <a:gd name="connsiteX12" fmla="*/ 548217 w 907653"/>
                  <a:gd name="connsiteY12" fmla="*/ 81392 h 767490"/>
                  <a:gd name="connsiteX13" fmla="*/ 590748 w 907653"/>
                  <a:gd name="connsiteY13" fmla="*/ 105734 h 767490"/>
                  <a:gd name="connsiteX14" fmla="*/ 601563 w 907653"/>
                  <a:gd name="connsiteY14" fmla="*/ 117442 h 767490"/>
                  <a:gd name="connsiteX15" fmla="*/ 462889 w 907653"/>
                  <a:gd name="connsiteY15" fmla="*/ 105800 h 767490"/>
                  <a:gd name="connsiteX16" fmla="*/ 299178 w 907653"/>
                  <a:gd name="connsiteY16" fmla="*/ 147571 h 767490"/>
                  <a:gd name="connsiteX17" fmla="*/ 269379 w 907653"/>
                  <a:gd name="connsiteY17" fmla="*/ 190202 h 767490"/>
                  <a:gd name="connsiteX18" fmla="*/ 201910 w 907653"/>
                  <a:gd name="connsiteY18" fmla="*/ 218546 h 767490"/>
                  <a:gd name="connsiteX19" fmla="*/ 184679 w 907653"/>
                  <a:gd name="connsiteY19" fmla="*/ 244343 h 767490"/>
                  <a:gd name="connsiteX20" fmla="*/ 253669 w 907653"/>
                  <a:gd name="connsiteY20" fmla="*/ 328282 h 767490"/>
                  <a:gd name="connsiteX21" fmla="*/ 276225 w 907653"/>
                  <a:gd name="connsiteY21" fmla="*/ 347001 h 767490"/>
                  <a:gd name="connsiteX22" fmla="*/ 439076 w 907653"/>
                  <a:gd name="connsiteY22" fmla="*/ 495432 h 767490"/>
                  <a:gd name="connsiteX23" fmla="*/ 468213 w 907653"/>
                  <a:gd name="connsiteY23" fmla="*/ 521295 h 767490"/>
                  <a:gd name="connsiteX24" fmla="*/ 782770 w 907653"/>
                  <a:gd name="connsiteY24" fmla="*/ 766465 h 767490"/>
                  <a:gd name="connsiteX25" fmla="*/ 766432 w 907653"/>
                  <a:gd name="connsiteY25" fmla="*/ 767490 h 767490"/>
                  <a:gd name="connsiteX26" fmla="*/ 794411 w 907653"/>
                  <a:gd name="connsiteY26" fmla="*/ 764514 h 767490"/>
                  <a:gd name="connsiteX27" fmla="*/ 794511 w 907653"/>
                  <a:gd name="connsiteY27" fmla="*/ 764381 h 767490"/>
                  <a:gd name="connsiteX28" fmla="*/ 473307 w 907653"/>
                  <a:gd name="connsiteY28" fmla="*/ 515574 h 767490"/>
                  <a:gd name="connsiteX29" fmla="*/ 444169 w 907653"/>
                  <a:gd name="connsiteY29" fmla="*/ 489645 h 767490"/>
                  <a:gd name="connsiteX30" fmla="*/ 281451 w 907653"/>
                  <a:gd name="connsiteY30" fmla="*/ 341379 h 767490"/>
                  <a:gd name="connsiteX31" fmla="*/ 258465 w 907653"/>
                  <a:gd name="connsiteY31" fmla="*/ 322263 h 767490"/>
                  <a:gd name="connsiteX32" fmla="*/ 192352 w 907653"/>
                  <a:gd name="connsiteY32" fmla="*/ 244740 h 767490"/>
                  <a:gd name="connsiteX33" fmla="*/ 206077 w 907653"/>
                  <a:gd name="connsiteY33" fmla="*/ 225028 h 767490"/>
                  <a:gd name="connsiteX34" fmla="*/ 265873 w 907653"/>
                  <a:gd name="connsiteY34" fmla="*/ 199330 h 767490"/>
                  <a:gd name="connsiteX35" fmla="*/ 262004 w 907653"/>
                  <a:gd name="connsiteY35" fmla="*/ 213717 h 767490"/>
                  <a:gd name="connsiteX36" fmla="*/ 414767 w 907653"/>
                  <a:gd name="connsiteY36" fmla="*/ 413511 h 767490"/>
                  <a:gd name="connsiteX37" fmla="*/ 637348 w 907653"/>
                  <a:gd name="connsiteY37" fmla="*/ 490703 h 767490"/>
                  <a:gd name="connsiteX38" fmla="*/ 774138 w 907653"/>
                  <a:gd name="connsiteY38" fmla="*/ 604606 h 767490"/>
                  <a:gd name="connsiteX39" fmla="*/ 907653 w 907653"/>
                  <a:gd name="connsiteY39" fmla="*/ 702568 h 767490"/>
                  <a:gd name="connsiteX40" fmla="*/ 794411 w 907653"/>
                  <a:gd name="connsiteY40" fmla="*/ 764514 h 767490"/>
                  <a:gd name="connsiteX41" fmla="*/ 431866 w 907653"/>
                  <a:gd name="connsiteY41" fmla="*/ 66 h 767490"/>
                  <a:gd name="connsiteX42" fmla="*/ 432164 w 907653"/>
                  <a:gd name="connsiteY42" fmla="*/ 0 h 767490"/>
                  <a:gd name="connsiteX43" fmla="*/ 431866 w 907653"/>
                  <a:gd name="connsiteY43" fmla="*/ 66 h 76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07653" h="767490">
                    <a:moveTo>
                      <a:pt x="766432" y="767490"/>
                    </a:moveTo>
                    <a:cubicBezTo>
                      <a:pt x="757701" y="767490"/>
                      <a:pt x="749002" y="766597"/>
                      <a:pt x="740337" y="764646"/>
                    </a:cubicBezTo>
                    <a:cubicBezTo>
                      <a:pt x="695292" y="754459"/>
                      <a:pt x="675746" y="721618"/>
                      <a:pt x="621969" y="675382"/>
                    </a:cubicBezTo>
                    <a:cubicBezTo>
                      <a:pt x="526256" y="593031"/>
                      <a:pt x="443276" y="572558"/>
                      <a:pt x="373691" y="541073"/>
                    </a:cubicBezTo>
                    <a:cubicBezTo>
                      <a:pt x="280988" y="499170"/>
                      <a:pt x="151871" y="410567"/>
                      <a:pt x="4233" y="202076"/>
                    </a:cubicBezTo>
                    <a:cubicBezTo>
                      <a:pt x="2547" y="207367"/>
                      <a:pt x="1290" y="212791"/>
                      <a:pt x="529" y="218314"/>
                    </a:cubicBezTo>
                    <a:cubicBezTo>
                      <a:pt x="165" y="220927"/>
                      <a:pt x="0" y="223606"/>
                      <a:pt x="0" y="226318"/>
                    </a:cubicBezTo>
                    <a:cubicBezTo>
                      <a:pt x="0" y="223606"/>
                      <a:pt x="165" y="220927"/>
                      <a:pt x="529" y="218314"/>
                    </a:cubicBezTo>
                    <a:cubicBezTo>
                      <a:pt x="1290" y="212791"/>
                      <a:pt x="2547" y="207367"/>
                      <a:pt x="4233" y="202076"/>
                    </a:cubicBezTo>
                    <a:cubicBezTo>
                      <a:pt x="32478" y="113308"/>
                      <a:pt x="186167" y="57646"/>
                      <a:pt x="308041" y="26591"/>
                    </a:cubicBezTo>
                    <a:cubicBezTo>
                      <a:pt x="355435" y="14519"/>
                      <a:pt x="398033" y="6152"/>
                      <a:pt x="426574" y="1025"/>
                    </a:cubicBezTo>
                    <a:cubicBezTo>
                      <a:pt x="409972" y="4002"/>
                      <a:pt x="393667" y="7210"/>
                      <a:pt x="377594" y="10583"/>
                    </a:cubicBezTo>
                    <a:cubicBezTo>
                      <a:pt x="417116" y="22589"/>
                      <a:pt x="478499" y="44020"/>
                      <a:pt x="548217" y="81392"/>
                    </a:cubicBezTo>
                    <a:cubicBezTo>
                      <a:pt x="563695" y="89694"/>
                      <a:pt x="577817" y="97797"/>
                      <a:pt x="590748" y="105734"/>
                    </a:cubicBezTo>
                    <a:lnTo>
                      <a:pt x="601563" y="117442"/>
                    </a:lnTo>
                    <a:cubicBezTo>
                      <a:pt x="601563" y="117442"/>
                      <a:pt x="535318" y="105800"/>
                      <a:pt x="462889" y="105800"/>
                    </a:cubicBezTo>
                    <a:cubicBezTo>
                      <a:pt x="399852" y="105800"/>
                      <a:pt x="332118" y="114598"/>
                      <a:pt x="299178" y="147571"/>
                    </a:cubicBezTo>
                    <a:cubicBezTo>
                      <a:pt x="285519" y="161264"/>
                      <a:pt x="275762" y="175584"/>
                      <a:pt x="269379" y="190202"/>
                    </a:cubicBezTo>
                    <a:cubicBezTo>
                      <a:pt x="245500" y="197346"/>
                      <a:pt x="221357" y="206044"/>
                      <a:pt x="201910" y="218546"/>
                    </a:cubicBezTo>
                    <a:cubicBezTo>
                      <a:pt x="190996" y="225557"/>
                      <a:pt x="185175" y="234255"/>
                      <a:pt x="184679" y="244343"/>
                    </a:cubicBezTo>
                    <a:cubicBezTo>
                      <a:pt x="183257" y="272256"/>
                      <a:pt x="222316" y="303312"/>
                      <a:pt x="253669" y="328282"/>
                    </a:cubicBezTo>
                    <a:cubicBezTo>
                      <a:pt x="262797" y="335525"/>
                      <a:pt x="270669" y="341809"/>
                      <a:pt x="276225" y="347001"/>
                    </a:cubicBezTo>
                    <a:cubicBezTo>
                      <a:pt x="333276" y="400315"/>
                      <a:pt x="386556" y="448866"/>
                      <a:pt x="439076" y="495432"/>
                    </a:cubicBezTo>
                    <a:cubicBezTo>
                      <a:pt x="448766" y="503998"/>
                      <a:pt x="458457" y="512630"/>
                      <a:pt x="468213" y="521295"/>
                    </a:cubicBezTo>
                    <a:cubicBezTo>
                      <a:pt x="566870" y="609104"/>
                      <a:pt x="668834" y="699856"/>
                      <a:pt x="782770" y="766465"/>
                    </a:cubicBezTo>
                    <a:cubicBezTo>
                      <a:pt x="777313" y="767159"/>
                      <a:pt x="771889" y="767490"/>
                      <a:pt x="766432" y="767490"/>
                    </a:cubicBezTo>
                    <a:moveTo>
                      <a:pt x="794411" y="764514"/>
                    </a:moveTo>
                    <a:lnTo>
                      <a:pt x="794511" y="764381"/>
                    </a:lnTo>
                    <a:cubicBezTo>
                      <a:pt x="678061" y="697772"/>
                      <a:pt x="573981" y="605135"/>
                      <a:pt x="473307" y="515574"/>
                    </a:cubicBezTo>
                    <a:cubicBezTo>
                      <a:pt x="463583" y="506876"/>
                      <a:pt x="453860" y="498244"/>
                      <a:pt x="444169" y="489645"/>
                    </a:cubicBezTo>
                    <a:cubicBezTo>
                      <a:pt x="391716" y="443144"/>
                      <a:pt x="338468" y="394626"/>
                      <a:pt x="281451" y="341379"/>
                    </a:cubicBezTo>
                    <a:cubicBezTo>
                      <a:pt x="275696" y="335988"/>
                      <a:pt x="267692" y="329605"/>
                      <a:pt x="258465" y="322263"/>
                    </a:cubicBezTo>
                    <a:cubicBezTo>
                      <a:pt x="230055" y="299641"/>
                      <a:pt x="191128" y="268684"/>
                      <a:pt x="192352" y="244740"/>
                    </a:cubicBezTo>
                    <a:cubicBezTo>
                      <a:pt x="192716" y="237166"/>
                      <a:pt x="197214" y="230717"/>
                      <a:pt x="206077" y="225028"/>
                    </a:cubicBezTo>
                    <a:cubicBezTo>
                      <a:pt x="223209" y="213982"/>
                      <a:pt x="244409" y="205978"/>
                      <a:pt x="265873" y="199330"/>
                    </a:cubicBezTo>
                    <a:cubicBezTo>
                      <a:pt x="264220" y="204093"/>
                      <a:pt x="262963" y="208922"/>
                      <a:pt x="262004" y="213717"/>
                    </a:cubicBezTo>
                    <a:cubicBezTo>
                      <a:pt x="245897" y="295176"/>
                      <a:pt x="348853" y="376568"/>
                      <a:pt x="414767" y="413511"/>
                    </a:cubicBezTo>
                    <a:cubicBezTo>
                      <a:pt x="509720" y="466692"/>
                      <a:pt x="540841" y="431833"/>
                      <a:pt x="637348" y="490703"/>
                    </a:cubicBezTo>
                    <a:cubicBezTo>
                      <a:pt x="686032" y="520402"/>
                      <a:pt x="690166" y="536641"/>
                      <a:pt x="774138" y="604606"/>
                    </a:cubicBezTo>
                    <a:cubicBezTo>
                      <a:pt x="827121" y="647469"/>
                      <a:pt x="873853" y="680178"/>
                      <a:pt x="907653" y="702568"/>
                    </a:cubicBezTo>
                    <a:cubicBezTo>
                      <a:pt x="872695" y="731904"/>
                      <a:pt x="833801" y="756278"/>
                      <a:pt x="794411" y="764514"/>
                    </a:cubicBezTo>
                    <a:moveTo>
                      <a:pt x="431866" y="66"/>
                    </a:moveTo>
                    <a:cubicBezTo>
                      <a:pt x="431965" y="33"/>
                      <a:pt x="432065" y="33"/>
                      <a:pt x="432164" y="0"/>
                    </a:cubicBezTo>
                    <a:cubicBezTo>
                      <a:pt x="432065" y="33"/>
                      <a:pt x="431965" y="33"/>
                      <a:pt x="431866" y="66"/>
                    </a:cubicBez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808D2332-DD6C-4664-B504-18E0C96A41E1}"/>
                  </a:ext>
                </a:extLst>
              </p:cNvPr>
              <p:cNvSpPr/>
              <p:nvPr/>
            </p:nvSpPr>
            <p:spPr>
              <a:xfrm>
                <a:off x="6246245" y="3325250"/>
                <a:ext cx="609869" cy="576262"/>
              </a:xfrm>
              <a:custGeom>
                <a:avLst/>
                <a:gdLst>
                  <a:gd name="connsiteX0" fmla="*/ 598128 w 609869"/>
                  <a:gd name="connsiteY0" fmla="*/ 576263 h 576262"/>
                  <a:gd name="connsiteX1" fmla="*/ 283572 w 609869"/>
                  <a:gd name="connsiteY1" fmla="*/ 331093 h 576262"/>
                  <a:gd name="connsiteX2" fmla="*/ 254435 w 609869"/>
                  <a:gd name="connsiteY2" fmla="*/ 305230 h 576262"/>
                  <a:gd name="connsiteX3" fmla="*/ 91584 w 609869"/>
                  <a:gd name="connsiteY3" fmla="*/ 156799 h 576262"/>
                  <a:gd name="connsiteX4" fmla="*/ 69028 w 609869"/>
                  <a:gd name="connsiteY4" fmla="*/ 138079 h 576262"/>
                  <a:gd name="connsiteX5" fmla="*/ 38 w 609869"/>
                  <a:gd name="connsiteY5" fmla="*/ 54140 h 576262"/>
                  <a:gd name="connsiteX6" fmla="*/ 17269 w 609869"/>
                  <a:gd name="connsiteY6" fmla="*/ 28343 h 576262"/>
                  <a:gd name="connsiteX7" fmla="*/ 84737 w 609869"/>
                  <a:gd name="connsiteY7" fmla="*/ 0 h 576262"/>
                  <a:gd name="connsiteX8" fmla="*/ 81232 w 609869"/>
                  <a:gd name="connsiteY8" fmla="*/ 9128 h 576262"/>
                  <a:gd name="connsiteX9" fmla="*/ 21436 w 609869"/>
                  <a:gd name="connsiteY9" fmla="*/ 34826 h 576262"/>
                  <a:gd name="connsiteX10" fmla="*/ 7711 w 609869"/>
                  <a:gd name="connsiteY10" fmla="*/ 54537 h 576262"/>
                  <a:gd name="connsiteX11" fmla="*/ 73823 w 609869"/>
                  <a:gd name="connsiteY11" fmla="*/ 132060 h 576262"/>
                  <a:gd name="connsiteX12" fmla="*/ 96809 w 609869"/>
                  <a:gd name="connsiteY12" fmla="*/ 151176 h 576262"/>
                  <a:gd name="connsiteX13" fmla="*/ 259528 w 609869"/>
                  <a:gd name="connsiteY13" fmla="*/ 299442 h 576262"/>
                  <a:gd name="connsiteX14" fmla="*/ 288665 w 609869"/>
                  <a:gd name="connsiteY14" fmla="*/ 325371 h 576262"/>
                  <a:gd name="connsiteX15" fmla="*/ 609869 w 609869"/>
                  <a:gd name="connsiteY15" fmla="*/ 574179 h 576262"/>
                  <a:gd name="connsiteX16" fmla="*/ 609770 w 609869"/>
                  <a:gd name="connsiteY16" fmla="*/ 574311 h 576262"/>
                  <a:gd name="connsiteX17" fmla="*/ 598128 w 609869"/>
                  <a:gd name="connsiteY17" fmla="*/ 576263 h 57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9869" h="576262">
                    <a:moveTo>
                      <a:pt x="598128" y="576263"/>
                    </a:moveTo>
                    <a:cubicBezTo>
                      <a:pt x="484192" y="509654"/>
                      <a:pt x="382228" y="418902"/>
                      <a:pt x="283572" y="331093"/>
                    </a:cubicBezTo>
                    <a:cubicBezTo>
                      <a:pt x="273815" y="322428"/>
                      <a:pt x="264125" y="313796"/>
                      <a:pt x="254435" y="305230"/>
                    </a:cubicBezTo>
                    <a:cubicBezTo>
                      <a:pt x="201915" y="258663"/>
                      <a:pt x="148634" y="210112"/>
                      <a:pt x="91584" y="156799"/>
                    </a:cubicBezTo>
                    <a:cubicBezTo>
                      <a:pt x="86027" y="151606"/>
                      <a:pt x="78156" y="145322"/>
                      <a:pt x="69028" y="138079"/>
                    </a:cubicBezTo>
                    <a:cubicBezTo>
                      <a:pt x="37675" y="113109"/>
                      <a:pt x="-1384" y="82054"/>
                      <a:pt x="38" y="54140"/>
                    </a:cubicBezTo>
                    <a:cubicBezTo>
                      <a:pt x="534" y="44053"/>
                      <a:pt x="6355" y="35355"/>
                      <a:pt x="17269" y="28343"/>
                    </a:cubicBezTo>
                    <a:cubicBezTo>
                      <a:pt x="36716" y="15842"/>
                      <a:pt x="60859" y="7144"/>
                      <a:pt x="84737" y="0"/>
                    </a:cubicBezTo>
                    <a:cubicBezTo>
                      <a:pt x="83415" y="3010"/>
                      <a:pt x="82257" y="6052"/>
                      <a:pt x="81232" y="9128"/>
                    </a:cubicBezTo>
                    <a:cubicBezTo>
                      <a:pt x="59767" y="15776"/>
                      <a:pt x="38568" y="23779"/>
                      <a:pt x="21436" y="34826"/>
                    </a:cubicBezTo>
                    <a:cubicBezTo>
                      <a:pt x="12572" y="40514"/>
                      <a:pt x="8074" y="46964"/>
                      <a:pt x="7711" y="54537"/>
                    </a:cubicBezTo>
                    <a:cubicBezTo>
                      <a:pt x="6487" y="78482"/>
                      <a:pt x="45414" y="109438"/>
                      <a:pt x="73823" y="132060"/>
                    </a:cubicBezTo>
                    <a:cubicBezTo>
                      <a:pt x="83051" y="139402"/>
                      <a:pt x="91054" y="145785"/>
                      <a:pt x="96809" y="151176"/>
                    </a:cubicBezTo>
                    <a:cubicBezTo>
                      <a:pt x="153827" y="204424"/>
                      <a:pt x="207074" y="252942"/>
                      <a:pt x="259528" y="299442"/>
                    </a:cubicBezTo>
                    <a:cubicBezTo>
                      <a:pt x="269218" y="308041"/>
                      <a:pt x="278942" y="316673"/>
                      <a:pt x="288665" y="325371"/>
                    </a:cubicBezTo>
                    <a:cubicBezTo>
                      <a:pt x="389339" y="414933"/>
                      <a:pt x="493420" y="507570"/>
                      <a:pt x="609869" y="574179"/>
                    </a:cubicBezTo>
                    <a:lnTo>
                      <a:pt x="609770" y="574311"/>
                    </a:lnTo>
                    <a:cubicBezTo>
                      <a:pt x="605901" y="575105"/>
                      <a:pt x="601998" y="575766"/>
                      <a:pt x="598128" y="576263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047692B3-183A-4B08-9680-6706648A9DAE}"/>
                  </a:ext>
                </a:extLst>
              </p:cNvPr>
              <p:cNvSpPr/>
              <p:nvPr/>
            </p:nvSpPr>
            <p:spPr>
              <a:xfrm>
                <a:off x="7035833" y="3859179"/>
                <a:ext cx="14552" cy="34461"/>
              </a:xfrm>
              <a:custGeom>
                <a:avLst/>
                <a:gdLst>
                  <a:gd name="connsiteX0" fmla="*/ 13064 w 14552"/>
                  <a:gd name="connsiteY0" fmla="*/ 34462 h 34461"/>
                  <a:gd name="connsiteX1" fmla="*/ 0 w 14552"/>
                  <a:gd name="connsiteY1" fmla="*/ 25135 h 34461"/>
                  <a:gd name="connsiteX2" fmla="*/ 14552 w 14552"/>
                  <a:gd name="connsiteY2" fmla="*/ 0 h 34461"/>
                  <a:gd name="connsiteX3" fmla="*/ 13064 w 14552"/>
                  <a:gd name="connsiteY3" fmla="*/ 34462 h 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2" h="34461">
                    <a:moveTo>
                      <a:pt x="13064" y="34462"/>
                    </a:moveTo>
                    <a:lnTo>
                      <a:pt x="0" y="25135"/>
                    </a:lnTo>
                    <a:cubicBezTo>
                      <a:pt x="4829" y="16768"/>
                      <a:pt x="9690" y="8367"/>
                      <a:pt x="14552" y="0"/>
                    </a:cubicBezTo>
                    <a:lnTo>
                      <a:pt x="13064" y="34462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751D2B2F-12D5-4463-9E40-A9C01FC1641F}"/>
                  </a:ext>
                </a:extLst>
              </p:cNvPr>
              <p:cNvSpPr/>
              <p:nvPr/>
            </p:nvSpPr>
            <p:spPr>
              <a:xfrm>
                <a:off x="6807034" y="4279800"/>
                <a:ext cx="366877" cy="159973"/>
              </a:xfrm>
              <a:custGeom>
                <a:avLst/>
                <a:gdLst>
                  <a:gd name="connsiteX0" fmla="*/ 366878 w 366877"/>
                  <a:gd name="connsiteY0" fmla="*/ 159974 h 159973"/>
                  <a:gd name="connsiteX1" fmla="*/ 255025 w 366877"/>
                  <a:gd name="connsiteY1" fmla="*/ 111191 h 159973"/>
                  <a:gd name="connsiteX2" fmla="*/ 255058 w 366877"/>
                  <a:gd name="connsiteY2" fmla="*/ 111191 h 159973"/>
                  <a:gd name="connsiteX3" fmla="*/ 318724 w 366877"/>
                  <a:gd name="connsiteY3" fmla="*/ 138972 h 159973"/>
                  <a:gd name="connsiteX4" fmla="*/ 366878 w 366877"/>
                  <a:gd name="connsiteY4" fmla="*/ 159974 h 159973"/>
                  <a:gd name="connsiteX5" fmla="*/ 96209 w 366877"/>
                  <a:gd name="connsiteY5" fmla="*/ 41936 h 159973"/>
                  <a:gd name="connsiteX6" fmla="*/ 0 w 366877"/>
                  <a:gd name="connsiteY6" fmla="*/ 0 h 159973"/>
                  <a:gd name="connsiteX7" fmla="*/ 96209 w 366877"/>
                  <a:gd name="connsiteY7" fmla="*/ 41936 h 15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77" h="159973">
                    <a:moveTo>
                      <a:pt x="366878" y="159974"/>
                    </a:moveTo>
                    <a:cubicBezTo>
                      <a:pt x="329605" y="143735"/>
                      <a:pt x="292332" y="127463"/>
                      <a:pt x="255025" y="111191"/>
                    </a:cubicBezTo>
                    <a:lnTo>
                      <a:pt x="255058" y="111191"/>
                    </a:lnTo>
                    <a:cubicBezTo>
                      <a:pt x="276258" y="120452"/>
                      <a:pt x="297491" y="129712"/>
                      <a:pt x="318724" y="138972"/>
                    </a:cubicBezTo>
                    <a:cubicBezTo>
                      <a:pt x="334764" y="145951"/>
                      <a:pt x="350838" y="152962"/>
                      <a:pt x="366878" y="159974"/>
                    </a:cubicBezTo>
                    <a:moveTo>
                      <a:pt x="96209" y="41936"/>
                    </a:moveTo>
                    <a:cubicBezTo>
                      <a:pt x="64128" y="27980"/>
                      <a:pt x="32081" y="13957"/>
                      <a:pt x="0" y="0"/>
                    </a:cubicBezTo>
                    <a:cubicBezTo>
                      <a:pt x="32081" y="13957"/>
                      <a:pt x="64128" y="27980"/>
                      <a:pt x="96209" y="41936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77A3210E-2F2D-4877-9ABD-780DB5A71E9C}"/>
                  </a:ext>
                </a:extLst>
              </p:cNvPr>
              <p:cNvSpPr/>
              <p:nvPr/>
            </p:nvSpPr>
            <p:spPr>
              <a:xfrm>
                <a:off x="6903243" y="4321737"/>
                <a:ext cx="158849" cy="69254"/>
              </a:xfrm>
              <a:custGeom>
                <a:avLst/>
                <a:gdLst>
                  <a:gd name="connsiteX0" fmla="*/ 158816 w 158849"/>
                  <a:gd name="connsiteY0" fmla="*/ 69255 h 69254"/>
                  <a:gd name="connsiteX1" fmla="*/ 0 w 158849"/>
                  <a:gd name="connsiteY1" fmla="*/ 0 h 69254"/>
                  <a:gd name="connsiteX2" fmla="*/ 158849 w 158849"/>
                  <a:gd name="connsiteY2" fmla="*/ 69255 h 69254"/>
                  <a:gd name="connsiteX3" fmla="*/ 158816 w 158849"/>
                  <a:gd name="connsiteY3" fmla="*/ 69255 h 6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849" h="69254">
                    <a:moveTo>
                      <a:pt x="158816" y="69255"/>
                    </a:moveTo>
                    <a:cubicBezTo>
                      <a:pt x="105899" y="46203"/>
                      <a:pt x="52950" y="23085"/>
                      <a:pt x="0" y="0"/>
                    </a:cubicBezTo>
                    <a:cubicBezTo>
                      <a:pt x="52950" y="23085"/>
                      <a:pt x="105899" y="46170"/>
                      <a:pt x="158849" y="69255"/>
                    </a:cubicBezTo>
                    <a:lnTo>
                      <a:pt x="158816" y="69255"/>
                    </a:ln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2083AFA-4EDA-4475-A1A4-A44B14F63413}"/>
                  </a:ext>
                </a:extLst>
              </p:cNvPr>
              <p:cNvSpPr/>
              <p:nvPr/>
            </p:nvSpPr>
            <p:spPr>
              <a:xfrm>
                <a:off x="6807034" y="4034102"/>
                <a:ext cx="318723" cy="384671"/>
              </a:xfrm>
              <a:custGeom>
                <a:avLst/>
                <a:gdLst>
                  <a:gd name="connsiteX0" fmla="*/ 318724 w 318723"/>
                  <a:gd name="connsiteY0" fmla="*/ 384671 h 384671"/>
                  <a:gd name="connsiteX1" fmla="*/ 255058 w 318723"/>
                  <a:gd name="connsiteY1" fmla="*/ 356890 h 384671"/>
                  <a:gd name="connsiteX2" fmla="*/ 96209 w 318723"/>
                  <a:gd name="connsiteY2" fmla="*/ 287635 h 384671"/>
                  <a:gd name="connsiteX3" fmla="*/ 0 w 318723"/>
                  <a:gd name="connsiteY3" fmla="*/ 245699 h 384671"/>
                  <a:gd name="connsiteX4" fmla="*/ 142114 w 318723"/>
                  <a:gd name="connsiteY4" fmla="*/ 0 h 384671"/>
                  <a:gd name="connsiteX5" fmla="*/ 156071 w 318723"/>
                  <a:gd name="connsiteY5" fmla="*/ 9988 h 384671"/>
                  <a:gd name="connsiteX6" fmla="*/ 213552 w 318723"/>
                  <a:gd name="connsiteY6" fmla="*/ 50932 h 384671"/>
                  <a:gd name="connsiteX7" fmla="*/ 141949 w 318723"/>
                  <a:gd name="connsiteY7" fmla="*/ 231973 h 384671"/>
                  <a:gd name="connsiteX8" fmla="*/ 149126 w 318723"/>
                  <a:gd name="connsiteY8" fmla="*/ 234818 h 384671"/>
                  <a:gd name="connsiteX9" fmla="*/ 220001 w 318723"/>
                  <a:gd name="connsiteY9" fmla="*/ 55563 h 384671"/>
                  <a:gd name="connsiteX10" fmla="*/ 228765 w 318723"/>
                  <a:gd name="connsiteY10" fmla="*/ 61813 h 384671"/>
                  <a:gd name="connsiteX11" fmla="*/ 233396 w 318723"/>
                  <a:gd name="connsiteY11" fmla="*/ 55298 h 384671"/>
                  <a:gd name="connsiteX12" fmla="*/ 230055 w 318723"/>
                  <a:gd name="connsiteY12" fmla="*/ 131829 h 384671"/>
                  <a:gd name="connsiteX13" fmla="*/ 278474 w 318723"/>
                  <a:gd name="connsiteY13" fmla="*/ 206640 h 384671"/>
                  <a:gd name="connsiteX14" fmla="*/ 250097 w 318723"/>
                  <a:gd name="connsiteY14" fmla="*/ 253934 h 384671"/>
                  <a:gd name="connsiteX15" fmla="*/ 318724 w 318723"/>
                  <a:gd name="connsiteY15" fmla="*/ 384671 h 384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8723" h="384671">
                    <a:moveTo>
                      <a:pt x="318724" y="384671"/>
                    </a:moveTo>
                    <a:cubicBezTo>
                      <a:pt x="297491" y="375411"/>
                      <a:pt x="276258" y="366150"/>
                      <a:pt x="255058" y="356890"/>
                    </a:cubicBezTo>
                    <a:cubicBezTo>
                      <a:pt x="202109" y="333805"/>
                      <a:pt x="149159" y="310720"/>
                      <a:pt x="96209" y="287635"/>
                    </a:cubicBezTo>
                    <a:cubicBezTo>
                      <a:pt x="64128" y="273678"/>
                      <a:pt x="32081" y="259655"/>
                      <a:pt x="0" y="245699"/>
                    </a:cubicBezTo>
                    <a:cubicBezTo>
                      <a:pt x="47393" y="163810"/>
                      <a:pt x="94754" y="81889"/>
                      <a:pt x="142114" y="0"/>
                    </a:cubicBezTo>
                    <a:lnTo>
                      <a:pt x="156071" y="9988"/>
                    </a:lnTo>
                    <a:lnTo>
                      <a:pt x="213552" y="50932"/>
                    </a:lnTo>
                    <a:lnTo>
                      <a:pt x="141949" y="231973"/>
                    </a:lnTo>
                    <a:lnTo>
                      <a:pt x="149126" y="234818"/>
                    </a:lnTo>
                    <a:lnTo>
                      <a:pt x="220001" y="55563"/>
                    </a:lnTo>
                    <a:lnTo>
                      <a:pt x="228765" y="61813"/>
                    </a:lnTo>
                    <a:lnTo>
                      <a:pt x="233396" y="55298"/>
                    </a:lnTo>
                    <a:lnTo>
                      <a:pt x="230055" y="131829"/>
                    </a:lnTo>
                    <a:cubicBezTo>
                      <a:pt x="238820" y="165993"/>
                      <a:pt x="257407" y="188185"/>
                      <a:pt x="278474" y="206640"/>
                    </a:cubicBezTo>
                    <a:cubicBezTo>
                      <a:pt x="265939" y="218744"/>
                      <a:pt x="253967" y="233197"/>
                      <a:pt x="250097" y="253934"/>
                    </a:cubicBezTo>
                    <a:cubicBezTo>
                      <a:pt x="242061" y="296896"/>
                      <a:pt x="272819" y="342437"/>
                      <a:pt x="318724" y="384671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350B2D9D-5381-47AB-8E86-90AC3F03E977}"/>
                  </a:ext>
                </a:extLst>
              </p:cNvPr>
              <p:cNvSpPr/>
              <p:nvPr/>
            </p:nvSpPr>
            <p:spPr>
              <a:xfrm>
                <a:off x="6948983" y="4085034"/>
                <a:ext cx="78052" cy="183885"/>
              </a:xfrm>
              <a:custGeom>
                <a:avLst/>
                <a:gdLst>
                  <a:gd name="connsiteX0" fmla="*/ 7177 w 78052"/>
                  <a:gd name="connsiteY0" fmla="*/ 183885 h 183885"/>
                  <a:gd name="connsiteX1" fmla="*/ 0 w 78052"/>
                  <a:gd name="connsiteY1" fmla="*/ 181041 h 183885"/>
                  <a:gd name="connsiteX2" fmla="*/ 71603 w 78052"/>
                  <a:gd name="connsiteY2" fmla="*/ 0 h 183885"/>
                  <a:gd name="connsiteX3" fmla="*/ 78052 w 78052"/>
                  <a:gd name="connsiteY3" fmla="*/ 4630 h 183885"/>
                  <a:gd name="connsiteX4" fmla="*/ 7177 w 78052"/>
                  <a:gd name="connsiteY4" fmla="*/ 183885 h 18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052" h="183885">
                    <a:moveTo>
                      <a:pt x="7177" y="183885"/>
                    </a:moveTo>
                    <a:lnTo>
                      <a:pt x="0" y="181041"/>
                    </a:lnTo>
                    <a:lnTo>
                      <a:pt x="71603" y="0"/>
                    </a:lnTo>
                    <a:lnTo>
                      <a:pt x="78052" y="4630"/>
                    </a:lnTo>
                    <a:lnTo>
                      <a:pt x="7177" y="183885"/>
                    </a:lnTo>
                  </a:path>
                </a:pathLst>
              </a:custGeom>
              <a:solidFill>
                <a:srgbClr val="2E3B8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7CC5ED14-AFFB-4F35-9B5B-92CD9EF9317B}"/>
                  </a:ext>
                </a:extLst>
              </p:cNvPr>
              <p:cNvSpPr/>
              <p:nvPr/>
            </p:nvSpPr>
            <p:spPr>
              <a:xfrm>
                <a:off x="7055855" y="4240741"/>
                <a:ext cx="126685" cy="199032"/>
              </a:xfrm>
              <a:custGeom>
                <a:avLst/>
                <a:gdLst>
                  <a:gd name="connsiteX0" fmla="*/ 118057 w 126685"/>
                  <a:gd name="connsiteY0" fmla="*/ 199033 h 199032"/>
                  <a:gd name="connsiteX1" fmla="*/ 69903 w 126685"/>
                  <a:gd name="connsiteY1" fmla="*/ 178032 h 199032"/>
                  <a:gd name="connsiteX2" fmla="*/ 1276 w 126685"/>
                  <a:gd name="connsiteY2" fmla="*/ 47294 h 199032"/>
                  <a:gd name="connsiteX3" fmla="*/ 29653 w 126685"/>
                  <a:gd name="connsiteY3" fmla="*/ 0 h 199032"/>
                  <a:gd name="connsiteX4" fmla="*/ 118057 w 126685"/>
                  <a:gd name="connsiteY4" fmla="*/ 199033 h 1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85" h="199032">
                    <a:moveTo>
                      <a:pt x="118057" y="199033"/>
                    </a:moveTo>
                    <a:cubicBezTo>
                      <a:pt x="102016" y="192021"/>
                      <a:pt x="85943" y="185010"/>
                      <a:pt x="69903" y="178032"/>
                    </a:cubicBezTo>
                    <a:cubicBezTo>
                      <a:pt x="23997" y="135797"/>
                      <a:pt x="-6760" y="90256"/>
                      <a:pt x="1276" y="47294"/>
                    </a:cubicBezTo>
                    <a:cubicBezTo>
                      <a:pt x="5146" y="26558"/>
                      <a:pt x="17118" y="12105"/>
                      <a:pt x="29653" y="0"/>
                    </a:cubicBezTo>
                    <a:cubicBezTo>
                      <a:pt x="82570" y="46368"/>
                      <a:pt x="151030" y="69189"/>
                      <a:pt x="118057" y="199033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F368FA7-3760-4A49-8CD1-AB641AC11699}"/>
                  </a:ext>
                </a:extLst>
              </p:cNvPr>
              <p:cNvSpPr/>
              <p:nvPr/>
            </p:nvSpPr>
            <p:spPr>
              <a:xfrm>
                <a:off x="6840008" y="4216433"/>
                <a:ext cx="358411" cy="153094"/>
              </a:xfrm>
              <a:custGeom>
                <a:avLst/>
                <a:gdLst>
                  <a:gd name="connsiteX0" fmla="*/ 355501 w 358411"/>
                  <a:gd name="connsiteY0" fmla="*/ 153095 h 153094"/>
                  <a:gd name="connsiteX1" fmla="*/ 0 w 358411"/>
                  <a:gd name="connsiteY1" fmla="*/ 7111 h 153094"/>
                  <a:gd name="connsiteX2" fmla="*/ 2910 w 358411"/>
                  <a:gd name="connsiteY2" fmla="*/ 0 h 153094"/>
                  <a:gd name="connsiteX3" fmla="*/ 358411 w 358411"/>
                  <a:gd name="connsiteY3" fmla="*/ 145984 h 153094"/>
                  <a:gd name="connsiteX4" fmla="*/ 355501 w 358411"/>
                  <a:gd name="connsiteY4" fmla="*/ 153095 h 15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411" h="153094">
                    <a:moveTo>
                      <a:pt x="355501" y="153095"/>
                    </a:moveTo>
                    <a:lnTo>
                      <a:pt x="0" y="7111"/>
                    </a:lnTo>
                    <a:lnTo>
                      <a:pt x="2910" y="0"/>
                    </a:lnTo>
                    <a:lnTo>
                      <a:pt x="358411" y="145984"/>
                    </a:lnTo>
                    <a:lnTo>
                      <a:pt x="355501" y="15309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0F5BA632-EC37-4A71-9424-1E4AC9E7AD37}"/>
                  </a:ext>
                </a:extLst>
              </p:cNvPr>
              <p:cNvSpPr/>
              <p:nvPr/>
            </p:nvSpPr>
            <p:spPr>
              <a:xfrm>
                <a:off x="6488178" y="3133328"/>
                <a:ext cx="973699" cy="320575"/>
              </a:xfrm>
              <a:custGeom>
                <a:avLst/>
                <a:gdLst>
                  <a:gd name="connsiteX0" fmla="*/ 973700 w 973699"/>
                  <a:gd name="connsiteY0" fmla="*/ 320576 h 320575"/>
                  <a:gd name="connsiteX1" fmla="*/ 973667 w 973699"/>
                  <a:gd name="connsiteY1" fmla="*/ 320510 h 320575"/>
                  <a:gd name="connsiteX2" fmla="*/ 973700 w 973699"/>
                  <a:gd name="connsiteY2" fmla="*/ 320576 h 320575"/>
                  <a:gd name="connsiteX3" fmla="*/ 973534 w 973699"/>
                  <a:gd name="connsiteY3" fmla="*/ 320344 h 320575"/>
                  <a:gd name="connsiteX4" fmla="*/ 955940 w 973699"/>
                  <a:gd name="connsiteY4" fmla="*/ 298946 h 320575"/>
                  <a:gd name="connsiteX5" fmla="*/ 941222 w 973699"/>
                  <a:gd name="connsiteY5" fmla="*/ 282773 h 320575"/>
                  <a:gd name="connsiteX6" fmla="*/ 973534 w 973699"/>
                  <a:gd name="connsiteY6" fmla="*/ 320344 h 320575"/>
                  <a:gd name="connsiteX7" fmla="*/ 737162 w 973699"/>
                  <a:gd name="connsiteY7" fmla="*/ 139468 h 320575"/>
                  <a:gd name="connsiteX8" fmla="*/ 75737 w 973699"/>
                  <a:gd name="connsiteY8" fmla="*/ 11642 h 320575"/>
                  <a:gd name="connsiteX9" fmla="*/ 15577 w 973699"/>
                  <a:gd name="connsiteY9" fmla="*/ 0 h 320575"/>
                  <a:gd name="connsiteX10" fmla="*/ 737162 w 973699"/>
                  <a:gd name="connsiteY10" fmla="*/ 139468 h 320575"/>
                  <a:gd name="connsiteX11" fmla="*/ 0 w 973699"/>
                  <a:gd name="connsiteY11" fmla="*/ 2745 h 320575"/>
                  <a:gd name="connsiteX12" fmla="*/ 5292 w 973699"/>
                  <a:gd name="connsiteY12" fmla="*/ 1786 h 320575"/>
                  <a:gd name="connsiteX13" fmla="*/ 0 w 973699"/>
                  <a:gd name="connsiteY13" fmla="*/ 2745 h 320575"/>
                  <a:gd name="connsiteX14" fmla="*/ 5589 w 973699"/>
                  <a:gd name="connsiteY14" fmla="*/ 1720 h 320575"/>
                  <a:gd name="connsiteX15" fmla="*/ 15577 w 973699"/>
                  <a:gd name="connsiteY15" fmla="*/ 0 h 320575"/>
                  <a:gd name="connsiteX16" fmla="*/ 5589 w 973699"/>
                  <a:gd name="connsiteY16" fmla="*/ 1720 h 32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3699" h="320575">
                    <a:moveTo>
                      <a:pt x="973700" y="320576"/>
                    </a:moveTo>
                    <a:cubicBezTo>
                      <a:pt x="973700" y="320543"/>
                      <a:pt x="973667" y="320510"/>
                      <a:pt x="973667" y="320510"/>
                    </a:cubicBezTo>
                    <a:cubicBezTo>
                      <a:pt x="973667" y="320510"/>
                      <a:pt x="973700" y="320543"/>
                      <a:pt x="973700" y="320576"/>
                    </a:cubicBezTo>
                    <a:moveTo>
                      <a:pt x="973534" y="320344"/>
                    </a:moveTo>
                    <a:cubicBezTo>
                      <a:pt x="968110" y="313333"/>
                      <a:pt x="962257" y="306189"/>
                      <a:pt x="955940" y="298946"/>
                    </a:cubicBezTo>
                    <a:cubicBezTo>
                      <a:pt x="951276" y="293621"/>
                      <a:pt x="946382" y="288197"/>
                      <a:pt x="941222" y="282773"/>
                    </a:cubicBezTo>
                    <a:cubicBezTo>
                      <a:pt x="953360" y="295573"/>
                      <a:pt x="964076" y="308140"/>
                      <a:pt x="973534" y="320344"/>
                    </a:cubicBezTo>
                    <a:moveTo>
                      <a:pt x="737162" y="139468"/>
                    </a:moveTo>
                    <a:cubicBezTo>
                      <a:pt x="516698" y="96838"/>
                      <a:pt x="296201" y="54240"/>
                      <a:pt x="75737" y="11642"/>
                    </a:cubicBezTo>
                    <a:cubicBezTo>
                      <a:pt x="55662" y="7739"/>
                      <a:pt x="35620" y="3870"/>
                      <a:pt x="15577" y="0"/>
                    </a:cubicBezTo>
                    <a:cubicBezTo>
                      <a:pt x="256117" y="46501"/>
                      <a:pt x="496623" y="92968"/>
                      <a:pt x="737162" y="139468"/>
                    </a:cubicBezTo>
                    <a:moveTo>
                      <a:pt x="0" y="2745"/>
                    </a:moveTo>
                    <a:cubicBezTo>
                      <a:pt x="1753" y="2414"/>
                      <a:pt x="3539" y="2084"/>
                      <a:pt x="5292" y="1786"/>
                    </a:cubicBezTo>
                    <a:cubicBezTo>
                      <a:pt x="3605" y="2084"/>
                      <a:pt x="1819" y="2414"/>
                      <a:pt x="0" y="2745"/>
                    </a:cubicBezTo>
                    <a:moveTo>
                      <a:pt x="5589" y="1720"/>
                    </a:moveTo>
                    <a:cubicBezTo>
                      <a:pt x="8930" y="1158"/>
                      <a:pt x="12237" y="562"/>
                      <a:pt x="15577" y="0"/>
                    </a:cubicBezTo>
                    <a:cubicBezTo>
                      <a:pt x="12535" y="529"/>
                      <a:pt x="9194" y="1091"/>
                      <a:pt x="5589" y="1720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AD01FA5-AF0D-4F41-9B7D-92A32312BC96}"/>
                  </a:ext>
                </a:extLst>
              </p:cNvPr>
              <p:cNvSpPr/>
              <p:nvPr/>
            </p:nvSpPr>
            <p:spPr>
              <a:xfrm>
                <a:off x="6503755" y="3133328"/>
                <a:ext cx="957957" cy="391186"/>
              </a:xfrm>
              <a:custGeom>
                <a:avLst/>
                <a:gdLst>
                  <a:gd name="connsiteX0" fmla="*/ 892142 w 957957"/>
                  <a:gd name="connsiteY0" fmla="*/ 391186 h 391186"/>
                  <a:gd name="connsiteX1" fmla="*/ 837439 w 957957"/>
                  <a:gd name="connsiteY1" fmla="*/ 347001 h 391186"/>
                  <a:gd name="connsiteX2" fmla="*/ 837902 w 957957"/>
                  <a:gd name="connsiteY2" fmla="*/ 344719 h 391186"/>
                  <a:gd name="connsiteX3" fmla="*/ 839721 w 957957"/>
                  <a:gd name="connsiteY3" fmla="*/ 325570 h 391186"/>
                  <a:gd name="connsiteX4" fmla="*/ 837704 w 957957"/>
                  <a:gd name="connsiteY4" fmla="*/ 304701 h 391186"/>
                  <a:gd name="connsiteX5" fmla="*/ 716260 w 957957"/>
                  <a:gd name="connsiteY5" fmla="*/ 252379 h 391186"/>
                  <a:gd name="connsiteX6" fmla="*/ 671149 w 957957"/>
                  <a:gd name="connsiteY6" fmla="*/ 285022 h 391186"/>
                  <a:gd name="connsiteX7" fmla="*/ 576395 w 957957"/>
                  <a:gd name="connsiteY7" fmla="*/ 273910 h 391186"/>
                  <a:gd name="connsiteX8" fmla="*/ 454124 w 957957"/>
                  <a:gd name="connsiteY8" fmla="*/ 260780 h 391186"/>
                  <a:gd name="connsiteX9" fmla="*/ 390426 w 957957"/>
                  <a:gd name="connsiteY9" fmla="*/ 253901 h 391186"/>
                  <a:gd name="connsiteX10" fmla="*/ 148597 w 957957"/>
                  <a:gd name="connsiteY10" fmla="*/ 107454 h 391186"/>
                  <a:gd name="connsiteX11" fmla="*/ 60160 w 957957"/>
                  <a:gd name="connsiteY11" fmla="*/ 11642 h 391186"/>
                  <a:gd name="connsiteX12" fmla="*/ 0 w 957957"/>
                  <a:gd name="connsiteY12" fmla="*/ 0 h 391186"/>
                  <a:gd name="connsiteX13" fmla="*/ 60160 w 957957"/>
                  <a:gd name="connsiteY13" fmla="*/ 11642 h 391186"/>
                  <a:gd name="connsiteX14" fmla="*/ 721585 w 957957"/>
                  <a:gd name="connsiteY14" fmla="*/ 139468 h 391186"/>
                  <a:gd name="connsiteX15" fmla="*/ 740403 w 957957"/>
                  <a:gd name="connsiteY15" fmla="*/ 143107 h 391186"/>
                  <a:gd name="connsiteX16" fmla="*/ 744769 w 957957"/>
                  <a:gd name="connsiteY16" fmla="*/ 145587 h 391186"/>
                  <a:gd name="connsiteX17" fmla="*/ 925645 w 957957"/>
                  <a:gd name="connsiteY17" fmla="*/ 282773 h 391186"/>
                  <a:gd name="connsiteX18" fmla="*/ 940362 w 957957"/>
                  <a:gd name="connsiteY18" fmla="*/ 298946 h 391186"/>
                  <a:gd name="connsiteX19" fmla="*/ 957957 w 957957"/>
                  <a:gd name="connsiteY19" fmla="*/ 320344 h 391186"/>
                  <a:gd name="connsiteX20" fmla="*/ 940362 w 957957"/>
                  <a:gd name="connsiteY20" fmla="*/ 298946 h 391186"/>
                  <a:gd name="connsiteX21" fmla="*/ 873059 w 957957"/>
                  <a:gd name="connsiteY21" fmla="*/ 357022 h 391186"/>
                  <a:gd name="connsiteX22" fmla="*/ 892142 w 957957"/>
                  <a:gd name="connsiteY22" fmla="*/ 391186 h 39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957" h="391186">
                    <a:moveTo>
                      <a:pt x="892142" y="391186"/>
                    </a:moveTo>
                    <a:cubicBezTo>
                      <a:pt x="874977" y="374584"/>
                      <a:pt x="856556" y="359833"/>
                      <a:pt x="837439" y="347001"/>
                    </a:cubicBezTo>
                    <a:cubicBezTo>
                      <a:pt x="837605" y="346240"/>
                      <a:pt x="837770" y="345480"/>
                      <a:pt x="837902" y="344719"/>
                    </a:cubicBezTo>
                    <a:cubicBezTo>
                      <a:pt x="839225" y="337840"/>
                      <a:pt x="839721" y="331391"/>
                      <a:pt x="839721" y="325570"/>
                    </a:cubicBezTo>
                    <a:cubicBezTo>
                      <a:pt x="839721" y="317136"/>
                      <a:pt x="838696" y="309992"/>
                      <a:pt x="837704" y="304701"/>
                    </a:cubicBezTo>
                    <a:cubicBezTo>
                      <a:pt x="797223" y="287271"/>
                      <a:pt x="756741" y="269809"/>
                      <a:pt x="716260" y="252379"/>
                    </a:cubicBezTo>
                    <a:cubicBezTo>
                      <a:pt x="701212" y="263260"/>
                      <a:pt x="686197" y="274141"/>
                      <a:pt x="671149" y="285022"/>
                    </a:cubicBezTo>
                    <a:cubicBezTo>
                      <a:pt x="650346" y="282476"/>
                      <a:pt x="619257" y="278871"/>
                      <a:pt x="576395" y="273910"/>
                    </a:cubicBezTo>
                    <a:cubicBezTo>
                      <a:pt x="503072" y="265443"/>
                      <a:pt x="466361" y="261871"/>
                      <a:pt x="454124" y="260780"/>
                    </a:cubicBezTo>
                    <a:cubicBezTo>
                      <a:pt x="418339" y="257605"/>
                      <a:pt x="409410" y="257605"/>
                      <a:pt x="390426" y="253901"/>
                    </a:cubicBezTo>
                    <a:cubicBezTo>
                      <a:pt x="287536" y="233991"/>
                      <a:pt x="265972" y="179255"/>
                      <a:pt x="148597" y="107454"/>
                    </a:cubicBezTo>
                    <a:lnTo>
                      <a:pt x="60160" y="11642"/>
                    </a:lnTo>
                    <a:cubicBezTo>
                      <a:pt x="40084" y="7739"/>
                      <a:pt x="20042" y="3870"/>
                      <a:pt x="0" y="0"/>
                    </a:cubicBezTo>
                    <a:cubicBezTo>
                      <a:pt x="20042" y="3870"/>
                      <a:pt x="40084" y="7739"/>
                      <a:pt x="60160" y="11642"/>
                    </a:cubicBezTo>
                    <a:cubicBezTo>
                      <a:pt x="280624" y="54240"/>
                      <a:pt x="501121" y="96838"/>
                      <a:pt x="721585" y="139468"/>
                    </a:cubicBezTo>
                    <a:cubicBezTo>
                      <a:pt x="727869" y="140692"/>
                      <a:pt x="734153" y="141883"/>
                      <a:pt x="740403" y="143107"/>
                    </a:cubicBezTo>
                    <a:cubicBezTo>
                      <a:pt x="741892" y="143933"/>
                      <a:pt x="743347" y="144760"/>
                      <a:pt x="744769" y="145587"/>
                    </a:cubicBezTo>
                    <a:cubicBezTo>
                      <a:pt x="826261" y="192451"/>
                      <a:pt x="884304" y="239150"/>
                      <a:pt x="925645" y="282773"/>
                    </a:cubicBezTo>
                    <a:cubicBezTo>
                      <a:pt x="930804" y="288197"/>
                      <a:pt x="935699" y="293621"/>
                      <a:pt x="940362" y="298946"/>
                    </a:cubicBezTo>
                    <a:cubicBezTo>
                      <a:pt x="946679" y="306189"/>
                      <a:pt x="952533" y="313333"/>
                      <a:pt x="957957" y="320344"/>
                    </a:cubicBezTo>
                    <a:cubicBezTo>
                      <a:pt x="952533" y="313333"/>
                      <a:pt x="946679" y="306189"/>
                      <a:pt x="940362" y="298946"/>
                    </a:cubicBezTo>
                    <a:lnTo>
                      <a:pt x="873059" y="357022"/>
                    </a:lnTo>
                    <a:cubicBezTo>
                      <a:pt x="880037" y="368763"/>
                      <a:pt x="886387" y="380173"/>
                      <a:pt x="892142" y="391186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61863D2-6DC9-4F82-82F1-5F0EA79E6467}"/>
                  </a:ext>
                </a:extLst>
              </p:cNvPr>
              <p:cNvSpPr/>
              <p:nvPr/>
            </p:nvSpPr>
            <p:spPr>
              <a:xfrm>
                <a:off x="7376814" y="3432274"/>
                <a:ext cx="153997" cy="322758"/>
              </a:xfrm>
              <a:custGeom>
                <a:avLst/>
                <a:gdLst>
                  <a:gd name="connsiteX0" fmla="*/ 130638 w 153997"/>
                  <a:gd name="connsiteY0" fmla="*/ 322759 h 322758"/>
                  <a:gd name="connsiteX1" fmla="*/ 75307 w 153997"/>
                  <a:gd name="connsiteY1" fmla="*/ 161164 h 322758"/>
                  <a:gd name="connsiteX2" fmla="*/ 19083 w 153997"/>
                  <a:gd name="connsiteY2" fmla="*/ 92240 h 322758"/>
                  <a:gd name="connsiteX3" fmla="*/ 0 w 153997"/>
                  <a:gd name="connsiteY3" fmla="*/ 58076 h 322758"/>
                  <a:gd name="connsiteX4" fmla="*/ 67303 w 153997"/>
                  <a:gd name="connsiteY4" fmla="*/ 0 h 322758"/>
                  <a:gd name="connsiteX5" fmla="*/ 84898 w 153997"/>
                  <a:gd name="connsiteY5" fmla="*/ 21398 h 322758"/>
                  <a:gd name="connsiteX6" fmla="*/ 85030 w 153997"/>
                  <a:gd name="connsiteY6" fmla="*/ 21564 h 322758"/>
                  <a:gd name="connsiteX7" fmla="*/ 85064 w 153997"/>
                  <a:gd name="connsiteY7" fmla="*/ 21630 h 322758"/>
                  <a:gd name="connsiteX8" fmla="*/ 118566 w 153997"/>
                  <a:gd name="connsiteY8" fmla="*/ 72132 h 322758"/>
                  <a:gd name="connsiteX9" fmla="*/ 153690 w 153997"/>
                  <a:gd name="connsiteY9" fmla="*/ 196585 h 322758"/>
                  <a:gd name="connsiteX10" fmla="*/ 130638 w 153997"/>
                  <a:gd name="connsiteY10" fmla="*/ 322759 h 32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97" h="322758">
                    <a:moveTo>
                      <a:pt x="130638" y="322759"/>
                    </a:moveTo>
                    <a:cubicBezTo>
                      <a:pt x="121973" y="243714"/>
                      <a:pt x="93001" y="189243"/>
                      <a:pt x="75307" y="161164"/>
                    </a:cubicBezTo>
                    <a:cubicBezTo>
                      <a:pt x="59068" y="135467"/>
                      <a:pt x="40018" y="112481"/>
                      <a:pt x="19083" y="92240"/>
                    </a:cubicBezTo>
                    <a:cubicBezTo>
                      <a:pt x="13328" y="81227"/>
                      <a:pt x="6978" y="69817"/>
                      <a:pt x="0" y="58076"/>
                    </a:cubicBezTo>
                    <a:lnTo>
                      <a:pt x="67303" y="0"/>
                    </a:lnTo>
                    <a:cubicBezTo>
                      <a:pt x="73620" y="7243"/>
                      <a:pt x="79474" y="14387"/>
                      <a:pt x="84898" y="21398"/>
                    </a:cubicBezTo>
                    <a:cubicBezTo>
                      <a:pt x="84931" y="21464"/>
                      <a:pt x="84997" y="21497"/>
                      <a:pt x="85030" y="21564"/>
                    </a:cubicBezTo>
                    <a:cubicBezTo>
                      <a:pt x="85030" y="21564"/>
                      <a:pt x="85064" y="21597"/>
                      <a:pt x="85064" y="21630"/>
                    </a:cubicBezTo>
                    <a:cubicBezTo>
                      <a:pt x="98723" y="39258"/>
                      <a:pt x="109703" y="56191"/>
                      <a:pt x="118566" y="72132"/>
                    </a:cubicBezTo>
                    <a:cubicBezTo>
                      <a:pt x="130671" y="94092"/>
                      <a:pt x="150978" y="137749"/>
                      <a:pt x="153690" y="196585"/>
                    </a:cubicBezTo>
                    <a:cubicBezTo>
                      <a:pt x="156402" y="254827"/>
                      <a:pt x="140560" y="299806"/>
                      <a:pt x="130638" y="322759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6F842DB5-D5F2-4318-BF3D-ECAA865E3397}"/>
                  </a:ext>
                </a:extLst>
              </p:cNvPr>
              <p:cNvSpPr/>
              <p:nvPr/>
            </p:nvSpPr>
            <p:spPr>
              <a:xfrm>
                <a:off x="6439197" y="3133328"/>
                <a:ext cx="213154" cy="107453"/>
              </a:xfrm>
              <a:custGeom>
                <a:avLst/>
                <a:gdLst>
                  <a:gd name="connsiteX0" fmla="*/ 213155 w 213154"/>
                  <a:gd name="connsiteY0" fmla="*/ 107454 h 107453"/>
                  <a:gd name="connsiteX1" fmla="*/ 170623 w 213154"/>
                  <a:gd name="connsiteY1" fmla="*/ 83112 h 107453"/>
                  <a:gd name="connsiteX2" fmla="*/ 0 w 213154"/>
                  <a:gd name="connsiteY2" fmla="*/ 12303 h 107453"/>
                  <a:gd name="connsiteX3" fmla="*/ 48981 w 213154"/>
                  <a:gd name="connsiteY3" fmla="*/ 2745 h 107453"/>
                  <a:gd name="connsiteX4" fmla="*/ 54273 w 213154"/>
                  <a:gd name="connsiteY4" fmla="*/ 1786 h 107453"/>
                  <a:gd name="connsiteX5" fmla="*/ 54570 w 213154"/>
                  <a:gd name="connsiteY5" fmla="*/ 1720 h 107453"/>
                  <a:gd name="connsiteX6" fmla="*/ 64558 w 213154"/>
                  <a:gd name="connsiteY6" fmla="*/ 0 h 107453"/>
                  <a:gd name="connsiteX7" fmla="*/ 124718 w 213154"/>
                  <a:gd name="connsiteY7" fmla="*/ 11642 h 107453"/>
                  <a:gd name="connsiteX8" fmla="*/ 213155 w 213154"/>
                  <a:gd name="connsiteY8" fmla="*/ 107454 h 10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154" h="107453">
                    <a:moveTo>
                      <a:pt x="213155" y="107454"/>
                    </a:moveTo>
                    <a:cubicBezTo>
                      <a:pt x="200223" y="99516"/>
                      <a:pt x="186101" y="91414"/>
                      <a:pt x="170623" y="83112"/>
                    </a:cubicBezTo>
                    <a:cubicBezTo>
                      <a:pt x="100905" y="45740"/>
                      <a:pt x="39522" y="24309"/>
                      <a:pt x="0" y="12303"/>
                    </a:cubicBezTo>
                    <a:cubicBezTo>
                      <a:pt x="16073" y="8930"/>
                      <a:pt x="32378" y="5722"/>
                      <a:pt x="48981" y="2745"/>
                    </a:cubicBezTo>
                    <a:cubicBezTo>
                      <a:pt x="50800" y="2414"/>
                      <a:pt x="52586" y="2084"/>
                      <a:pt x="54273" y="1786"/>
                    </a:cubicBezTo>
                    <a:cubicBezTo>
                      <a:pt x="54372" y="1753"/>
                      <a:pt x="54471" y="1753"/>
                      <a:pt x="54570" y="1720"/>
                    </a:cubicBezTo>
                    <a:cubicBezTo>
                      <a:pt x="58175" y="1091"/>
                      <a:pt x="61516" y="529"/>
                      <a:pt x="64558" y="0"/>
                    </a:cubicBezTo>
                    <a:cubicBezTo>
                      <a:pt x="84601" y="3870"/>
                      <a:pt x="104643" y="7739"/>
                      <a:pt x="124718" y="11642"/>
                    </a:cubicBezTo>
                    <a:lnTo>
                      <a:pt x="213155" y="107454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5B97853-06F3-4DFD-80FD-5FADE6155044}"/>
                  </a:ext>
                </a:extLst>
              </p:cNvPr>
              <p:cNvSpPr/>
              <p:nvPr/>
            </p:nvSpPr>
            <p:spPr>
              <a:xfrm>
                <a:off x="6881481" y="3845983"/>
                <a:ext cx="254198" cy="249932"/>
              </a:xfrm>
              <a:custGeom>
                <a:avLst/>
                <a:gdLst>
                  <a:gd name="connsiteX0" fmla="*/ 254198 w 254198"/>
                  <a:gd name="connsiteY0" fmla="*/ 109538 h 249932"/>
                  <a:gd name="connsiteX1" fmla="*/ 154318 w 254198"/>
                  <a:gd name="connsiteY1" fmla="*/ 249932 h 249932"/>
                  <a:gd name="connsiteX2" fmla="*/ 81624 w 254198"/>
                  <a:gd name="connsiteY2" fmla="*/ 198107 h 249932"/>
                  <a:gd name="connsiteX3" fmla="*/ 67667 w 254198"/>
                  <a:gd name="connsiteY3" fmla="*/ 188119 h 249932"/>
                  <a:gd name="connsiteX4" fmla="*/ 0 w 254198"/>
                  <a:gd name="connsiteY4" fmla="*/ 139898 h 249932"/>
                  <a:gd name="connsiteX5" fmla="*/ 99053 w 254198"/>
                  <a:gd name="connsiteY5" fmla="*/ 2117 h 249932"/>
                  <a:gd name="connsiteX6" fmla="*/ 100575 w 254198"/>
                  <a:gd name="connsiteY6" fmla="*/ 0 h 249932"/>
                  <a:gd name="connsiteX7" fmla="*/ 154351 w 254198"/>
                  <a:gd name="connsiteY7" fmla="*/ 38332 h 249932"/>
                  <a:gd name="connsiteX8" fmla="*/ 254198 w 254198"/>
                  <a:gd name="connsiteY8" fmla="*/ 109538 h 24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198" h="249932">
                    <a:moveTo>
                      <a:pt x="254198" y="109538"/>
                    </a:moveTo>
                    <a:lnTo>
                      <a:pt x="154318" y="249932"/>
                    </a:lnTo>
                    <a:lnTo>
                      <a:pt x="81624" y="198107"/>
                    </a:lnTo>
                    <a:lnTo>
                      <a:pt x="67667" y="188119"/>
                    </a:lnTo>
                    <a:lnTo>
                      <a:pt x="0" y="139898"/>
                    </a:lnTo>
                    <a:cubicBezTo>
                      <a:pt x="33007" y="93960"/>
                      <a:pt x="66047" y="48022"/>
                      <a:pt x="99053" y="2117"/>
                    </a:cubicBezTo>
                    <a:cubicBezTo>
                      <a:pt x="99549" y="1389"/>
                      <a:pt x="100079" y="695"/>
                      <a:pt x="100575" y="0"/>
                    </a:cubicBezTo>
                    <a:lnTo>
                      <a:pt x="154351" y="38332"/>
                    </a:lnTo>
                    <a:lnTo>
                      <a:pt x="254198" y="109538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604E3A3F-4675-417B-906B-6F3776EC37A0}"/>
                  </a:ext>
                </a:extLst>
              </p:cNvPr>
              <p:cNvSpPr/>
              <p:nvPr/>
            </p:nvSpPr>
            <p:spPr>
              <a:xfrm>
                <a:off x="6881481" y="3848099"/>
                <a:ext cx="134441" cy="195990"/>
              </a:xfrm>
              <a:custGeom>
                <a:avLst/>
                <a:gdLst>
                  <a:gd name="connsiteX0" fmla="*/ 81624 w 134441"/>
                  <a:gd name="connsiteY0" fmla="*/ 195990 h 195990"/>
                  <a:gd name="connsiteX1" fmla="*/ 67667 w 134441"/>
                  <a:gd name="connsiteY1" fmla="*/ 186002 h 195990"/>
                  <a:gd name="connsiteX2" fmla="*/ 0 w 134441"/>
                  <a:gd name="connsiteY2" fmla="*/ 137782 h 195990"/>
                  <a:gd name="connsiteX3" fmla="*/ 6648 w 134441"/>
                  <a:gd name="connsiteY3" fmla="*/ 128521 h 195990"/>
                  <a:gd name="connsiteX4" fmla="*/ 99053 w 134441"/>
                  <a:gd name="connsiteY4" fmla="*/ 0 h 195990"/>
                  <a:gd name="connsiteX5" fmla="*/ 98756 w 134441"/>
                  <a:gd name="connsiteY5" fmla="*/ 102361 h 195990"/>
                  <a:gd name="connsiteX6" fmla="*/ 134441 w 134441"/>
                  <a:gd name="connsiteY6" fmla="*/ 176047 h 195990"/>
                  <a:gd name="connsiteX7" fmla="*/ 81624 w 134441"/>
                  <a:gd name="connsiteY7" fmla="*/ 195990 h 19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441" h="195990">
                    <a:moveTo>
                      <a:pt x="81624" y="195990"/>
                    </a:moveTo>
                    <a:lnTo>
                      <a:pt x="67667" y="186002"/>
                    </a:lnTo>
                    <a:lnTo>
                      <a:pt x="0" y="137782"/>
                    </a:lnTo>
                    <a:cubicBezTo>
                      <a:pt x="2216" y="134673"/>
                      <a:pt x="4432" y="131630"/>
                      <a:pt x="6648" y="128521"/>
                    </a:cubicBezTo>
                    <a:cubicBezTo>
                      <a:pt x="37439" y="85692"/>
                      <a:pt x="68229" y="42863"/>
                      <a:pt x="99053" y="0"/>
                    </a:cubicBezTo>
                    <a:cubicBezTo>
                      <a:pt x="92902" y="11675"/>
                      <a:pt x="67403" y="65517"/>
                      <a:pt x="98756" y="102361"/>
                    </a:cubicBezTo>
                    <a:cubicBezTo>
                      <a:pt x="134111" y="143933"/>
                      <a:pt x="134441" y="176047"/>
                      <a:pt x="134441" y="176047"/>
                    </a:cubicBezTo>
                    <a:cubicBezTo>
                      <a:pt x="134441" y="176047"/>
                      <a:pt x="112084" y="191790"/>
                      <a:pt x="81624" y="19599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AA85F01-46C6-46B1-9313-AFD934F652DD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17" cy="266203"/>
              </a:xfrm>
              <a:custGeom>
                <a:avLst/>
                <a:gdLst>
                  <a:gd name="connsiteX0" fmla="*/ 249204 w 251017"/>
                  <a:gd name="connsiteY0" fmla="*/ 92340 h 266203"/>
                  <a:gd name="connsiteX1" fmla="*/ 234421 w 251017"/>
                  <a:gd name="connsiteY1" fmla="*/ 129084 h 266203"/>
                  <a:gd name="connsiteX2" fmla="*/ 173666 w 251017"/>
                  <a:gd name="connsiteY2" fmla="*/ 187755 h 266203"/>
                  <a:gd name="connsiteX3" fmla="*/ 114333 w 251017"/>
                  <a:gd name="connsiteY3" fmla="*/ 226219 h 266203"/>
                  <a:gd name="connsiteX4" fmla="*/ 82517 w 251017"/>
                  <a:gd name="connsiteY4" fmla="*/ 252148 h 266203"/>
                  <a:gd name="connsiteX5" fmla="*/ 66080 w 251017"/>
                  <a:gd name="connsiteY5" fmla="*/ 266204 h 266203"/>
                  <a:gd name="connsiteX6" fmla="*/ 6152 w 251017"/>
                  <a:gd name="connsiteY6" fmla="*/ 204655 h 266203"/>
                  <a:gd name="connsiteX7" fmla="*/ 53777 w 251017"/>
                  <a:gd name="connsiteY7" fmla="*/ 115391 h 266203"/>
                  <a:gd name="connsiteX8" fmla="*/ 11642 w 251017"/>
                  <a:gd name="connsiteY8" fmla="*/ 97301 h 266203"/>
                  <a:gd name="connsiteX9" fmla="*/ 0 w 251017"/>
                  <a:gd name="connsiteY9" fmla="*/ 92340 h 266203"/>
                  <a:gd name="connsiteX10" fmla="*/ 127562 w 251017"/>
                  <a:gd name="connsiteY10" fmla="*/ 0 h 266203"/>
                  <a:gd name="connsiteX11" fmla="*/ 249006 w 251017"/>
                  <a:gd name="connsiteY11" fmla="*/ 52321 h 266203"/>
                  <a:gd name="connsiteX12" fmla="*/ 249204 w 251017"/>
                  <a:gd name="connsiteY12" fmla="*/ 92340 h 266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1017" h="266203">
                    <a:moveTo>
                      <a:pt x="249204" y="92340"/>
                    </a:moveTo>
                    <a:cubicBezTo>
                      <a:pt x="246592" y="105999"/>
                      <a:pt x="241267" y="118170"/>
                      <a:pt x="234421" y="129084"/>
                    </a:cubicBezTo>
                    <a:cubicBezTo>
                      <a:pt x="218017" y="155013"/>
                      <a:pt x="192749" y="173666"/>
                      <a:pt x="173666" y="187755"/>
                    </a:cubicBezTo>
                    <a:cubicBezTo>
                      <a:pt x="148067" y="206640"/>
                      <a:pt x="144463" y="203035"/>
                      <a:pt x="114333" y="226219"/>
                    </a:cubicBezTo>
                    <a:cubicBezTo>
                      <a:pt x="104047" y="234090"/>
                      <a:pt x="91976" y="244111"/>
                      <a:pt x="82517" y="252148"/>
                    </a:cubicBezTo>
                    <a:cubicBezTo>
                      <a:pt x="72992" y="260152"/>
                      <a:pt x="66080" y="266204"/>
                      <a:pt x="66080" y="266204"/>
                    </a:cubicBezTo>
                    <a:cubicBezTo>
                      <a:pt x="66080" y="266204"/>
                      <a:pt x="14717" y="236273"/>
                      <a:pt x="6152" y="204655"/>
                    </a:cubicBezTo>
                    <a:cubicBezTo>
                      <a:pt x="1356" y="187160"/>
                      <a:pt x="7111" y="159577"/>
                      <a:pt x="53777" y="115391"/>
                    </a:cubicBez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50726" y="61284"/>
                      <a:pt x="252413" y="75638"/>
                      <a:pt x="249204" y="9234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3974303-94BE-4FCF-A1C1-21E8DD63506C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23" cy="129083"/>
              </a:xfrm>
              <a:custGeom>
                <a:avLst/>
                <a:gdLst>
                  <a:gd name="connsiteX0" fmla="*/ 234421 w 251023"/>
                  <a:gd name="connsiteY0" fmla="*/ 129084 h 129083"/>
                  <a:gd name="connsiteX1" fmla="*/ 129977 w 251023"/>
                  <a:gd name="connsiteY1" fmla="*/ 46831 h 129083"/>
                  <a:gd name="connsiteX2" fmla="*/ 15346 w 251023"/>
                  <a:gd name="connsiteY2" fmla="*/ 92340 h 129083"/>
                  <a:gd name="connsiteX3" fmla="*/ 11642 w 251023"/>
                  <a:gd name="connsiteY3" fmla="*/ 97301 h 129083"/>
                  <a:gd name="connsiteX4" fmla="*/ 0 w 251023"/>
                  <a:gd name="connsiteY4" fmla="*/ 92340 h 129083"/>
                  <a:gd name="connsiteX5" fmla="*/ 127562 w 251023"/>
                  <a:gd name="connsiteY5" fmla="*/ 0 h 129083"/>
                  <a:gd name="connsiteX6" fmla="*/ 249006 w 251023"/>
                  <a:gd name="connsiteY6" fmla="*/ 52321 h 129083"/>
                  <a:gd name="connsiteX7" fmla="*/ 251023 w 251023"/>
                  <a:gd name="connsiteY7" fmla="*/ 73190 h 129083"/>
                  <a:gd name="connsiteX8" fmla="*/ 249204 w 251023"/>
                  <a:gd name="connsiteY8" fmla="*/ 92340 h 129083"/>
                  <a:gd name="connsiteX9" fmla="*/ 248741 w 251023"/>
                  <a:gd name="connsiteY9" fmla="*/ 94622 h 129083"/>
                  <a:gd name="connsiteX10" fmla="*/ 234421 w 251023"/>
                  <a:gd name="connsiteY10" fmla="*/ 129084 h 12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023" h="129083">
                    <a:moveTo>
                      <a:pt x="234421" y="129084"/>
                    </a:moveTo>
                    <a:lnTo>
                      <a:pt x="129977" y="46831"/>
                    </a:lnTo>
                    <a:lnTo>
                      <a:pt x="15346" y="92340"/>
                    </a:ln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49998" y="57613"/>
                      <a:pt x="251023" y="64757"/>
                      <a:pt x="251023" y="73190"/>
                    </a:cubicBezTo>
                    <a:cubicBezTo>
                      <a:pt x="251023" y="79011"/>
                      <a:pt x="250527" y="85460"/>
                      <a:pt x="249204" y="92340"/>
                    </a:cubicBezTo>
                    <a:cubicBezTo>
                      <a:pt x="249072" y="93100"/>
                      <a:pt x="248907" y="93861"/>
                      <a:pt x="248741" y="94622"/>
                    </a:cubicBezTo>
                    <a:cubicBezTo>
                      <a:pt x="245996" y="107355"/>
                      <a:pt x="240903" y="118798"/>
                      <a:pt x="234421" y="129084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7454C95-A99B-4FE0-AFA2-DF5B8F1AEF31}"/>
                  </a:ext>
                </a:extLst>
              </p:cNvPr>
              <p:cNvSpPr/>
              <p:nvPr/>
            </p:nvSpPr>
            <p:spPr>
              <a:xfrm>
                <a:off x="6488377" y="2463745"/>
                <a:ext cx="1050266" cy="1026604"/>
              </a:xfrm>
              <a:custGeom>
                <a:avLst/>
                <a:gdLst>
                  <a:gd name="connsiteX0" fmla="*/ 1041665 w 1050266"/>
                  <a:gd name="connsiteY0" fmla="*/ 671567 h 1026604"/>
                  <a:gd name="connsiteX1" fmla="*/ 888438 w 1050266"/>
                  <a:gd name="connsiteY1" fmla="*/ 1026605 h 1026604"/>
                  <a:gd name="connsiteX2" fmla="*/ 844319 w 1050266"/>
                  <a:gd name="connsiteY2" fmla="*/ 1001668 h 1026604"/>
                  <a:gd name="connsiteX3" fmla="*/ 687057 w 1050266"/>
                  <a:gd name="connsiteY3" fmla="*/ 912735 h 1026604"/>
                  <a:gd name="connsiteX4" fmla="*/ 794676 w 1050266"/>
                  <a:gd name="connsiteY4" fmla="*/ 700341 h 1026604"/>
                  <a:gd name="connsiteX5" fmla="*/ 740866 w 1050266"/>
                  <a:gd name="connsiteY5" fmla="*/ 474155 h 1026604"/>
                  <a:gd name="connsiteX6" fmla="*/ 745232 w 1050266"/>
                  <a:gd name="connsiteY6" fmla="*/ 709998 h 1026604"/>
                  <a:gd name="connsiteX7" fmla="*/ 734550 w 1050266"/>
                  <a:gd name="connsiteY7" fmla="*/ 829093 h 1026604"/>
                  <a:gd name="connsiteX8" fmla="*/ 346406 w 1050266"/>
                  <a:gd name="connsiteY8" fmla="*/ 850326 h 1026604"/>
                  <a:gd name="connsiteX9" fmla="*/ 224830 w 1050266"/>
                  <a:gd name="connsiteY9" fmla="*/ 770852 h 1026604"/>
                  <a:gd name="connsiteX10" fmla="*/ 0 w 1050266"/>
                  <a:gd name="connsiteY10" fmla="*/ 669583 h 1026604"/>
                  <a:gd name="connsiteX11" fmla="*/ 38232 w 1050266"/>
                  <a:gd name="connsiteY11" fmla="*/ 463373 h 1026604"/>
                  <a:gd name="connsiteX12" fmla="*/ 282906 w 1050266"/>
                  <a:gd name="connsiteY12" fmla="*/ 62662 h 1026604"/>
                  <a:gd name="connsiteX13" fmla="*/ 346406 w 1050266"/>
                  <a:gd name="connsiteY13" fmla="*/ 29026 h 1026604"/>
                  <a:gd name="connsiteX14" fmla="*/ 965961 w 1050266"/>
                  <a:gd name="connsiteY14" fmla="*/ 258089 h 1026604"/>
                  <a:gd name="connsiteX15" fmla="*/ 1041665 w 1050266"/>
                  <a:gd name="connsiteY15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50266" h="1026604">
                    <a:moveTo>
                      <a:pt x="1041665" y="671567"/>
                    </a:moveTo>
                    <a:cubicBezTo>
                      <a:pt x="1018514" y="850029"/>
                      <a:pt x="931763" y="972861"/>
                      <a:pt x="888438" y="1026605"/>
                    </a:cubicBezTo>
                    <a:cubicBezTo>
                      <a:pt x="873720" y="1018304"/>
                      <a:pt x="859036" y="1009969"/>
                      <a:pt x="844319" y="1001668"/>
                    </a:cubicBezTo>
                    <a:cubicBezTo>
                      <a:pt x="791898" y="972001"/>
                      <a:pt x="739477" y="942368"/>
                      <a:pt x="687057" y="912735"/>
                    </a:cubicBezTo>
                    <a:cubicBezTo>
                      <a:pt x="706702" y="894545"/>
                      <a:pt x="780852" y="821619"/>
                      <a:pt x="794676" y="700341"/>
                    </a:cubicBezTo>
                    <a:cubicBezTo>
                      <a:pt x="808038" y="582799"/>
                      <a:pt x="755915" y="497141"/>
                      <a:pt x="740866" y="474155"/>
                    </a:cubicBezTo>
                    <a:cubicBezTo>
                      <a:pt x="747216" y="544633"/>
                      <a:pt x="749796" y="623777"/>
                      <a:pt x="745232" y="709998"/>
                    </a:cubicBezTo>
                    <a:cubicBezTo>
                      <a:pt x="743016" y="751802"/>
                      <a:pt x="739312" y="791556"/>
                      <a:pt x="734550" y="829093"/>
                    </a:cubicBezTo>
                    <a:cubicBezTo>
                      <a:pt x="529696" y="910651"/>
                      <a:pt x="414404" y="888095"/>
                      <a:pt x="346406" y="850326"/>
                    </a:cubicBezTo>
                    <a:cubicBezTo>
                      <a:pt x="311845" y="831144"/>
                      <a:pt x="290645" y="809845"/>
                      <a:pt x="224830" y="770852"/>
                    </a:cubicBezTo>
                    <a:cubicBezTo>
                      <a:pt x="135004" y="717638"/>
                      <a:pt x="54438" y="687111"/>
                      <a:pt x="0" y="669583"/>
                    </a:cubicBezTo>
                    <a:cubicBezTo>
                      <a:pt x="3572" y="616865"/>
                      <a:pt x="12932" y="544931"/>
                      <a:pt x="38232" y="463373"/>
                    </a:cubicBezTo>
                    <a:cubicBezTo>
                      <a:pt x="70082" y="360582"/>
                      <a:pt x="130836" y="163203"/>
                      <a:pt x="282906" y="62662"/>
                    </a:cubicBezTo>
                    <a:cubicBezTo>
                      <a:pt x="302518" y="49730"/>
                      <a:pt x="323619" y="38353"/>
                      <a:pt x="346406" y="29026"/>
                    </a:cubicBezTo>
                    <a:cubicBezTo>
                      <a:pt x="559660" y="-58418"/>
                      <a:pt x="835323" y="61471"/>
                      <a:pt x="965961" y="258089"/>
                    </a:cubicBezTo>
                    <a:cubicBezTo>
                      <a:pt x="1075201" y="422495"/>
                      <a:pt x="1050197" y="605984"/>
                      <a:pt x="1041665" y="67156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68AD991-6927-476A-9E78-F704692EC857}"/>
                  </a:ext>
                </a:extLst>
              </p:cNvPr>
              <p:cNvSpPr/>
              <p:nvPr/>
            </p:nvSpPr>
            <p:spPr>
              <a:xfrm>
                <a:off x="6624380" y="2798524"/>
                <a:ext cx="680181" cy="550532"/>
              </a:xfrm>
              <a:custGeom>
                <a:avLst/>
                <a:gdLst>
                  <a:gd name="connsiteX0" fmla="*/ 598712 w 680181"/>
                  <a:gd name="connsiteY0" fmla="*/ 494844 h 550532"/>
                  <a:gd name="connsiteX1" fmla="*/ 151433 w 680181"/>
                  <a:gd name="connsiteY1" fmla="*/ 481648 h 550532"/>
                  <a:gd name="connsiteX2" fmla="*/ 134368 w 680181"/>
                  <a:gd name="connsiteY2" fmla="*/ 463954 h 550532"/>
                  <a:gd name="connsiteX3" fmla="*/ 80723 w 680181"/>
                  <a:gd name="connsiteY3" fmla="*/ 397907 h 550532"/>
                  <a:gd name="connsiteX4" fmla="*/ 40771 w 680181"/>
                  <a:gd name="connsiteY4" fmla="*/ 339401 h 550532"/>
                  <a:gd name="connsiteX5" fmla="*/ 819 w 680181"/>
                  <a:gd name="connsiteY5" fmla="*/ 148604 h 550532"/>
                  <a:gd name="connsiteX6" fmla="*/ 8492 w 680181"/>
                  <a:gd name="connsiteY6" fmla="*/ 54710 h 550532"/>
                  <a:gd name="connsiteX7" fmla="*/ 83799 w 680181"/>
                  <a:gd name="connsiteY7" fmla="*/ 208598 h 550532"/>
                  <a:gd name="connsiteX8" fmla="*/ 337435 w 680181"/>
                  <a:gd name="connsiteY8" fmla="*/ 19321 h 550532"/>
                  <a:gd name="connsiteX9" fmla="*/ 491125 w 680181"/>
                  <a:gd name="connsiteY9" fmla="*/ 2388 h 550532"/>
                  <a:gd name="connsiteX10" fmla="*/ 530052 w 680181"/>
                  <a:gd name="connsiteY10" fmla="*/ 7283 h 550532"/>
                  <a:gd name="connsiteX11" fmla="*/ 558759 w 680181"/>
                  <a:gd name="connsiteY11" fmla="*/ 10094 h 550532"/>
                  <a:gd name="connsiteX12" fmla="*/ 641739 w 680181"/>
                  <a:gd name="connsiteY12" fmla="*/ 42406 h 550532"/>
                  <a:gd name="connsiteX13" fmla="*/ 672497 w 680181"/>
                  <a:gd name="connsiteY13" fmla="*/ 173210 h 550532"/>
                  <a:gd name="connsiteX14" fmla="*/ 629469 w 680181"/>
                  <a:gd name="connsiteY14" fmla="*/ 105510 h 550532"/>
                  <a:gd name="connsiteX15" fmla="*/ 609460 w 680181"/>
                  <a:gd name="connsiteY15" fmla="*/ 374822 h 550532"/>
                  <a:gd name="connsiteX16" fmla="*/ 598712 w 680181"/>
                  <a:gd name="connsiteY16" fmla="*/ 494844 h 5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0181" h="550532">
                    <a:moveTo>
                      <a:pt x="598712" y="494844"/>
                    </a:moveTo>
                    <a:cubicBezTo>
                      <a:pt x="598712" y="494844"/>
                      <a:pt x="357378" y="628525"/>
                      <a:pt x="151433" y="481648"/>
                    </a:cubicBezTo>
                    <a:cubicBezTo>
                      <a:pt x="147167" y="477414"/>
                      <a:pt x="141247" y="471362"/>
                      <a:pt x="134368" y="463954"/>
                    </a:cubicBezTo>
                    <a:cubicBezTo>
                      <a:pt x="121866" y="450460"/>
                      <a:pt x="104834" y="430914"/>
                      <a:pt x="80723" y="397907"/>
                    </a:cubicBezTo>
                    <a:cubicBezTo>
                      <a:pt x="61971" y="372210"/>
                      <a:pt x="50495" y="356500"/>
                      <a:pt x="40771" y="339401"/>
                    </a:cubicBezTo>
                    <a:cubicBezTo>
                      <a:pt x="5747" y="278051"/>
                      <a:pt x="3432" y="217197"/>
                      <a:pt x="819" y="148604"/>
                    </a:cubicBezTo>
                    <a:cubicBezTo>
                      <a:pt x="158" y="132299"/>
                      <a:pt x="-2719" y="56363"/>
                      <a:pt x="8492" y="54710"/>
                    </a:cubicBezTo>
                    <a:cubicBezTo>
                      <a:pt x="23805" y="52461"/>
                      <a:pt x="28898" y="194112"/>
                      <a:pt x="83799" y="208598"/>
                    </a:cubicBezTo>
                    <a:cubicBezTo>
                      <a:pt x="142834" y="224208"/>
                      <a:pt x="188872" y="74123"/>
                      <a:pt x="337435" y="19321"/>
                    </a:cubicBezTo>
                    <a:cubicBezTo>
                      <a:pt x="397264" y="-2771"/>
                      <a:pt x="453290" y="-1812"/>
                      <a:pt x="491125" y="2388"/>
                    </a:cubicBezTo>
                    <a:cubicBezTo>
                      <a:pt x="506802" y="3678"/>
                      <a:pt x="514673" y="5365"/>
                      <a:pt x="530052" y="7283"/>
                    </a:cubicBezTo>
                    <a:cubicBezTo>
                      <a:pt x="545431" y="9168"/>
                      <a:pt x="555353" y="9763"/>
                      <a:pt x="558759" y="10094"/>
                    </a:cubicBezTo>
                    <a:cubicBezTo>
                      <a:pt x="578438" y="12012"/>
                      <a:pt x="617199" y="21372"/>
                      <a:pt x="641739" y="42406"/>
                    </a:cubicBezTo>
                    <a:cubicBezTo>
                      <a:pt x="690158" y="83880"/>
                      <a:pt x="683047" y="170531"/>
                      <a:pt x="672497" y="173210"/>
                    </a:cubicBezTo>
                    <a:cubicBezTo>
                      <a:pt x="662410" y="175756"/>
                      <a:pt x="644848" y="102930"/>
                      <a:pt x="629469" y="105510"/>
                    </a:cubicBezTo>
                    <a:cubicBezTo>
                      <a:pt x="611478" y="108519"/>
                      <a:pt x="620407" y="210251"/>
                      <a:pt x="609460" y="374822"/>
                    </a:cubicBezTo>
                    <a:cubicBezTo>
                      <a:pt x="606087" y="425920"/>
                      <a:pt x="601787" y="467691"/>
                      <a:pt x="598712" y="494844"/>
                    </a:cubicBezTo>
                  </a:path>
                </a:pathLst>
              </a:custGeom>
              <a:solidFill>
                <a:srgbClr val="02805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5D37BB6E-E55C-4D3F-8CE1-F337DF8EE31E}"/>
                  </a:ext>
                </a:extLst>
              </p:cNvPr>
              <p:cNvSpPr/>
              <p:nvPr/>
            </p:nvSpPr>
            <p:spPr>
              <a:xfrm>
                <a:off x="7578162" y="2693352"/>
                <a:ext cx="285882" cy="235089"/>
              </a:xfrm>
              <a:custGeom>
                <a:avLst/>
                <a:gdLst>
                  <a:gd name="connsiteX0" fmla="*/ 0 w 285882"/>
                  <a:gd name="connsiteY0" fmla="*/ 110636 h 235089"/>
                  <a:gd name="connsiteX1" fmla="*/ 161396 w 285882"/>
                  <a:gd name="connsiteY1" fmla="*/ 2917 h 235089"/>
                  <a:gd name="connsiteX2" fmla="*/ 202902 w 285882"/>
                  <a:gd name="connsiteY2" fmla="*/ 33708 h 235089"/>
                  <a:gd name="connsiteX3" fmla="*/ 285882 w 285882"/>
                  <a:gd name="connsiteY3" fmla="*/ 33708 h 235089"/>
                  <a:gd name="connsiteX4" fmla="*/ 244409 w 285882"/>
                  <a:gd name="connsiteY4" fmla="*/ 175294 h 235089"/>
                  <a:gd name="connsiteX5" fmla="*/ 42168 w 285882"/>
                  <a:gd name="connsiteY5" fmla="*/ 235089 h 235089"/>
                  <a:gd name="connsiteX6" fmla="*/ 0 w 285882"/>
                  <a:gd name="connsiteY6" fmla="*/ 110636 h 23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882" h="235089">
                    <a:moveTo>
                      <a:pt x="0" y="110636"/>
                    </a:moveTo>
                    <a:lnTo>
                      <a:pt x="161396" y="2917"/>
                    </a:lnTo>
                    <a:cubicBezTo>
                      <a:pt x="161396" y="2917"/>
                      <a:pt x="186002" y="-14016"/>
                      <a:pt x="202902" y="33708"/>
                    </a:cubicBezTo>
                    <a:cubicBezTo>
                      <a:pt x="219803" y="81399"/>
                      <a:pt x="285882" y="33708"/>
                      <a:pt x="285882" y="33708"/>
                    </a:cubicBezTo>
                    <a:cubicBezTo>
                      <a:pt x="285882" y="33708"/>
                      <a:pt x="275134" y="150654"/>
                      <a:pt x="244409" y="175294"/>
                    </a:cubicBezTo>
                    <a:cubicBezTo>
                      <a:pt x="213651" y="199900"/>
                      <a:pt x="42168" y="235089"/>
                      <a:pt x="42168" y="235089"/>
                    </a:cubicBezTo>
                    <a:lnTo>
                      <a:pt x="0" y="11063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421E7C8-F002-4BD6-A947-CA47EBBE343C}"/>
                  </a:ext>
                </a:extLst>
              </p:cNvPr>
              <p:cNvSpPr/>
              <p:nvPr/>
            </p:nvSpPr>
            <p:spPr>
              <a:xfrm>
                <a:off x="7584314" y="2791684"/>
                <a:ext cx="70908" cy="136954"/>
              </a:xfrm>
              <a:custGeom>
                <a:avLst/>
                <a:gdLst>
                  <a:gd name="connsiteX0" fmla="*/ 35355 w 70908"/>
                  <a:gd name="connsiteY0" fmla="*/ 136955 h 136954"/>
                  <a:gd name="connsiteX1" fmla="*/ 33007 w 70908"/>
                  <a:gd name="connsiteY1" fmla="*/ 127893 h 136954"/>
                  <a:gd name="connsiteX2" fmla="*/ 36016 w 70908"/>
                  <a:gd name="connsiteY2" fmla="*/ 136757 h 136954"/>
                  <a:gd name="connsiteX3" fmla="*/ 70346 w 70908"/>
                  <a:gd name="connsiteY3" fmla="*/ 129282 h 136954"/>
                  <a:gd name="connsiteX4" fmla="*/ 70908 w 70908"/>
                  <a:gd name="connsiteY4" fmla="*/ 130373 h 136954"/>
                  <a:gd name="connsiteX5" fmla="*/ 35355 w 70908"/>
                  <a:gd name="connsiteY5" fmla="*/ 136955 h 136954"/>
                  <a:gd name="connsiteX6" fmla="*/ 1786 w 70908"/>
                  <a:gd name="connsiteY6" fmla="*/ 7011 h 136954"/>
                  <a:gd name="connsiteX7" fmla="*/ 0 w 70908"/>
                  <a:gd name="connsiteY7" fmla="*/ 0 h 136954"/>
                  <a:gd name="connsiteX8" fmla="*/ 3274 w 70908"/>
                  <a:gd name="connsiteY8" fmla="*/ 6019 h 136954"/>
                  <a:gd name="connsiteX9" fmla="*/ 1786 w 70908"/>
                  <a:gd name="connsiteY9" fmla="*/ 7011 h 13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908" h="136954">
                    <a:moveTo>
                      <a:pt x="35355" y="136955"/>
                    </a:moveTo>
                    <a:lnTo>
                      <a:pt x="33007" y="127893"/>
                    </a:lnTo>
                    <a:lnTo>
                      <a:pt x="36016" y="136757"/>
                    </a:lnTo>
                    <a:cubicBezTo>
                      <a:pt x="36016" y="136757"/>
                      <a:pt x="49808" y="133912"/>
                      <a:pt x="70346" y="129282"/>
                    </a:cubicBezTo>
                    <a:lnTo>
                      <a:pt x="70908" y="130373"/>
                    </a:lnTo>
                    <a:lnTo>
                      <a:pt x="35355" y="136955"/>
                    </a:lnTo>
                    <a:moveTo>
                      <a:pt x="1786" y="7011"/>
                    </a:moveTo>
                    <a:lnTo>
                      <a:pt x="0" y="0"/>
                    </a:lnTo>
                    <a:lnTo>
                      <a:pt x="3274" y="6019"/>
                    </a:lnTo>
                    <a:lnTo>
                      <a:pt x="1786" y="7011"/>
                    </a:lnTo>
                  </a:path>
                </a:pathLst>
              </a:custGeom>
              <a:solidFill>
                <a:srgbClr val="E5C7C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A188462-5FA6-446F-8EFA-2DFBC17C2CEB}"/>
                  </a:ext>
                </a:extLst>
              </p:cNvPr>
              <p:cNvSpPr/>
              <p:nvPr/>
            </p:nvSpPr>
            <p:spPr>
              <a:xfrm>
                <a:off x="7586100" y="2797704"/>
                <a:ext cx="68560" cy="130737"/>
              </a:xfrm>
              <a:custGeom>
                <a:avLst/>
                <a:gdLst>
                  <a:gd name="connsiteX0" fmla="*/ 34230 w 68560"/>
                  <a:gd name="connsiteY0" fmla="*/ 130737 h 130737"/>
                  <a:gd name="connsiteX1" fmla="*/ 31221 w 68560"/>
                  <a:gd name="connsiteY1" fmla="*/ 121874 h 130737"/>
                  <a:gd name="connsiteX2" fmla="*/ 0 w 68560"/>
                  <a:gd name="connsiteY2" fmla="*/ 992 h 130737"/>
                  <a:gd name="connsiteX3" fmla="*/ 1488 w 68560"/>
                  <a:gd name="connsiteY3" fmla="*/ 0 h 130737"/>
                  <a:gd name="connsiteX4" fmla="*/ 68560 w 68560"/>
                  <a:gd name="connsiteY4" fmla="*/ 123263 h 130737"/>
                  <a:gd name="connsiteX5" fmla="*/ 34230 w 68560"/>
                  <a:gd name="connsiteY5" fmla="*/ 130737 h 13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560" h="130737">
                    <a:moveTo>
                      <a:pt x="34230" y="130737"/>
                    </a:moveTo>
                    <a:lnTo>
                      <a:pt x="31221" y="121874"/>
                    </a:lnTo>
                    <a:lnTo>
                      <a:pt x="0" y="992"/>
                    </a:lnTo>
                    <a:lnTo>
                      <a:pt x="1488" y="0"/>
                    </a:lnTo>
                    <a:lnTo>
                      <a:pt x="68560" y="123263"/>
                    </a:lnTo>
                    <a:cubicBezTo>
                      <a:pt x="48022" y="127893"/>
                      <a:pt x="34230" y="130737"/>
                      <a:pt x="34230" y="130737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A3547442-C5D5-4B54-AF88-F0C920DE8E9B}"/>
                  </a:ext>
                </a:extLst>
              </p:cNvPr>
              <p:cNvSpPr/>
              <p:nvPr/>
            </p:nvSpPr>
            <p:spPr>
              <a:xfrm>
                <a:off x="6618208" y="2553965"/>
                <a:ext cx="1015285" cy="629587"/>
              </a:xfrm>
              <a:custGeom>
                <a:avLst/>
                <a:gdLst>
                  <a:gd name="connsiteX0" fmla="*/ 1015285 w 1015285"/>
                  <a:gd name="connsiteY0" fmla="*/ 412212 h 629587"/>
                  <a:gd name="connsiteX1" fmla="*/ 132338 w 1015285"/>
                  <a:gd name="connsiteY1" fmla="*/ 538187 h 629587"/>
                  <a:gd name="connsiteX2" fmla="*/ 3287 w 1015285"/>
                  <a:gd name="connsiteY2" fmla="*/ 206168 h 629587"/>
                  <a:gd name="connsiteX3" fmla="*/ 58254 w 1015285"/>
                  <a:gd name="connsiteY3" fmla="*/ 60250 h 629587"/>
                  <a:gd name="connsiteX4" fmla="*/ 139779 w 1015285"/>
                  <a:gd name="connsiteY4" fmla="*/ 90 h 629587"/>
                  <a:gd name="connsiteX5" fmla="*/ 336001 w 1015285"/>
                  <a:gd name="connsiteY5" fmla="*/ 318285 h 629587"/>
                  <a:gd name="connsiteX6" fmla="*/ 966238 w 1015285"/>
                  <a:gd name="connsiteY6" fmla="*/ 220058 h 629587"/>
                  <a:gd name="connsiteX7" fmla="*/ 1012540 w 1015285"/>
                  <a:gd name="connsiteY7" fmla="*/ 401430 h 629587"/>
                  <a:gd name="connsiteX8" fmla="*/ 1015285 w 1015285"/>
                  <a:gd name="connsiteY8" fmla="*/ 412212 h 6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5285" h="629587">
                    <a:moveTo>
                      <a:pt x="1015285" y="412212"/>
                    </a:moveTo>
                    <a:cubicBezTo>
                      <a:pt x="665208" y="651031"/>
                      <a:pt x="303589" y="693133"/>
                      <a:pt x="132338" y="538187"/>
                    </a:cubicBezTo>
                    <a:cubicBezTo>
                      <a:pt x="67349" y="479416"/>
                      <a:pt x="-17847" y="349572"/>
                      <a:pt x="3287" y="206168"/>
                    </a:cubicBezTo>
                    <a:cubicBezTo>
                      <a:pt x="10762" y="155599"/>
                      <a:pt x="31664" y="100665"/>
                      <a:pt x="58254" y="60250"/>
                    </a:cubicBezTo>
                    <a:cubicBezTo>
                      <a:pt x="82596" y="23175"/>
                      <a:pt x="111799" y="-1696"/>
                      <a:pt x="139779" y="90"/>
                    </a:cubicBezTo>
                    <a:cubicBezTo>
                      <a:pt x="221072" y="5349"/>
                      <a:pt x="207645" y="221613"/>
                      <a:pt x="336001" y="318285"/>
                    </a:cubicBezTo>
                    <a:cubicBezTo>
                      <a:pt x="419080" y="380826"/>
                      <a:pt x="586759" y="411848"/>
                      <a:pt x="966238" y="220058"/>
                    </a:cubicBezTo>
                    <a:cubicBezTo>
                      <a:pt x="981650" y="280482"/>
                      <a:pt x="997095" y="340940"/>
                      <a:pt x="1012540" y="401430"/>
                    </a:cubicBezTo>
                    <a:cubicBezTo>
                      <a:pt x="1013433" y="405002"/>
                      <a:pt x="1014359" y="408607"/>
                      <a:pt x="1015285" y="412212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013A53B3-EB71-4C70-B2AB-2BF1B33728B4}"/>
                  </a:ext>
                </a:extLst>
              </p:cNvPr>
              <p:cNvSpPr/>
              <p:nvPr/>
            </p:nvSpPr>
            <p:spPr>
              <a:xfrm>
                <a:off x="6771282" y="2463745"/>
                <a:ext cx="767360" cy="1026604"/>
              </a:xfrm>
              <a:custGeom>
                <a:avLst/>
                <a:gdLst>
                  <a:gd name="connsiteX0" fmla="*/ 758759 w 767360"/>
                  <a:gd name="connsiteY0" fmla="*/ 671567 h 1026604"/>
                  <a:gd name="connsiteX1" fmla="*/ 605532 w 767360"/>
                  <a:gd name="connsiteY1" fmla="*/ 1026605 h 1026604"/>
                  <a:gd name="connsiteX2" fmla="*/ 561446 w 767360"/>
                  <a:gd name="connsiteY2" fmla="*/ 1001668 h 1026604"/>
                  <a:gd name="connsiteX3" fmla="*/ 622862 w 767360"/>
                  <a:gd name="connsiteY3" fmla="*/ 872584 h 1026604"/>
                  <a:gd name="connsiteX4" fmla="*/ 653091 w 767360"/>
                  <a:gd name="connsiteY4" fmla="*/ 532396 h 1026604"/>
                  <a:gd name="connsiteX5" fmla="*/ 494837 w 767360"/>
                  <a:gd name="connsiteY5" fmla="*/ 238676 h 1026604"/>
                  <a:gd name="connsiteX6" fmla="*/ 182827 w 767360"/>
                  <a:gd name="connsiteY6" fmla="*/ 261761 h 1026604"/>
                  <a:gd name="connsiteX7" fmla="*/ 79838 w 767360"/>
                  <a:gd name="connsiteY7" fmla="*/ 289476 h 1026604"/>
                  <a:gd name="connsiteX8" fmla="*/ 27583 w 767360"/>
                  <a:gd name="connsiteY8" fmla="*/ 160227 h 1026604"/>
                  <a:gd name="connsiteX9" fmla="*/ 0 w 767360"/>
                  <a:gd name="connsiteY9" fmla="*/ 62662 h 1026604"/>
                  <a:gd name="connsiteX10" fmla="*/ 46269 w 767360"/>
                  <a:gd name="connsiteY10" fmla="*/ 36600 h 1026604"/>
                  <a:gd name="connsiteX11" fmla="*/ 63500 w 767360"/>
                  <a:gd name="connsiteY11" fmla="*/ 29026 h 1026604"/>
                  <a:gd name="connsiteX12" fmla="*/ 683055 w 767360"/>
                  <a:gd name="connsiteY12" fmla="*/ 258089 h 1026604"/>
                  <a:gd name="connsiteX13" fmla="*/ 758759 w 767360"/>
                  <a:gd name="connsiteY13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7360" h="1026604">
                    <a:moveTo>
                      <a:pt x="758759" y="671567"/>
                    </a:moveTo>
                    <a:cubicBezTo>
                      <a:pt x="735608" y="850029"/>
                      <a:pt x="648858" y="972861"/>
                      <a:pt x="605532" y="1026605"/>
                    </a:cubicBezTo>
                    <a:cubicBezTo>
                      <a:pt x="590815" y="1018304"/>
                      <a:pt x="576130" y="1009969"/>
                      <a:pt x="561446" y="1001668"/>
                    </a:cubicBezTo>
                    <a:cubicBezTo>
                      <a:pt x="573021" y="1007323"/>
                      <a:pt x="619290" y="882010"/>
                      <a:pt x="622862" y="872584"/>
                    </a:cubicBezTo>
                    <a:cubicBezTo>
                      <a:pt x="669330" y="750082"/>
                      <a:pt x="687817" y="660488"/>
                      <a:pt x="653091" y="532396"/>
                    </a:cubicBezTo>
                    <a:cubicBezTo>
                      <a:pt x="621341" y="415186"/>
                      <a:pt x="591542" y="286664"/>
                      <a:pt x="494837" y="238676"/>
                    </a:cubicBezTo>
                    <a:cubicBezTo>
                      <a:pt x="405606" y="194424"/>
                      <a:pt x="267990" y="221610"/>
                      <a:pt x="182827" y="261761"/>
                    </a:cubicBezTo>
                    <a:cubicBezTo>
                      <a:pt x="143834" y="280149"/>
                      <a:pt x="109041" y="304491"/>
                      <a:pt x="79838" y="289476"/>
                    </a:cubicBezTo>
                    <a:cubicBezTo>
                      <a:pt x="58704" y="278595"/>
                      <a:pt x="53479" y="253757"/>
                      <a:pt x="27583" y="160227"/>
                    </a:cubicBezTo>
                    <a:cubicBezTo>
                      <a:pt x="15941" y="118158"/>
                      <a:pt x="6218" y="84126"/>
                      <a:pt x="0" y="62662"/>
                    </a:cubicBezTo>
                    <a:cubicBezTo>
                      <a:pt x="12468" y="54426"/>
                      <a:pt x="27914" y="45265"/>
                      <a:pt x="46269" y="36600"/>
                    </a:cubicBezTo>
                    <a:cubicBezTo>
                      <a:pt x="51891" y="33954"/>
                      <a:pt x="57646" y="31408"/>
                      <a:pt x="63500" y="29026"/>
                    </a:cubicBezTo>
                    <a:cubicBezTo>
                      <a:pt x="276754" y="-58418"/>
                      <a:pt x="552417" y="61471"/>
                      <a:pt x="683055" y="258089"/>
                    </a:cubicBezTo>
                    <a:cubicBezTo>
                      <a:pt x="792295" y="422495"/>
                      <a:pt x="767292" y="605984"/>
                      <a:pt x="758759" y="671567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0313400C-F7D2-4D08-9191-43AA77A07224}"/>
                  </a:ext>
                </a:extLst>
              </p:cNvPr>
              <p:cNvSpPr/>
              <p:nvPr/>
            </p:nvSpPr>
            <p:spPr>
              <a:xfrm>
                <a:off x="7300416" y="3083784"/>
                <a:ext cx="132159" cy="329240"/>
              </a:xfrm>
              <a:custGeom>
                <a:avLst/>
                <a:gdLst>
                  <a:gd name="connsiteX0" fmla="*/ 8632 w 132159"/>
                  <a:gd name="connsiteY0" fmla="*/ 329241 h 329240"/>
                  <a:gd name="connsiteX1" fmla="*/ 0 w 132159"/>
                  <a:gd name="connsiteY1" fmla="*/ 321403 h 329240"/>
                  <a:gd name="connsiteX2" fmla="*/ 102493 w 132159"/>
                  <a:gd name="connsiteY2" fmla="*/ 89892 h 329240"/>
                  <a:gd name="connsiteX3" fmla="*/ 120617 w 132159"/>
                  <a:gd name="connsiteY3" fmla="*/ 0 h 329240"/>
                  <a:gd name="connsiteX4" fmla="*/ 132159 w 132159"/>
                  <a:gd name="connsiteY4" fmla="*/ 1687 h 329240"/>
                  <a:gd name="connsiteX5" fmla="*/ 113804 w 132159"/>
                  <a:gd name="connsiteY5" fmla="*/ 92736 h 329240"/>
                  <a:gd name="connsiteX6" fmla="*/ 8632 w 132159"/>
                  <a:gd name="connsiteY6" fmla="*/ 329241 h 32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159" h="329240">
                    <a:moveTo>
                      <a:pt x="8632" y="329241"/>
                    </a:moveTo>
                    <a:lnTo>
                      <a:pt x="0" y="321403"/>
                    </a:lnTo>
                    <a:cubicBezTo>
                      <a:pt x="56422" y="259126"/>
                      <a:pt x="81558" y="172905"/>
                      <a:pt x="102493" y="89892"/>
                    </a:cubicBezTo>
                    <a:cubicBezTo>
                      <a:pt x="110596" y="57845"/>
                      <a:pt x="116516" y="28410"/>
                      <a:pt x="120617" y="0"/>
                    </a:cubicBezTo>
                    <a:lnTo>
                      <a:pt x="132159" y="1687"/>
                    </a:lnTo>
                    <a:cubicBezTo>
                      <a:pt x="127992" y="30493"/>
                      <a:pt x="122006" y="60292"/>
                      <a:pt x="113804" y="92736"/>
                    </a:cubicBezTo>
                    <a:cubicBezTo>
                      <a:pt x="92505" y="177205"/>
                      <a:pt x="66873" y="265013"/>
                      <a:pt x="8632" y="329241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1B5D7F56-4B88-4947-8172-76F5989B39A8}"/>
                  </a:ext>
                </a:extLst>
              </p:cNvPr>
              <p:cNvSpPr/>
              <p:nvPr/>
            </p:nvSpPr>
            <p:spPr>
              <a:xfrm>
                <a:off x="7321318" y="2692730"/>
                <a:ext cx="92141" cy="152234"/>
              </a:xfrm>
              <a:custGeom>
                <a:avLst/>
                <a:gdLst>
                  <a:gd name="connsiteX0" fmla="*/ 81128 w 92141"/>
                  <a:gd name="connsiteY0" fmla="*/ 152235 h 152234"/>
                  <a:gd name="connsiteX1" fmla="*/ 0 w 92141"/>
                  <a:gd name="connsiteY1" fmla="*/ 7640 h 152234"/>
                  <a:gd name="connsiteX2" fmla="*/ 8797 w 92141"/>
                  <a:gd name="connsiteY2" fmla="*/ 0 h 152234"/>
                  <a:gd name="connsiteX3" fmla="*/ 92141 w 92141"/>
                  <a:gd name="connsiteY3" fmla="*/ 148431 h 152234"/>
                  <a:gd name="connsiteX4" fmla="*/ 81128 w 92141"/>
                  <a:gd name="connsiteY4" fmla="*/ 152235 h 15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41" h="152234">
                    <a:moveTo>
                      <a:pt x="81128" y="152235"/>
                    </a:moveTo>
                    <a:cubicBezTo>
                      <a:pt x="62210" y="97069"/>
                      <a:pt x="34164" y="47063"/>
                      <a:pt x="0" y="7640"/>
                    </a:cubicBezTo>
                    <a:lnTo>
                      <a:pt x="8797" y="0"/>
                    </a:lnTo>
                    <a:cubicBezTo>
                      <a:pt x="43954" y="40514"/>
                      <a:pt x="72760" y="91877"/>
                      <a:pt x="92141" y="148431"/>
                    </a:cubicBezTo>
                    <a:lnTo>
                      <a:pt x="81128" y="15223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B3E393B3-03C4-4BE2-B9A4-08B82477B988}"/>
                  </a:ext>
                </a:extLst>
              </p:cNvPr>
              <p:cNvSpPr/>
              <p:nvPr/>
            </p:nvSpPr>
            <p:spPr>
              <a:xfrm>
                <a:off x="6967816" y="2335708"/>
                <a:ext cx="238441" cy="303822"/>
              </a:xfrm>
              <a:custGeom>
                <a:avLst/>
                <a:gdLst>
                  <a:gd name="connsiteX0" fmla="*/ 65305 w 238441"/>
                  <a:gd name="connsiteY0" fmla="*/ 299608 h 303822"/>
                  <a:gd name="connsiteX1" fmla="*/ 8056 w 238441"/>
                  <a:gd name="connsiteY1" fmla="*/ 248675 h 303822"/>
                  <a:gd name="connsiteX2" fmla="*/ 4219 w 238441"/>
                  <a:gd name="connsiteY2" fmla="*/ 183257 h 303822"/>
                  <a:gd name="connsiteX3" fmla="*/ 61138 w 238441"/>
                  <a:gd name="connsiteY3" fmla="*/ 0 h 303822"/>
                  <a:gd name="connsiteX4" fmla="*/ 238442 w 238441"/>
                  <a:gd name="connsiteY4" fmla="*/ 55166 h 303822"/>
                  <a:gd name="connsiteX5" fmla="*/ 181523 w 238441"/>
                  <a:gd name="connsiteY5" fmla="*/ 238423 h 303822"/>
                  <a:gd name="connsiteX6" fmla="*/ 152816 w 238441"/>
                  <a:gd name="connsiteY6" fmla="*/ 281814 h 303822"/>
                  <a:gd name="connsiteX7" fmla="*/ 65305 w 238441"/>
                  <a:gd name="connsiteY7" fmla="*/ 299608 h 30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441" h="303822">
                    <a:moveTo>
                      <a:pt x="65305" y="299608"/>
                    </a:moveTo>
                    <a:cubicBezTo>
                      <a:pt x="38747" y="291339"/>
                      <a:pt x="18540" y="272223"/>
                      <a:pt x="8056" y="248675"/>
                    </a:cubicBezTo>
                    <a:cubicBezTo>
                      <a:pt x="-808" y="228765"/>
                      <a:pt x="-2759" y="205680"/>
                      <a:pt x="4219" y="183257"/>
                    </a:cubicBezTo>
                    <a:lnTo>
                      <a:pt x="61138" y="0"/>
                    </a:lnTo>
                    <a:lnTo>
                      <a:pt x="238442" y="55166"/>
                    </a:lnTo>
                    <a:lnTo>
                      <a:pt x="181523" y="238423"/>
                    </a:lnTo>
                    <a:cubicBezTo>
                      <a:pt x="176066" y="255984"/>
                      <a:pt x="165880" y="270768"/>
                      <a:pt x="152816" y="281814"/>
                    </a:cubicBezTo>
                    <a:cubicBezTo>
                      <a:pt x="129433" y="301592"/>
                      <a:pt x="96724" y="309397"/>
                      <a:pt x="65305" y="299608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63DE34F1-EE4D-466D-B6D9-78324CF7A183}"/>
                  </a:ext>
                </a:extLst>
              </p:cNvPr>
              <p:cNvSpPr/>
              <p:nvPr/>
            </p:nvSpPr>
            <p:spPr>
              <a:xfrm>
                <a:off x="7094735" y="2264634"/>
                <a:ext cx="224135" cy="93596"/>
              </a:xfrm>
              <a:custGeom>
                <a:avLst/>
                <a:gdLst>
                  <a:gd name="connsiteX0" fmla="*/ 50734 w 224135"/>
                  <a:gd name="connsiteY0" fmla="*/ 93596 h 93596"/>
                  <a:gd name="connsiteX1" fmla="*/ 28608 w 224135"/>
                  <a:gd name="connsiteY1" fmla="*/ 57415 h 93596"/>
                  <a:gd name="connsiteX2" fmla="*/ 6019 w 224135"/>
                  <a:gd name="connsiteY2" fmla="*/ 20538 h 93596"/>
                  <a:gd name="connsiteX3" fmla="*/ 0 w 224135"/>
                  <a:gd name="connsiteY3" fmla="*/ 10649 h 93596"/>
                  <a:gd name="connsiteX4" fmla="*/ 46732 w 224135"/>
                  <a:gd name="connsiteY4" fmla="*/ 66840 h 93596"/>
                  <a:gd name="connsiteX5" fmla="*/ 46732 w 224135"/>
                  <a:gd name="connsiteY5" fmla="*/ 0 h 93596"/>
                  <a:gd name="connsiteX6" fmla="*/ 106826 w 224135"/>
                  <a:gd name="connsiteY6" fmla="*/ 41407 h 93596"/>
                  <a:gd name="connsiteX7" fmla="*/ 186994 w 224135"/>
                  <a:gd name="connsiteY7" fmla="*/ 66840 h 93596"/>
                  <a:gd name="connsiteX8" fmla="*/ 154914 w 224135"/>
                  <a:gd name="connsiteY8" fmla="*/ 30725 h 93596"/>
                  <a:gd name="connsiteX9" fmla="*/ 222779 w 224135"/>
                  <a:gd name="connsiteY9" fmla="*/ 56389 h 93596"/>
                  <a:gd name="connsiteX10" fmla="*/ 224135 w 224135"/>
                  <a:gd name="connsiteY10" fmla="*/ 56389 h 93596"/>
                  <a:gd name="connsiteX11" fmla="*/ 220365 w 224135"/>
                  <a:gd name="connsiteY11" fmla="*/ 69056 h 93596"/>
                  <a:gd name="connsiteX12" fmla="*/ 190070 w 224135"/>
                  <a:gd name="connsiteY12" fmla="*/ 58241 h 93596"/>
                  <a:gd name="connsiteX13" fmla="*/ 207003 w 224135"/>
                  <a:gd name="connsiteY13" fmla="*/ 78879 h 93596"/>
                  <a:gd name="connsiteX14" fmla="*/ 186994 w 224135"/>
                  <a:gd name="connsiteY14" fmla="*/ 76200 h 93596"/>
                  <a:gd name="connsiteX15" fmla="*/ 58771 w 224135"/>
                  <a:gd name="connsiteY15" fmla="*/ 28046 h 93596"/>
                  <a:gd name="connsiteX16" fmla="*/ 50734 w 224135"/>
                  <a:gd name="connsiteY16" fmla="*/ 93596 h 9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135" h="93596">
                    <a:moveTo>
                      <a:pt x="50734" y="93596"/>
                    </a:moveTo>
                    <a:lnTo>
                      <a:pt x="28608" y="57415"/>
                    </a:lnTo>
                    <a:cubicBezTo>
                      <a:pt x="26128" y="42366"/>
                      <a:pt x="17793" y="29270"/>
                      <a:pt x="6019" y="20538"/>
                    </a:cubicBezTo>
                    <a:lnTo>
                      <a:pt x="0" y="10649"/>
                    </a:lnTo>
                    <a:lnTo>
                      <a:pt x="46732" y="66840"/>
                    </a:lnTo>
                    <a:lnTo>
                      <a:pt x="46732" y="0"/>
                    </a:lnTo>
                    <a:cubicBezTo>
                      <a:pt x="60457" y="12535"/>
                      <a:pt x="80334" y="28079"/>
                      <a:pt x="106826" y="41407"/>
                    </a:cubicBezTo>
                    <a:cubicBezTo>
                      <a:pt x="138179" y="57150"/>
                      <a:pt x="166853" y="63831"/>
                      <a:pt x="186994" y="66840"/>
                    </a:cubicBezTo>
                    <a:lnTo>
                      <a:pt x="154914" y="30725"/>
                    </a:lnTo>
                    <a:cubicBezTo>
                      <a:pt x="161098" y="35620"/>
                      <a:pt x="188317" y="56389"/>
                      <a:pt x="222779" y="56389"/>
                    </a:cubicBezTo>
                    <a:cubicBezTo>
                      <a:pt x="223209" y="56389"/>
                      <a:pt x="223672" y="56389"/>
                      <a:pt x="224135" y="56389"/>
                    </a:cubicBezTo>
                    <a:lnTo>
                      <a:pt x="220365" y="69056"/>
                    </a:lnTo>
                    <a:cubicBezTo>
                      <a:pt x="201546" y="67237"/>
                      <a:pt x="193278" y="61449"/>
                      <a:pt x="190070" y="58241"/>
                    </a:cubicBezTo>
                    <a:lnTo>
                      <a:pt x="207003" y="78879"/>
                    </a:lnTo>
                    <a:lnTo>
                      <a:pt x="186994" y="76200"/>
                    </a:lnTo>
                    <a:cubicBezTo>
                      <a:pt x="117541" y="73521"/>
                      <a:pt x="58771" y="28046"/>
                      <a:pt x="58771" y="28046"/>
                    </a:cubicBezTo>
                    <a:lnTo>
                      <a:pt x="50734" y="9359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7D01BE2-A15D-410A-8532-1F9FB2796375}"/>
                  </a:ext>
                </a:extLst>
              </p:cNvPr>
              <p:cNvSpPr/>
              <p:nvPr/>
            </p:nvSpPr>
            <p:spPr>
              <a:xfrm>
                <a:off x="6964467" y="2063034"/>
                <a:ext cx="453836" cy="358035"/>
              </a:xfrm>
              <a:custGeom>
                <a:avLst/>
                <a:gdLst>
                  <a:gd name="connsiteX0" fmla="*/ 413471 w 453836"/>
                  <a:gd name="connsiteY0" fmla="*/ 233979 h 358035"/>
                  <a:gd name="connsiteX1" fmla="*/ 386418 w 453836"/>
                  <a:gd name="connsiteY1" fmla="*/ 251111 h 358035"/>
                  <a:gd name="connsiteX2" fmla="*/ 369352 w 453836"/>
                  <a:gd name="connsiteY2" fmla="*/ 256402 h 358035"/>
                  <a:gd name="connsiteX3" fmla="*/ 354403 w 453836"/>
                  <a:gd name="connsiteY3" fmla="*/ 257990 h 358035"/>
                  <a:gd name="connsiteX4" fmla="*/ 285182 w 453836"/>
                  <a:gd name="connsiteY4" fmla="*/ 232325 h 358035"/>
                  <a:gd name="connsiteX5" fmla="*/ 317262 w 453836"/>
                  <a:gd name="connsiteY5" fmla="*/ 268441 h 358035"/>
                  <a:gd name="connsiteX6" fmla="*/ 237094 w 453836"/>
                  <a:gd name="connsiteY6" fmla="*/ 243008 h 358035"/>
                  <a:gd name="connsiteX7" fmla="*/ 177000 w 453836"/>
                  <a:gd name="connsiteY7" fmla="*/ 201600 h 358035"/>
                  <a:gd name="connsiteX8" fmla="*/ 177000 w 453836"/>
                  <a:gd name="connsiteY8" fmla="*/ 268441 h 358035"/>
                  <a:gd name="connsiteX9" fmla="*/ 130268 w 453836"/>
                  <a:gd name="connsiteY9" fmla="*/ 212250 h 358035"/>
                  <a:gd name="connsiteX10" fmla="*/ 127490 w 453836"/>
                  <a:gd name="connsiteY10" fmla="*/ 216814 h 358035"/>
                  <a:gd name="connsiteX11" fmla="*/ 113632 w 453836"/>
                  <a:gd name="connsiteY11" fmla="*/ 239337 h 358035"/>
                  <a:gd name="connsiteX12" fmla="*/ 88563 w 453836"/>
                  <a:gd name="connsiteY12" fmla="*/ 280182 h 358035"/>
                  <a:gd name="connsiteX13" fmla="*/ 82081 w 453836"/>
                  <a:gd name="connsiteY13" fmla="*/ 290765 h 358035"/>
                  <a:gd name="connsiteX14" fmla="*/ 67595 w 453836"/>
                  <a:gd name="connsiteY14" fmla="*/ 314346 h 358035"/>
                  <a:gd name="connsiteX15" fmla="*/ 43419 w 453836"/>
                  <a:gd name="connsiteY15" fmla="*/ 353703 h 358035"/>
                  <a:gd name="connsiteX16" fmla="*/ 40740 w 453836"/>
                  <a:gd name="connsiteY16" fmla="*/ 358035 h 358035"/>
                  <a:gd name="connsiteX17" fmla="*/ 38987 w 453836"/>
                  <a:gd name="connsiteY17" fmla="*/ 354695 h 358035"/>
                  <a:gd name="connsiteX18" fmla="*/ 23376 w 453836"/>
                  <a:gd name="connsiteY18" fmla="*/ 320597 h 358035"/>
                  <a:gd name="connsiteX19" fmla="*/ 8990 w 453836"/>
                  <a:gd name="connsiteY19" fmla="*/ 276676 h 358035"/>
                  <a:gd name="connsiteX20" fmla="*/ 2011 w 453836"/>
                  <a:gd name="connsiteY20" fmla="*/ 243008 h 358035"/>
                  <a:gd name="connsiteX21" fmla="*/ 52778 w 453836"/>
                  <a:gd name="connsiteY21" fmla="*/ 57138 h 358035"/>
                  <a:gd name="connsiteX22" fmla="*/ 107547 w 453836"/>
                  <a:gd name="connsiteY22" fmla="*/ 12985 h 358035"/>
                  <a:gd name="connsiteX23" fmla="*/ 246453 w 453836"/>
                  <a:gd name="connsiteY23" fmla="*/ 21022 h 358035"/>
                  <a:gd name="connsiteX24" fmla="*/ 321264 w 453836"/>
                  <a:gd name="connsiteY24" fmla="*/ 83894 h 358035"/>
                  <a:gd name="connsiteX25" fmla="*/ 348252 w 453836"/>
                  <a:gd name="connsiteY25" fmla="*/ 81314 h 358035"/>
                  <a:gd name="connsiteX26" fmla="*/ 377356 w 453836"/>
                  <a:gd name="connsiteY26" fmla="*/ 78536 h 358035"/>
                  <a:gd name="connsiteX27" fmla="*/ 448165 w 453836"/>
                  <a:gd name="connsiteY27" fmla="*/ 124011 h 358035"/>
                  <a:gd name="connsiteX28" fmla="*/ 413471 w 453836"/>
                  <a:gd name="connsiteY28" fmla="*/ 233979 h 35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3836" h="358035">
                    <a:moveTo>
                      <a:pt x="413471" y="233979"/>
                    </a:moveTo>
                    <a:cubicBezTo>
                      <a:pt x="405336" y="241023"/>
                      <a:pt x="396207" y="246943"/>
                      <a:pt x="386418" y="251111"/>
                    </a:cubicBezTo>
                    <a:cubicBezTo>
                      <a:pt x="380928" y="253459"/>
                      <a:pt x="375239" y="255212"/>
                      <a:pt x="369352" y="256402"/>
                    </a:cubicBezTo>
                    <a:cubicBezTo>
                      <a:pt x="364259" y="257394"/>
                      <a:pt x="359265" y="257924"/>
                      <a:pt x="354403" y="257990"/>
                    </a:cubicBezTo>
                    <a:cubicBezTo>
                      <a:pt x="319280" y="258552"/>
                      <a:pt x="291432" y="237286"/>
                      <a:pt x="285182" y="232325"/>
                    </a:cubicBezTo>
                    <a:lnTo>
                      <a:pt x="317262" y="268441"/>
                    </a:lnTo>
                    <a:cubicBezTo>
                      <a:pt x="297121" y="265431"/>
                      <a:pt x="268447" y="258750"/>
                      <a:pt x="237094" y="243008"/>
                    </a:cubicBezTo>
                    <a:cubicBezTo>
                      <a:pt x="210602" y="229679"/>
                      <a:pt x="190725" y="214135"/>
                      <a:pt x="177000" y="201600"/>
                    </a:cubicBezTo>
                    <a:lnTo>
                      <a:pt x="177000" y="268441"/>
                    </a:lnTo>
                    <a:lnTo>
                      <a:pt x="130268" y="212250"/>
                    </a:lnTo>
                    <a:cubicBezTo>
                      <a:pt x="129342" y="213771"/>
                      <a:pt x="128416" y="215293"/>
                      <a:pt x="127490" y="216814"/>
                    </a:cubicBezTo>
                    <a:cubicBezTo>
                      <a:pt x="122860" y="224288"/>
                      <a:pt x="118263" y="231829"/>
                      <a:pt x="113632" y="239337"/>
                    </a:cubicBezTo>
                    <a:cubicBezTo>
                      <a:pt x="105298" y="252930"/>
                      <a:pt x="96931" y="266556"/>
                      <a:pt x="88563" y="280182"/>
                    </a:cubicBezTo>
                    <a:cubicBezTo>
                      <a:pt x="86413" y="283687"/>
                      <a:pt x="84231" y="287226"/>
                      <a:pt x="82081" y="290765"/>
                    </a:cubicBezTo>
                    <a:cubicBezTo>
                      <a:pt x="77252" y="298603"/>
                      <a:pt x="72424" y="306475"/>
                      <a:pt x="67595" y="314346"/>
                    </a:cubicBezTo>
                    <a:cubicBezTo>
                      <a:pt x="59525" y="327443"/>
                      <a:pt x="51455" y="340573"/>
                      <a:pt x="43419" y="353703"/>
                    </a:cubicBezTo>
                    <a:cubicBezTo>
                      <a:pt x="42526" y="355158"/>
                      <a:pt x="41633" y="356580"/>
                      <a:pt x="40740" y="358035"/>
                    </a:cubicBezTo>
                    <a:cubicBezTo>
                      <a:pt x="40211" y="356977"/>
                      <a:pt x="39615" y="355886"/>
                      <a:pt x="38987" y="354695"/>
                    </a:cubicBezTo>
                    <a:cubicBezTo>
                      <a:pt x="34456" y="345997"/>
                      <a:pt x="28900" y="334487"/>
                      <a:pt x="23376" y="320597"/>
                    </a:cubicBezTo>
                    <a:cubicBezTo>
                      <a:pt x="22053" y="317256"/>
                      <a:pt x="14943" y="299132"/>
                      <a:pt x="8990" y="276676"/>
                    </a:cubicBezTo>
                    <a:cubicBezTo>
                      <a:pt x="6178" y="266059"/>
                      <a:pt x="3599" y="254484"/>
                      <a:pt x="2011" y="243008"/>
                    </a:cubicBezTo>
                    <a:cubicBezTo>
                      <a:pt x="225" y="230076"/>
                      <a:pt x="-11714" y="132676"/>
                      <a:pt x="52778" y="57138"/>
                    </a:cubicBezTo>
                    <a:cubicBezTo>
                      <a:pt x="64552" y="43380"/>
                      <a:pt x="80361" y="25222"/>
                      <a:pt x="107547" y="12985"/>
                    </a:cubicBezTo>
                    <a:cubicBezTo>
                      <a:pt x="149054" y="-5668"/>
                      <a:pt x="205377" y="-5271"/>
                      <a:pt x="246453" y="21022"/>
                    </a:cubicBezTo>
                    <a:cubicBezTo>
                      <a:pt x="285115" y="45761"/>
                      <a:pt x="285909" y="77875"/>
                      <a:pt x="321264" y="83894"/>
                    </a:cubicBezTo>
                    <a:cubicBezTo>
                      <a:pt x="332972" y="85878"/>
                      <a:pt x="340281" y="83596"/>
                      <a:pt x="348252" y="81314"/>
                    </a:cubicBezTo>
                    <a:cubicBezTo>
                      <a:pt x="355858" y="79164"/>
                      <a:pt x="364094" y="76982"/>
                      <a:pt x="377356" y="78536"/>
                    </a:cubicBezTo>
                    <a:cubicBezTo>
                      <a:pt x="403252" y="81546"/>
                      <a:pt x="435829" y="97255"/>
                      <a:pt x="448165" y="124011"/>
                    </a:cubicBezTo>
                    <a:cubicBezTo>
                      <a:pt x="463511" y="157349"/>
                      <a:pt x="446313" y="205371"/>
                      <a:pt x="413471" y="233979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E58D4494-CC26-4030-8113-5920536DA5D4}"/>
                  </a:ext>
                </a:extLst>
              </p:cNvPr>
              <p:cNvSpPr/>
              <p:nvPr/>
            </p:nvSpPr>
            <p:spPr>
              <a:xfrm>
                <a:off x="7009242" y="2273961"/>
                <a:ext cx="114862" cy="115027"/>
              </a:xfrm>
              <a:custGeom>
                <a:avLst/>
                <a:gdLst>
                  <a:gd name="connsiteX0" fmla="*/ 114862 w 114862"/>
                  <a:gd name="connsiteY0" fmla="*/ 57514 h 115027"/>
                  <a:gd name="connsiteX1" fmla="*/ 57415 w 114862"/>
                  <a:gd name="connsiteY1" fmla="*/ 115028 h 115027"/>
                  <a:gd name="connsiteX2" fmla="*/ 0 w 114862"/>
                  <a:gd name="connsiteY2" fmla="*/ 57514 h 115027"/>
                  <a:gd name="connsiteX3" fmla="*/ 57415 w 114862"/>
                  <a:gd name="connsiteY3" fmla="*/ 0 h 115027"/>
                  <a:gd name="connsiteX4" fmla="*/ 114862 w 114862"/>
                  <a:gd name="connsiteY4" fmla="*/ 57514 h 11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62" h="115027">
                    <a:moveTo>
                      <a:pt x="114862" y="57514"/>
                    </a:moveTo>
                    <a:cubicBezTo>
                      <a:pt x="114862" y="89264"/>
                      <a:pt x="89165" y="115028"/>
                      <a:pt x="57415" y="115028"/>
                    </a:cubicBezTo>
                    <a:cubicBezTo>
                      <a:pt x="25698" y="115028"/>
                      <a:pt x="0" y="89264"/>
                      <a:pt x="0" y="57514"/>
                    </a:cubicBezTo>
                    <a:cubicBezTo>
                      <a:pt x="0" y="25764"/>
                      <a:pt x="25698" y="0"/>
                      <a:pt x="57415" y="0"/>
                    </a:cubicBezTo>
                    <a:cubicBezTo>
                      <a:pt x="89165" y="0"/>
                      <a:pt x="114862" y="25764"/>
                      <a:pt x="114862" y="57514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01AD7F6F-E305-4C72-9A1F-FECC7E7FFC7A}"/>
                  </a:ext>
                </a:extLst>
              </p:cNvPr>
              <p:cNvSpPr/>
              <p:nvPr/>
            </p:nvSpPr>
            <p:spPr>
              <a:xfrm>
                <a:off x="6589414" y="3491110"/>
                <a:ext cx="9954" cy="6746"/>
              </a:xfrm>
              <a:custGeom>
                <a:avLst/>
                <a:gdLst>
                  <a:gd name="connsiteX0" fmla="*/ 9955 w 9954"/>
                  <a:gd name="connsiteY0" fmla="*/ 6747 h 6746"/>
                  <a:gd name="connsiteX1" fmla="*/ 8533 w 9954"/>
                  <a:gd name="connsiteY1" fmla="*/ 6714 h 6746"/>
                  <a:gd name="connsiteX2" fmla="*/ 0 w 9954"/>
                  <a:gd name="connsiteY2" fmla="*/ 0 h 6746"/>
                  <a:gd name="connsiteX3" fmla="*/ 9955 w 9954"/>
                  <a:gd name="connsiteY3" fmla="*/ 6747 h 6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4" h="6746">
                    <a:moveTo>
                      <a:pt x="9955" y="6747"/>
                    </a:moveTo>
                    <a:lnTo>
                      <a:pt x="8533" y="6714"/>
                    </a:lnTo>
                    <a:lnTo>
                      <a:pt x="0" y="0"/>
                    </a:lnTo>
                    <a:cubicBezTo>
                      <a:pt x="3109" y="2183"/>
                      <a:pt x="6449" y="4432"/>
                      <a:pt x="9955" y="6747"/>
                    </a:cubicBezTo>
                  </a:path>
                </a:pathLst>
              </a:custGeom>
              <a:solidFill>
                <a:srgbClr val="364FA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F9A1261F-35C4-47B4-B646-85F4BAAAEE37}"/>
                  </a:ext>
                </a:extLst>
              </p:cNvPr>
              <p:cNvSpPr/>
              <p:nvPr/>
            </p:nvSpPr>
            <p:spPr>
              <a:xfrm>
                <a:off x="6466846" y="3373536"/>
                <a:ext cx="696317" cy="389400"/>
              </a:xfrm>
              <a:custGeom>
                <a:avLst/>
                <a:gdLst>
                  <a:gd name="connsiteX0" fmla="*/ 640953 w 696317"/>
                  <a:gd name="connsiteY0" fmla="*/ 389401 h 389400"/>
                  <a:gd name="connsiteX1" fmla="*/ 639829 w 696317"/>
                  <a:gd name="connsiteY1" fmla="*/ 388309 h 389400"/>
                  <a:gd name="connsiteX2" fmla="*/ 666915 w 696317"/>
                  <a:gd name="connsiteY2" fmla="*/ 341478 h 389400"/>
                  <a:gd name="connsiteX3" fmla="*/ 552053 w 696317"/>
                  <a:gd name="connsiteY3" fmla="*/ 253008 h 389400"/>
                  <a:gd name="connsiteX4" fmla="*/ 399653 w 696317"/>
                  <a:gd name="connsiteY4" fmla="*/ 116814 h 389400"/>
                  <a:gd name="connsiteX5" fmla="*/ 218281 w 696317"/>
                  <a:gd name="connsiteY5" fmla="*/ 92174 h 389400"/>
                  <a:gd name="connsiteX6" fmla="*/ 100641 w 696317"/>
                  <a:gd name="connsiteY6" fmla="*/ 77159 h 389400"/>
                  <a:gd name="connsiteX7" fmla="*/ 87643 w 696317"/>
                  <a:gd name="connsiteY7" fmla="*/ 81426 h 389400"/>
                  <a:gd name="connsiteX8" fmla="*/ 87246 w 696317"/>
                  <a:gd name="connsiteY8" fmla="*/ 83410 h 389400"/>
                  <a:gd name="connsiteX9" fmla="*/ 95283 w 696317"/>
                  <a:gd name="connsiteY9" fmla="*/ 96176 h 389400"/>
                  <a:gd name="connsiteX10" fmla="*/ 0 w 696317"/>
                  <a:gd name="connsiteY10" fmla="*/ 21398 h 389400"/>
                  <a:gd name="connsiteX11" fmla="*/ 92505 w 696317"/>
                  <a:gd name="connsiteY11" fmla="*/ 28575 h 389400"/>
                  <a:gd name="connsiteX12" fmla="*/ 213684 w 696317"/>
                  <a:gd name="connsiteY12" fmla="*/ 13692 h 389400"/>
                  <a:gd name="connsiteX13" fmla="*/ 282377 w 696317"/>
                  <a:gd name="connsiteY13" fmla="*/ 0 h 389400"/>
                  <a:gd name="connsiteX14" fmla="*/ 301261 w 696317"/>
                  <a:gd name="connsiteY14" fmla="*/ 1389 h 389400"/>
                  <a:gd name="connsiteX15" fmla="*/ 424259 w 696317"/>
                  <a:gd name="connsiteY15" fmla="*/ 61416 h 389400"/>
                  <a:gd name="connsiteX16" fmla="*/ 489611 w 696317"/>
                  <a:gd name="connsiteY16" fmla="*/ 76895 h 389400"/>
                  <a:gd name="connsiteX17" fmla="*/ 551425 w 696317"/>
                  <a:gd name="connsiteY17" fmla="*/ 109802 h 389400"/>
                  <a:gd name="connsiteX18" fmla="*/ 601001 w 696317"/>
                  <a:gd name="connsiteY18" fmla="*/ 182959 h 389400"/>
                  <a:gd name="connsiteX19" fmla="*/ 696317 w 696317"/>
                  <a:gd name="connsiteY19" fmla="*/ 293787 h 389400"/>
                  <a:gd name="connsiteX20" fmla="*/ 640953 w 696317"/>
                  <a:gd name="connsiteY20" fmla="*/ 389401 h 38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6317" h="389400">
                    <a:moveTo>
                      <a:pt x="640953" y="389401"/>
                    </a:moveTo>
                    <a:lnTo>
                      <a:pt x="639829" y="388309"/>
                    </a:lnTo>
                    <a:cubicBezTo>
                      <a:pt x="648858" y="372699"/>
                      <a:pt x="657886" y="357088"/>
                      <a:pt x="666915" y="341478"/>
                    </a:cubicBezTo>
                    <a:cubicBezTo>
                      <a:pt x="629642" y="314490"/>
                      <a:pt x="591178" y="285089"/>
                      <a:pt x="552053" y="253008"/>
                    </a:cubicBezTo>
                    <a:cubicBezTo>
                      <a:pt x="495895" y="206970"/>
                      <a:pt x="445195" y="161131"/>
                      <a:pt x="399653" y="116814"/>
                    </a:cubicBezTo>
                    <a:cubicBezTo>
                      <a:pt x="360627" y="111654"/>
                      <a:pt x="297226" y="103188"/>
                      <a:pt x="218281" y="92174"/>
                    </a:cubicBezTo>
                    <a:cubicBezTo>
                      <a:pt x="151871" y="82914"/>
                      <a:pt x="117277" y="77159"/>
                      <a:pt x="100641" y="77159"/>
                    </a:cubicBezTo>
                    <a:cubicBezTo>
                      <a:pt x="92670" y="77159"/>
                      <a:pt x="88834" y="78482"/>
                      <a:pt x="87643" y="81426"/>
                    </a:cubicBezTo>
                    <a:cubicBezTo>
                      <a:pt x="87379" y="82021"/>
                      <a:pt x="87246" y="82682"/>
                      <a:pt x="87246" y="83410"/>
                    </a:cubicBezTo>
                    <a:cubicBezTo>
                      <a:pt x="87246" y="86684"/>
                      <a:pt x="89991" y="90951"/>
                      <a:pt x="95283" y="96176"/>
                    </a:cubicBezTo>
                    <a:lnTo>
                      <a:pt x="0" y="21398"/>
                    </a:lnTo>
                    <a:cubicBezTo>
                      <a:pt x="34065" y="26491"/>
                      <a:pt x="64856" y="28575"/>
                      <a:pt x="92505" y="28575"/>
                    </a:cubicBezTo>
                    <a:cubicBezTo>
                      <a:pt x="143107" y="28575"/>
                      <a:pt x="183224" y="21630"/>
                      <a:pt x="213684" y="13692"/>
                    </a:cubicBezTo>
                    <a:cubicBezTo>
                      <a:pt x="238059" y="7342"/>
                      <a:pt x="257605" y="0"/>
                      <a:pt x="282377" y="0"/>
                    </a:cubicBezTo>
                    <a:cubicBezTo>
                      <a:pt x="288330" y="0"/>
                      <a:pt x="294580" y="430"/>
                      <a:pt x="301261" y="1389"/>
                    </a:cubicBezTo>
                    <a:cubicBezTo>
                      <a:pt x="351267" y="8599"/>
                      <a:pt x="357717" y="36083"/>
                      <a:pt x="424259" y="61416"/>
                    </a:cubicBezTo>
                    <a:cubicBezTo>
                      <a:pt x="456109" y="73521"/>
                      <a:pt x="474133" y="74646"/>
                      <a:pt x="489611" y="76895"/>
                    </a:cubicBezTo>
                    <a:lnTo>
                      <a:pt x="551425" y="109802"/>
                    </a:lnTo>
                    <a:cubicBezTo>
                      <a:pt x="567730" y="127165"/>
                      <a:pt x="577519" y="148630"/>
                      <a:pt x="601001" y="182959"/>
                    </a:cubicBezTo>
                    <a:cubicBezTo>
                      <a:pt x="620646" y="211667"/>
                      <a:pt x="651007" y="251123"/>
                      <a:pt x="696317" y="293787"/>
                    </a:cubicBezTo>
                    <a:lnTo>
                      <a:pt x="640953" y="389401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41D40624-488E-44CF-A583-BCF70A6DEB8C}"/>
                  </a:ext>
                </a:extLst>
              </p:cNvPr>
              <p:cNvSpPr/>
              <p:nvPr/>
            </p:nvSpPr>
            <p:spPr>
              <a:xfrm>
                <a:off x="6956458" y="3450431"/>
                <a:ext cx="61813" cy="32907"/>
              </a:xfrm>
              <a:custGeom>
                <a:avLst/>
                <a:gdLst>
                  <a:gd name="connsiteX0" fmla="*/ 61813 w 61813"/>
                  <a:gd name="connsiteY0" fmla="*/ 32908 h 32907"/>
                  <a:gd name="connsiteX1" fmla="*/ 0 w 61813"/>
                  <a:gd name="connsiteY1" fmla="*/ 0 h 32907"/>
                  <a:gd name="connsiteX2" fmla="*/ 40680 w 61813"/>
                  <a:gd name="connsiteY2" fmla="*/ 15280 h 32907"/>
                  <a:gd name="connsiteX3" fmla="*/ 61813 w 61813"/>
                  <a:gd name="connsiteY3" fmla="*/ 32908 h 3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3" h="32907">
                    <a:moveTo>
                      <a:pt x="61813" y="32908"/>
                    </a:moveTo>
                    <a:lnTo>
                      <a:pt x="0" y="0"/>
                    </a:lnTo>
                    <a:cubicBezTo>
                      <a:pt x="13097" y="1885"/>
                      <a:pt x="24375" y="4531"/>
                      <a:pt x="40680" y="15280"/>
                    </a:cubicBezTo>
                    <a:cubicBezTo>
                      <a:pt x="49213" y="20902"/>
                      <a:pt x="55926" y="26657"/>
                      <a:pt x="61813" y="32908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F7D3422E-BF7A-4EC6-B972-F6A3593F1FFF}"/>
                  </a:ext>
                </a:extLst>
              </p:cNvPr>
              <p:cNvSpPr/>
              <p:nvPr/>
            </p:nvSpPr>
            <p:spPr>
              <a:xfrm>
                <a:off x="6881481" y="3776927"/>
                <a:ext cx="150250" cy="208954"/>
              </a:xfrm>
              <a:custGeom>
                <a:avLst/>
                <a:gdLst>
                  <a:gd name="connsiteX0" fmla="*/ 0 w 150250"/>
                  <a:gd name="connsiteY0" fmla="*/ 208955 h 208954"/>
                  <a:gd name="connsiteX1" fmla="*/ 100277 w 150250"/>
                  <a:gd name="connsiteY1" fmla="*/ 68891 h 208954"/>
                  <a:gd name="connsiteX2" fmla="*/ 87776 w 150250"/>
                  <a:gd name="connsiteY2" fmla="*/ 60689 h 208954"/>
                  <a:gd name="connsiteX3" fmla="*/ 150250 w 150250"/>
                  <a:gd name="connsiteY3" fmla="*/ 0 h 208954"/>
                  <a:gd name="connsiteX4" fmla="*/ 100575 w 150250"/>
                  <a:gd name="connsiteY4" fmla="*/ 69056 h 208954"/>
                  <a:gd name="connsiteX5" fmla="*/ 100178 w 150250"/>
                  <a:gd name="connsiteY5" fmla="*/ 69585 h 208954"/>
                  <a:gd name="connsiteX6" fmla="*/ 99053 w 150250"/>
                  <a:gd name="connsiteY6" fmla="*/ 71173 h 208954"/>
                  <a:gd name="connsiteX7" fmla="*/ 6648 w 150250"/>
                  <a:gd name="connsiteY7" fmla="*/ 199694 h 208954"/>
                  <a:gd name="connsiteX8" fmla="*/ 0 w 150250"/>
                  <a:gd name="connsiteY8" fmla="*/ 208955 h 20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250" h="208954">
                    <a:moveTo>
                      <a:pt x="0" y="208955"/>
                    </a:moveTo>
                    <a:cubicBezTo>
                      <a:pt x="33503" y="162289"/>
                      <a:pt x="66907" y="115623"/>
                      <a:pt x="100277" y="68891"/>
                    </a:cubicBezTo>
                    <a:cubicBezTo>
                      <a:pt x="96341" y="66344"/>
                      <a:pt x="92174" y="63599"/>
                      <a:pt x="87776" y="60689"/>
                    </a:cubicBezTo>
                    <a:cubicBezTo>
                      <a:pt x="110563" y="41540"/>
                      <a:pt x="131696" y="20274"/>
                      <a:pt x="150250" y="0"/>
                    </a:cubicBezTo>
                    <a:cubicBezTo>
                      <a:pt x="133681" y="23019"/>
                      <a:pt x="117111" y="46038"/>
                      <a:pt x="100575" y="69056"/>
                    </a:cubicBezTo>
                    <a:cubicBezTo>
                      <a:pt x="100442" y="69222"/>
                      <a:pt x="100310" y="69420"/>
                      <a:pt x="100178" y="69585"/>
                    </a:cubicBezTo>
                    <a:cubicBezTo>
                      <a:pt x="99814" y="70115"/>
                      <a:pt x="99417" y="70644"/>
                      <a:pt x="99053" y="71173"/>
                    </a:cubicBezTo>
                    <a:cubicBezTo>
                      <a:pt x="68229" y="114002"/>
                      <a:pt x="37439" y="156865"/>
                      <a:pt x="6648" y="199694"/>
                    </a:cubicBezTo>
                    <a:cubicBezTo>
                      <a:pt x="4432" y="202803"/>
                      <a:pt x="2216" y="205846"/>
                      <a:pt x="0" y="20895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B0C58DF4-F52C-45A7-B0BB-F8421E7342CC}"/>
                  </a:ext>
                </a:extLst>
              </p:cNvPr>
              <p:cNvSpPr/>
              <p:nvPr/>
            </p:nvSpPr>
            <p:spPr>
              <a:xfrm>
                <a:off x="6061604" y="3337123"/>
                <a:ext cx="920154" cy="751879"/>
              </a:xfrm>
              <a:custGeom>
                <a:avLst/>
                <a:gdLst>
                  <a:gd name="connsiteX0" fmla="*/ 745728 w 920154"/>
                  <a:gd name="connsiteY0" fmla="*/ 751880 h 751879"/>
                  <a:gd name="connsiteX1" fmla="*/ 393832 w 920154"/>
                  <a:gd name="connsiteY1" fmla="*/ 442251 h 751879"/>
                  <a:gd name="connsiteX2" fmla="*/ 0 w 920154"/>
                  <a:gd name="connsiteY2" fmla="*/ 24242 h 751879"/>
                  <a:gd name="connsiteX3" fmla="*/ 529 w 920154"/>
                  <a:gd name="connsiteY3" fmla="*/ 16239 h 751879"/>
                  <a:gd name="connsiteX4" fmla="*/ 4233 w 920154"/>
                  <a:gd name="connsiteY4" fmla="*/ 0 h 751879"/>
                  <a:gd name="connsiteX5" fmla="*/ 373691 w 920154"/>
                  <a:gd name="connsiteY5" fmla="*/ 338997 h 751879"/>
                  <a:gd name="connsiteX6" fmla="*/ 621969 w 920154"/>
                  <a:gd name="connsiteY6" fmla="*/ 473307 h 751879"/>
                  <a:gd name="connsiteX7" fmla="*/ 740337 w 920154"/>
                  <a:gd name="connsiteY7" fmla="*/ 562570 h 751879"/>
                  <a:gd name="connsiteX8" fmla="*/ 766432 w 920154"/>
                  <a:gd name="connsiteY8" fmla="*/ 565415 h 751879"/>
                  <a:gd name="connsiteX9" fmla="*/ 782770 w 920154"/>
                  <a:gd name="connsiteY9" fmla="*/ 564389 h 751879"/>
                  <a:gd name="connsiteX10" fmla="*/ 790707 w 920154"/>
                  <a:gd name="connsiteY10" fmla="*/ 568986 h 751879"/>
                  <a:gd name="connsiteX11" fmla="*/ 794411 w 920154"/>
                  <a:gd name="connsiteY11" fmla="*/ 562438 h 751879"/>
                  <a:gd name="connsiteX12" fmla="*/ 907653 w 920154"/>
                  <a:gd name="connsiteY12" fmla="*/ 500492 h 751879"/>
                  <a:gd name="connsiteX13" fmla="*/ 920155 w 920154"/>
                  <a:gd name="connsiteY13" fmla="*/ 508695 h 751879"/>
                  <a:gd name="connsiteX14" fmla="*/ 819878 w 920154"/>
                  <a:gd name="connsiteY14" fmla="*/ 648758 h 751879"/>
                  <a:gd name="connsiteX15" fmla="*/ 745728 w 920154"/>
                  <a:gd name="connsiteY15" fmla="*/ 751880 h 75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20154" h="751879">
                    <a:moveTo>
                      <a:pt x="745728" y="751880"/>
                    </a:moveTo>
                    <a:cubicBezTo>
                      <a:pt x="674588" y="688247"/>
                      <a:pt x="550763" y="578214"/>
                      <a:pt x="393832" y="442251"/>
                    </a:cubicBezTo>
                    <a:cubicBezTo>
                      <a:pt x="133515" y="216727"/>
                      <a:pt x="-33" y="98623"/>
                      <a:pt x="0" y="24242"/>
                    </a:cubicBezTo>
                    <a:cubicBezTo>
                      <a:pt x="0" y="21530"/>
                      <a:pt x="165" y="18852"/>
                      <a:pt x="529" y="16239"/>
                    </a:cubicBezTo>
                    <a:cubicBezTo>
                      <a:pt x="1290" y="10716"/>
                      <a:pt x="2547" y="5292"/>
                      <a:pt x="4233" y="0"/>
                    </a:cubicBezTo>
                    <a:cubicBezTo>
                      <a:pt x="151871" y="208492"/>
                      <a:pt x="280988" y="297094"/>
                      <a:pt x="373691" y="338997"/>
                    </a:cubicBezTo>
                    <a:cubicBezTo>
                      <a:pt x="443276" y="370483"/>
                      <a:pt x="526256" y="390955"/>
                      <a:pt x="621969" y="473307"/>
                    </a:cubicBezTo>
                    <a:cubicBezTo>
                      <a:pt x="675746" y="519542"/>
                      <a:pt x="695292" y="552384"/>
                      <a:pt x="740337" y="562570"/>
                    </a:cubicBezTo>
                    <a:cubicBezTo>
                      <a:pt x="749002" y="564522"/>
                      <a:pt x="757701" y="565415"/>
                      <a:pt x="766432" y="565415"/>
                    </a:cubicBezTo>
                    <a:cubicBezTo>
                      <a:pt x="771889" y="565415"/>
                      <a:pt x="777313" y="565084"/>
                      <a:pt x="782770" y="564389"/>
                    </a:cubicBezTo>
                    <a:cubicBezTo>
                      <a:pt x="785416" y="565944"/>
                      <a:pt x="788061" y="567465"/>
                      <a:pt x="790707" y="568986"/>
                    </a:cubicBezTo>
                    <a:lnTo>
                      <a:pt x="794411" y="562438"/>
                    </a:lnTo>
                    <a:cubicBezTo>
                      <a:pt x="833801" y="554203"/>
                      <a:pt x="872695" y="529828"/>
                      <a:pt x="907653" y="500492"/>
                    </a:cubicBezTo>
                    <a:cubicBezTo>
                      <a:pt x="912052" y="503403"/>
                      <a:pt x="916219" y="506148"/>
                      <a:pt x="920155" y="508695"/>
                    </a:cubicBezTo>
                    <a:cubicBezTo>
                      <a:pt x="886784" y="555427"/>
                      <a:pt x="853381" y="602092"/>
                      <a:pt x="819878" y="648758"/>
                    </a:cubicBezTo>
                    <a:cubicBezTo>
                      <a:pt x="795172" y="683121"/>
                      <a:pt x="770467" y="717484"/>
                      <a:pt x="745728" y="751880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70B82E66-8015-4CFC-96CD-FD9A92AECC3E}"/>
                  </a:ext>
                </a:extLst>
              </p:cNvPr>
              <p:cNvSpPr/>
              <p:nvPr/>
            </p:nvSpPr>
            <p:spPr>
              <a:xfrm>
                <a:off x="6844373" y="3899561"/>
                <a:ext cx="11641" cy="6548"/>
              </a:xfrm>
              <a:custGeom>
                <a:avLst/>
                <a:gdLst>
                  <a:gd name="connsiteX0" fmla="*/ 7938 w 11641"/>
                  <a:gd name="connsiteY0" fmla="*/ 6548 h 6548"/>
                  <a:gd name="connsiteX1" fmla="*/ 0 w 11641"/>
                  <a:gd name="connsiteY1" fmla="*/ 1951 h 6548"/>
                  <a:gd name="connsiteX2" fmla="*/ 11642 w 11641"/>
                  <a:gd name="connsiteY2" fmla="*/ 0 h 6548"/>
                  <a:gd name="connsiteX3" fmla="*/ 7938 w 11641"/>
                  <a:gd name="connsiteY3" fmla="*/ 6548 h 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41" h="6548">
                    <a:moveTo>
                      <a:pt x="7938" y="6548"/>
                    </a:moveTo>
                    <a:cubicBezTo>
                      <a:pt x="5292" y="5027"/>
                      <a:pt x="2646" y="3506"/>
                      <a:pt x="0" y="1951"/>
                    </a:cubicBezTo>
                    <a:cubicBezTo>
                      <a:pt x="3870" y="1455"/>
                      <a:pt x="7772" y="794"/>
                      <a:pt x="11642" y="0"/>
                    </a:cubicBezTo>
                    <a:lnTo>
                      <a:pt x="7938" y="6548"/>
                    </a:lnTo>
                  </a:path>
                </a:pathLst>
              </a:custGeom>
              <a:solidFill>
                <a:srgbClr val="3145A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3522FB14-9C8F-443F-A249-E47E328DC28D}"/>
                  </a:ext>
                </a:extLst>
              </p:cNvPr>
              <p:cNvSpPr/>
              <p:nvPr/>
            </p:nvSpPr>
            <p:spPr>
              <a:xfrm>
                <a:off x="6888129" y="3846512"/>
                <a:ext cx="93530" cy="130108"/>
              </a:xfrm>
              <a:custGeom>
                <a:avLst/>
                <a:gdLst>
                  <a:gd name="connsiteX0" fmla="*/ 0 w 93530"/>
                  <a:gd name="connsiteY0" fmla="*/ 130109 h 130108"/>
                  <a:gd name="connsiteX1" fmla="*/ 92406 w 93530"/>
                  <a:gd name="connsiteY1" fmla="*/ 1588 h 130108"/>
                  <a:gd name="connsiteX2" fmla="*/ 93530 w 93530"/>
                  <a:gd name="connsiteY2" fmla="*/ 0 h 130108"/>
                  <a:gd name="connsiteX3" fmla="*/ 92406 w 93530"/>
                  <a:gd name="connsiteY3" fmla="*/ 1588 h 130108"/>
                  <a:gd name="connsiteX4" fmla="*/ 0 w 93530"/>
                  <a:gd name="connsiteY4" fmla="*/ 130109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30" h="130108">
                    <a:moveTo>
                      <a:pt x="0" y="130109"/>
                    </a:moveTo>
                    <a:cubicBezTo>
                      <a:pt x="30791" y="87279"/>
                      <a:pt x="61582" y="44417"/>
                      <a:pt x="92406" y="1588"/>
                    </a:cubicBezTo>
                    <a:cubicBezTo>
                      <a:pt x="92770" y="1058"/>
                      <a:pt x="93166" y="529"/>
                      <a:pt x="93530" y="0"/>
                    </a:cubicBezTo>
                    <a:cubicBezTo>
                      <a:pt x="93166" y="529"/>
                      <a:pt x="92770" y="1058"/>
                      <a:pt x="92406" y="1588"/>
                    </a:cubicBezTo>
                    <a:cubicBezTo>
                      <a:pt x="61582" y="44417"/>
                      <a:pt x="30791" y="87279"/>
                      <a:pt x="0" y="130109"/>
                    </a:cubicBez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348F8605-C017-4B75-8813-4F00A257798A}"/>
                  </a:ext>
                </a:extLst>
              </p:cNvPr>
              <p:cNvSpPr/>
              <p:nvPr/>
            </p:nvSpPr>
            <p:spPr>
              <a:xfrm>
                <a:off x="6888129" y="3848099"/>
                <a:ext cx="92405" cy="128521"/>
              </a:xfrm>
              <a:custGeom>
                <a:avLst/>
                <a:gdLst>
                  <a:gd name="connsiteX0" fmla="*/ 0 w 92405"/>
                  <a:gd name="connsiteY0" fmla="*/ 128521 h 128521"/>
                  <a:gd name="connsiteX1" fmla="*/ 92406 w 92405"/>
                  <a:gd name="connsiteY1" fmla="*/ 0 h 128521"/>
                  <a:gd name="connsiteX2" fmla="*/ 0 w 92405"/>
                  <a:gd name="connsiteY2" fmla="*/ 128521 h 12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405" h="128521">
                    <a:moveTo>
                      <a:pt x="0" y="128521"/>
                    </a:moveTo>
                    <a:cubicBezTo>
                      <a:pt x="30791" y="85692"/>
                      <a:pt x="61582" y="42829"/>
                      <a:pt x="92406" y="0"/>
                    </a:cubicBezTo>
                    <a:cubicBezTo>
                      <a:pt x="61582" y="42863"/>
                      <a:pt x="30791" y="85692"/>
                      <a:pt x="0" y="128521"/>
                    </a:cubicBezTo>
                  </a:path>
                </a:pathLst>
              </a:custGeom>
              <a:solidFill>
                <a:srgbClr val="7C629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0AE052ED-2C4B-421A-B65A-594D8E255045}"/>
                  </a:ext>
                </a:extLst>
              </p:cNvPr>
              <p:cNvSpPr/>
              <p:nvPr/>
            </p:nvSpPr>
            <p:spPr>
              <a:xfrm>
                <a:off x="6618208" y="2613630"/>
                <a:ext cx="1015285" cy="569922"/>
              </a:xfrm>
              <a:custGeom>
                <a:avLst/>
                <a:gdLst>
                  <a:gd name="connsiteX0" fmla="*/ 1015285 w 1015285"/>
                  <a:gd name="connsiteY0" fmla="*/ 352547 h 569922"/>
                  <a:gd name="connsiteX1" fmla="*/ 132338 w 1015285"/>
                  <a:gd name="connsiteY1" fmla="*/ 478522 h 569922"/>
                  <a:gd name="connsiteX2" fmla="*/ 3287 w 1015285"/>
                  <a:gd name="connsiteY2" fmla="*/ 146503 h 569922"/>
                  <a:gd name="connsiteX3" fmla="*/ 58254 w 1015285"/>
                  <a:gd name="connsiteY3" fmla="*/ 585 h 569922"/>
                  <a:gd name="connsiteX4" fmla="*/ 64703 w 1015285"/>
                  <a:gd name="connsiteY4" fmla="*/ 142832 h 569922"/>
                  <a:gd name="connsiteX5" fmla="*/ 142226 w 1015285"/>
                  <a:gd name="connsiteY5" fmla="*/ 295000 h 569922"/>
                  <a:gd name="connsiteX6" fmla="*/ 308219 w 1015285"/>
                  <a:gd name="connsiteY6" fmla="*/ 464300 h 569922"/>
                  <a:gd name="connsiteX7" fmla="*/ 1015285 w 1015285"/>
                  <a:gd name="connsiteY7" fmla="*/ 352547 h 569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5285" h="569922">
                    <a:moveTo>
                      <a:pt x="1015285" y="352547"/>
                    </a:moveTo>
                    <a:cubicBezTo>
                      <a:pt x="665208" y="591367"/>
                      <a:pt x="303589" y="633468"/>
                      <a:pt x="132338" y="478522"/>
                    </a:cubicBezTo>
                    <a:cubicBezTo>
                      <a:pt x="67349" y="419751"/>
                      <a:pt x="-17847" y="289907"/>
                      <a:pt x="3287" y="146503"/>
                    </a:cubicBezTo>
                    <a:cubicBezTo>
                      <a:pt x="10762" y="95934"/>
                      <a:pt x="31664" y="41000"/>
                      <a:pt x="58254" y="585"/>
                    </a:cubicBezTo>
                    <a:cubicBezTo>
                      <a:pt x="63347" y="-7187"/>
                      <a:pt x="47572" y="63655"/>
                      <a:pt x="64703" y="142832"/>
                    </a:cubicBezTo>
                    <a:cubicBezTo>
                      <a:pt x="78098" y="204843"/>
                      <a:pt x="107268" y="246350"/>
                      <a:pt x="142226" y="295000"/>
                    </a:cubicBezTo>
                    <a:cubicBezTo>
                      <a:pt x="206024" y="383801"/>
                      <a:pt x="278156" y="443762"/>
                      <a:pt x="308219" y="464300"/>
                    </a:cubicBezTo>
                    <a:cubicBezTo>
                      <a:pt x="447556" y="559451"/>
                      <a:pt x="736249" y="527867"/>
                      <a:pt x="1015285" y="35254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2CF5EA29-ED37-4250-B9FC-470FA30B2E13}"/>
                  </a:ext>
                </a:extLst>
              </p:cNvPr>
              <p:cNvSpPr/>
              <p:nvPr/>
            </p:nvSpPr>
            <p:spPr>
              <a:xfrm>
                <a:off x="7039707" y="2302106"/>
                <a:ext cx="68356" cy="65484"/>
              </a:xfrm>
              <a:custGeom>
                <a:avLst/>
                <a:gdLst>
                  <a:gd name="connsiteX0" fmla="*/ 30951 w 68356"/>
                  <a:gd name="connsiteY0" fmla="*/ 65484 h 65484"/>
                  <a:gd name="connsiteX1" fmla="*/ 260 w 68356"/>
                  <a:gd name="connsiteY1" fmla="*/ 28013 h 65484"/>
                  <a:gd name="connsiteX2" fmla="*/ 34226 w 68356"/>
                  <a:gd name="connsiteY2" fmla="*/ 0 h 65484"/>
                  <a:gd name="connsiteX3" fmla="*/ 34325 w 68356"/>
                  <a:gd name="connsiteY3" fmla="*/ 0 h 65484"/>
                  <a:gd name="connsiteX4" fmla="*/ 68357 w 68356"/>
                  <a:gd name="connsiteY4" fmla="*/ 28013 h 65484"/>
                  <a:gd name="connsiteX5" fmla="*/ 30951 w 68356"/>
                  <a:gd name="connsiteY5" fmla="*/ 65484 h 6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356" h="65484">
                    <a:moveTo>
                      <a:pt x="30951" y="65484"/>
                    </a:moveTo>
                    <a:cubicBezTo>
                      <a:pt x="11339" y="63037"/>
                      <a:pt x="-2055" y="45442"/>
                      <a:pt x="260" y="28013"/>
                    </a:cubicBezTo>
                    <a:cubicBezTo>
                      <a:pt x="2443" y="11609"/>
                      <a:pt x="18020" y="0"/>
                      <a:pt x="34226" y="0"/>
                    </a:cubicBezTo>
                    <a:cubicBezTo>
                      <a:pt x="34259" y="0"/>
                      <a:pt x="34292" y="0"/>
                      <a:pt x="34325" y="0"/>
                    </a:cubicBezTo>
                    <a:cubicBezTo>
                      <a:pt x="50498" y="33"/>
                      <a:pt x="64818" y="11708"/>
                      <a:pt x="68357" y="28013"/>
                    </a:cubicBezTo>
                    <a:lnTo>
                      <a:pt x="30951" y="65484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307CE64B-B410-4109-953E-3F362FFED988}"/>
                  </a:ext>
                </a:extLst>
              </p:cNvPr>
              <p:cNvSpPr/>
              <p:nvPr/>
            </p:nvSpPr>
            <p:spPr>
              <a:xfrm>
                <a:off x="7053655" y="2411710"/>
                <a:ext cx="116420" cy="164471"/>
              </a:xfrm>
              <a:custGeom>
                <a:avLst/>
                <a:gdLst>
                  <a:gd name="connsiteX0" fmla="*/ 6354 w 116420"/>
                  <a:gd name="connsiteY0" fmla="*/ 0 h 164471"/>
                  <a:gd name="connsiteX1" fmla="*/ 116421 w 116420"/>
                  <a:gd name="connsiteY1" fmla="*/ 93233 h 164471"/>
                  <a:gd name="connsiteX2" fmla="*/ 95816 w 116420"/>
                  <a:gd name="connsiteY2" fmla="*/ 164472 h 164471"/>
                  <a:gd name="connsiteX3" fmla="*/ 23717 w 116420"/>
                  <a:gd name="connsiteY3" fmla="*/ 117673 h 164471"/>
                  <a:gd name="connsiteX4" fmla="*/ 6354 w 116420"/>
                  <a:gd name="connsiteY4" fmla="*/ 0 h 16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420" h="164471">
                    <a:moveTo>
                      <a:pt x="6354" y="0"/>
                    </a:moveTo>
                    <a:cubicBezTo>
                      <a:pt x="6354" y="0"/>
                      <a:pt x="20840" y="86155"/>
                      <a:pt x="116421" y="93233"/>
                    </a:cubicBezTo>
                    <a:lnTo>
                      <a:pt x="95816" y="164472"/>
                    </a:lnTo>
                    <a:cubicBezTo>
                      <a:pt x="84638" y="161826"/>
                      <a:pt x="49051" y="151772"/>
                      <a:pt x="23717" y="117673"/>
                    </a:cubicBezTo>
                    <a:cubicBezTo>
                      <a:pt x="-14350" y="66477"/>
                      <a:pt x="4337" y="6152"/>
                      <a:pt x="6354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5C194B39-5576-44E1-B5CB-583148931E6B}"/>
                  </a:ext>
                </a:extLst>
              </p:cNvPr>
              <p:cNvSpPr/>
              <p:nvPr/>
            </p:nvSpPr>
            <p:spPr>
              <a:xfrm>
                <a:off x="6920502" y="3906700"/>
                <a:ext cx="202676" cy="407008"/>
              </a:xfrm>
              <a:custGeom>
                <a:avLst/>
                <a:gdLst>
                  <a:gd name="connsiteX0" fmla="*/ 202676 w 202676"/>
                  <a:gd name="connsiteY0" fmla="*/ 30531 h 407008"/>
                  <a:gd name="connsiteX1" fmla="*/ 187297 w 202676"/>
                  <a:gd name="connsiteY1" fmla="*/ 192919 h 407008"/>
                  <a:gd name="connsiteX2" fmla="*/ 159847 w 202676"/>
                  <a:gd name="connsiteY2" fmla="*/ 319655 h 407008"/>
                  <a:gd name="connsiteX3" fmla="*/ 147345 w 202676"/>
                  <a:gd name="connsiteY3" fmla="*/ 345981 h 407008"/>
                  <a:gd name="connsiteX4" fmla="*/ 70484 w 202676"/>
                  <a:gd name="connsiteY4" fmla="*/ 406868 h 407008"/>
                  <a:gd name="connsiteX5" fmla="*/ 43529 w 202676"/>
                  <a:gd name="connsiteY5" fmla="*/ 403792 h 407008"/>
                  <a:gd name="connsiteX6" fmla="*/ 16707 w 202676"/>
                  <a:gd name="connsiteY6" fmla="*/ 388149 h 407008"/>
                  <a:gd name="connsiteX7" fmla="*/ 6388 w 202676"/>
                  <a:gd name="connsiteY7" fmla="*/ 373101 h 407008"/>
                  <a:gd name="connsiteX8" fmla="*/ 4404 w 202676"/>
                  <a:gd name="connsiteY8" fmla="*/ 263199 h 407008"/>
                  <a:gd name="connsiteX9" fmla="*/ 4801 w 202676"/>
                  <a:gd name="connsiteY9" fmla="*/ 257974 h 407008"/>
                  <a:gd name="connsiteX10" fmla="*/ 12077 w 202676"/>
                  <a:gd name="connsiteY10" fmla="*/ 117976 h 407008"/>
                  <a:gd name="connsiteX11" fmla="*/ 108319 w 202676"/>
                  <a:gd name="connsiteY11" fmla="*/ 113644 h 407008"/>
                  <a:gd name="connsiteX12" fmla="*/ 153431 w 202676"/>
                  <a:gd name="connsiteY12" fmla="*/ 8803 h 407008"/>
                  <a:gd name="connsiteX13" fmla="*/ 165866 w 202676"/>
                  <a:gd name="connsiteY13" fmla="*/ 1659 h 407008"/>
                  <a:gd name="connsiteX14" fmla="*/ 184486 w 202676"/>
                  <a:gd name="connsiteY14" fmla="*/ 16277 h 407008"/>
                  <a:gd name="connsiteX15" fmla="*/ 202676 w 202676"/>
                  <a:gd name="connsiteY15" fmla="*/ 30531 h 40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2676" h="407008">
                    <a:moveTo>
                      <a:pt x="202676" y="30531"/>
                    </a:moveTo>
                    <a:cubicBezTo>
                      <a:pt x="196227" y="94792"/>
                      <a:pt x="191365" y="145757"/>
                      <a:pt x="187297" y="192919"/>
                    </a:cubicBezTo>
                    <a:cubicBezTo>
                      <a:pt x="185974" y="208464"/>
                      <a:pt x="181377" y="262703"/>
                      <a:pt x="159847" y="319655"/>
                    </a:cubicBezTo>
                    <a:cubicBezTo>
                      <a:pt x="157333" y="326402"/>
                      <a:pt x="153794" y="335398"/>
                      <a:pt x="147345" y="345981"/>
                    </a:cubicBezTo>
                    <a:cubicBezTo>
                      <a:pt x="136960" y="363047"/>
                      <a:pt x="112090" y="403958"/>
                      <a:pt x="70484" y="406868"/>
                    </a:cubicBezTo>
                    <a:cubicBezTo>
                      <a:pt x="68268" y="407034"/>
                      <a:pt x="56759" y="407662"/>
                      <a:pt x="43529" y="403792"/>
                    </a:cubicBezTo>
                    <a:cubicBezTo>
                      <a:pt x="34600" y="401147"/>
                      <a:pt x="24876" y="396417"/>
                      <a:pt x="16707" y="388149"/>
                    </a:cubicBezTo>
                    <a:cubicBezTo>
                      <a:pt x="12242" y="383618"/>
                      <a:pt x="8902" y="378690"/>
                      <a:pt x="6388" y="373101"/>
                    </a:cubicBezTo>
                    <a:cubicBezTo>
                      <a:pt x="-3765" y="350578"/>
                      <a:pt x="237" y="317935"/>
                      <a:pt x="4404" y="263199"/>
                    </a:cubicBezTo>
                    <a:cubicBezTo>
                      <a:pt x="4536" y="261513"/>
                      <a:pt x="4669" y="259793"/>
                      <a:pt x="4801" y="257974"/>
                    </a:cubicBezTo>
                    <a:cubicBezTo>
                      <a:pt x="7215" y="225496"/>
                      <a:pt x="10291" y="177607"/>
                      <a:pt x="12077" y="117976"/>
                    </a:cubicBezTo>
                    <a:cubicBezTo>
                      <a:pt x="16244" y="119861"/>
                      <a:pt x="64928" y="141127"/>
                      <a:pt x="108319" y="113644"/>
                    </a:cubicBezTo>
                    <a:cubicBezTo>
                      <a:pt x="141326" y="92742"/>
                      <a:pt x="159119" y="51367"/>
                      <a:pt x="153431" y="8803"/>
                    </a:cubicBezTo>
                    <a:cubicBezTo>
                      <a:pt x="152505" y="1923"/>
                      <a:pt x="160409" y="-2608"/>
                      <a:pt x="165866" y="1659"/>
                    </a:cubicBezTo>
                    <a:cubicBezTo>
                      <a:pt x="172051" y="6520"/>
                      <a:pt x="178268" y="11415"/>
                      <a:pt x="184486" y="16277"/>
                    </a:cubicBezTo>
                    <a:cubicBezTo>
                      <a:pt x="190572" y="21006"/>
                      <a:pt x="196624" y="25802"/>
                      <a:pt x="202676" y="30531"/>
                    </a:cubicBezTo>
                  </a:path>
                </a:pathLst>
              </a:custGeom>
              <a:solidFill>
                <a:srgbClr val="76717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2714D1BC-1C1A-4BEC-8957-C527E59B31FC}"/>
                  </a:ext>
                </a:extLst>
              </p:cNvPr>
              <p:cNvSpPr/>
              <p:nvPr/>
            </p:nvSpPr>
            <p:spPr>
              <a:xfrm>
                <a:off x="6931355" y="4101306"/>
                <a:ext cx="121443" cy="20405"/>
              </a:xfrm>
              <a:custGeom>
                <a:avLst/>
                <a:gdLst>
                  <a:gd name="connsiteX0" fmla="*/ 121411 w 121443"/>
                  <a:gd name="connsiteY0" fmla="*/ 20406 h 20405"/>
                  <a:gd name="connsiteX1" fmla="*/ 0 w 121443"/>
                  <a:gd name="connsiteY1" fmla="*/ 20307 h 20405"/>
                  <a:gd name="connsiteX2" fmla="*/ 0 w 121443"/>
                  <a:gd name="connsiteY2" fmla="*/ 0 h 20405"/>
                  <a:gd name="connsiteX3" fmla="*/ 121444 w 121443"/>
                  <a:gd name="connsiteY3" fmla="*/ 132 h 20405"/>
                  <a:gd name="connsiteX4" fmla="*/ 121411 w 121443"/>
                  <a:gd name="connsiteY4" fmla="*/ 20406 h 2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43" h="20405">
                    <a:moveTo>
                      <a:pt x="121411" y="20406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44" y="132"/>
                    </a:lnTo>
                    <a:lnTo>
                      <a:pt x="121411" y="20406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CD5F174D-DED4-414B-B7E1-AA9A78BF1028}"/>
                  </a:ext>
                </a:extLst>
              </p:cNvPr>
              <p:cNvSpPr/>
              <p:nvPr/>
            </p:nvSpPr>
            <p:spPr>
              <a:xfrm>
                <a:off x="6933836" y="4052589"/>
                <a:ext cx="121410" cy="20372"/>
              </a:xfrm>
              <a:custGeom>
                <a:avLst/>
                <a:gdLst>
                  <a:gd name="connsiteX0" fmla="*/ 121411 w 121410"/>
                  <a:gd name="connsiteY0" fmla="*/ 20373 h 20372"/>
                  <a:gd name="connsiteX1" fmla="*/ 0 w 121410"/>
                  <a:gd name="connsiteY1" fmla="*/ 20307 h 20372"/>
                  <a:gd name="connsiteX2" fmla="*/ 0 w 121410"/>
                  <a:gd name="connsiteY2" fmla="*/ 0 h 20372"/>
                  <a:gd name="connsiteX3" fmla="*/ 121411 w 121410"/>
                  <a:gd name="connsiteY3" fmla="*/ 99 h 20372"/>
                  <a:gd name="connsiteX4" fmla="*/ 121411 w 121410"/>
                  <a:gd name="connsiteY4" fmla="*/ 20373 h 2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10" h="20372">
                    <a:moveTo>
                      <a:pt x="121411" y="20373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11" y="99"/>
                    </a:lnTo>
                    <a:lnTo>
                      <a:pt x="121411" y="20373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EBC9E5B2-4712-4C37-8017-E56C3C311F72}"/>
                  </a:ext>
                </a:extLst>
              </p:cNvPr>
              <p:cNvSpPr/>
              <p:nvPr/>
            </p:nvSpPr>
            <p:spPr>
              <a:xfrm>
                <a:off x="6907660" y="3922977"/>
                <a:ext cx="232451" cy="390757"/>
              </a:xfrm>
              <a:custGeom>
                <a:avLst/>
                <a:gdLst>
                  <a:gd name="connsiteX0" fmla="*/ 232451 w 232451"/>
                  <a:gd name="connsiteY0" fmla="*/ 22886 h 390757"/>
                  <a:gd name="connsiteX1" fmla="*/ 212442 w 232451"/>
                  <a:gd name="connsiteY1" fmla="*/ 182926 h 390757"/>
                  <a:gd name="connsiteX2" fmla="*/ 175566 w 232451"/>
                  <a:gd name="connsiteY2" fmla="*/ 321436 h 390757"/>
                  <a:gd name="connsiteX3" fmla="*/ 137135 w 232451"/>
                  <a:gd name="connsiteY3" fmla="*/ 366051 h 390757"/>
                  <a:gd name="connsiteX4" fmla="*/ 83325 w 232451"/>
                  <a:gd name="connsiteY4" fmla="*/ 390591 h 390757"/>
                  <a:gd name="connsiteX5" fmla="*/ 56371 w 232451"/>
                  <a:gd name="connsiteY5" fmla="*/ 387515 h 390757"/>
                  <a:gd name="connsiteX6" fmla="*/ 38776 w 232451"/>
                  <a:gd name="connsiteY6" fmla="*/ 381430 h 390757"/>
                  <a:gd name="connsiteX7" fmla="*/ 4943 w 232451"/>
                  <a:gd name="connsiteY7" fmla="*/ 332846 h 390757"/>
                  <a:gd name="connsiteX8" fmla="*/ 17643 w 232451"/>
                  <a:gd name="connsiteY8" fmla="*/ 241697 h 390757"/>
                  <a:gd name="connsiteX9" fmla="*/ 18767 w 232451"/>
                  <a:gd name="connsiteY9" fmla="*/ 240672 h 390757"/>
                  <a:gd name="connsiteX10" fmla="*/ 107932 w 232451"/>
                  <a:gd name="connsiteY10" fmla="*/ 234421 h 390757"/>
                  <a:gd name="connsiteX11" fmla="*/ 166338 w 232451"/>
                  <a:gd name="connsiteY11" fmla="*/ 238323 h 390757"/>
                  <a:gd name="connsiteX12" fmla="*/ 181717 w 232451"/>
                  <a:gd name="connsiteY12" fmla="*/ 152135 h 390757"/>
                  <a:gd name="connsiteX13" fmla="*/ 197328 w 232451"/>
                  <a:gd name="connsiteY13" fmla="*/ 0 h 390757"/>
                  <a:gd name="connsiteX14" fmla="*/ 206423 w 232451"/>
                  <a:gd name="connsiteY14" fmla="*/ 7144 h 390757"/>
                  <a:gd name="connsiteX15" fmla="*/ 232451 w 232451"/>
                  <a:gd name="connsiteY15" fmla="*/ 22886 h 390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2451" h="390757">
                    <a:moveTo>
                      <a:pt x="232451" y="22886"/>
                    </a:moveTo>
                    <a:cubicBezTo>
                      <a:pt x="222860" y="93894"/>
                      <a:pt x="216411" y="148200"/>
                      <a:pt x="212442" y="182926"/>
                    </a:cubicBezTo>
                    <a:cubicBezTo>
                      <a:pt x="207448" y="226814"/>
                      <a:pt x="202289" y="275431"/>
                      <a:pt x="175566" y="321436"/>
                    </a:cubicBezTo>
                    <a:cubicBezTo>
                      <a:pt x="170836" y="329539"/>
                      <a:pt x="158963" y="348721"/>
                      <a:pt x="137135" y="366051"/>
                    </a:cubicBezTo>
                    <a:cubicBezTo>
                      <a:pt x="124567" y="376006"/>
                      <a:pt x="107667" y="389037"/>
                      <a:pt x="83325" y="390591"/>
                    </a:cubicBezTo>
                    <a:cubicBezTo>
                      <a:pt x="72048" y="391352"/>
                      <a:pt x="62655" y="389367"/>
                      <a:pt x="56371" y="387515"/>
                    </a:cubicBezTo>
                    <a:cubicBezTo>
                      <a:pt x="51013" y="386523"/>
                      <a:pt x="44961" y="384737"/>
                      <a:pt x="38776" y="381430"/>
                    </a:cubicBezTo>
                    <a:cubicBezTo>
                      <a:pt x="13376" y="367837"/>
                      <a:pt x="6398" y="339460"/>
                      <a:pt x="4943" y="332846"/>
                    </a:cubicBezTo>
                    <a:cubicBezTo>
                      <a:pt x="3322" y="326364"/>
                      <a:pt x="-10833" y="267659"/>
                      <a:pt x="17643" y="241697"/>
                    </a:cubicBezTo>
                    <a:cubicBezTo>
                      <a:pt x="18006" y="241366"/>
                      <a:pt x="18403" y="241002"/>
                      <a:pt x="18767" y="240672"/>
                    </a:cubicBezTo>
                    <a:cubicBezTo>
                      <a:pt x="39173" y="223540"/>
                      <a:pt x="65995" y="229923"/>
                      <a:pt x="107932" y="234421"/>
                    </a:cubicBezTo>
                    <a:cubicBezTo>
                      <a:pt x="122054" y="235942"/>
                      <a:pt x="141964" y="237662"/>
                      <a:pt x="166338" y="238323"/>
                    </a:cubicBezTo>
                    <a:cubicBezTo>
                      <a:pt x="171994" y="210873"/>
                      <a:pt x="177186" y="182133"/>
                      <a:pt x="181717" y="152135"/>
                    </a:cubicBezTo>
                    <a:cubicBezTo>
                      <a:pt x="189820" y="98293"/>
                      <a:pt x="194715" y="47393"/>
                      <a:pt x="197328" y="0"/>
                    </a:cubicBezTo>
                    <a:cubicBezTo>
                      <a:pt x="200139" y="2381"/>
                      <a:pt x="203182" y="4763"/>
                      <a:pt x="206423" y="7144"/>
                    </a:cubicBezTo>
                    <a:cubicBezTo>
                      <a:pt x="215485" y="13758"/>
                      <a:pt x="224315" y="18885"/>
                      <a:pt x="232451" y="22886"/>
                    </a:cubicBezTo>
                  </a:path>
                </a:pathLst>
              </a:custGeom>
              <a:solidFill>
                <a:srgbClr val="3B3838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D573AB09-4456-4498-B8C8-8E837E3944B5}"/>
                  </a:ext>
                </a:extLst>
              </p:cNvPr>
              <p:cNvSpPr/>
              <p:nvPr/>
            </p:nvSpPr>
            <p:spPr>
              <a:xfrm>
                <a:off x="6800982" y="4424391"/>
                <a:ext cx="270798" cy="369148"/>
              </a:xfrm>
              <a:custGeom>
                <a:avLst/>
                <a:gdLst>
                  <a:gd name="connsiteX0" fmla="*/ 0 w 270798"/>
                  <a:gd name="connsiteY0" fmla="*/ 40882 h 369148"/>
                  <a:gd name="connsiteX1" fmla="*/ 56158 w 270798"/>
                  <a:gd name="connsiteY1" fmla="*/ 193150 h 369148"/>
                  <a:gd name="connsiteX2" fmla="*/ 114267 w 270798"/>
                  <a:gd name="connsiteY2" fmla="*/ 307847 h 369148"/>
                  <a:gd name="connsiteX3" fmla="*/ 132655 w 270798"/>
                  <a:gd name="connsiteY3" fmla="*/ 329807 h 369148"/>
                  <a:gd name="connsiteX4" fmla="*/ 219538 w 270798"/>
                  <a:gd name="connsiteY4" fmla="*/ 367808 h 369148"/>
                  <a:gd name="connsiteX5" fmla="*/ 243681 w 270798"/>
                  <a:gd name="connsiteY5" fmla="*/ 357522 h 369148"/>
                  <a:gd name="connsiteX6" fmla="*/ 264484 w 270798"/>
                  <a:gd name="connsiteY6" fmla="*/ 335264 h 369148"/>
                  <a:gd name="connsiteX7" fmla="*/ 270173 w 270798"/>
                  <a:gd name="connsiteY7" fmla="*/ 317967 h 369148"/>
                  <a:gd name="connsiteX8" fmla="*/ 243615 w 270798"/>
                  <a:gd name="connsiteY8" fmla="*/ 211604 h 369148"/>
                  <a:gd name="connsiteX9" fmla="*/ 241895 w 270798"/>
                  <a:gd name="connsiteY9" fmla="*/ 206676 h 369148"/>
                  <a:gd name="connsiteX10" fmla="*/ 199033 w 270798"/>
                  <a:gd name="connsiteY10" fmla="*/ 73790 h 369148"/>
                  <a:gd name="connsiteX11" fmla="*/ 108810 w 270798"/>
                  <a:gd name="connsiteY11" fmla="*/ 95518 h 369148"/>
                  <a:gd name="connsiteX12" fmla="*/ 39985 w 270798"/>
                  <a:gd name="connsiteY12" fmla="*/ 6685 h 369148"/>
                  <a:gd name="connsiteX13" fmla="*/ 26657 w 270798"/>
                  <a:gd name="connsiteY13" fmla="*/ 3179 h 369148"/>
                  <a:gd name="connsiteX14" fmla="*/ 13163 w 270798"/>
                  <a:gd name="connsiteY14" fmla="*/ 22229 h 369148"/>
                  <a:gd name="connsiteX15" fmla="*/ 0 w 270798"/>
                  <a:gd name="connsiteY15" fmla="*/ 40882 h 36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0798" h="369148">
                    <a:moveTo>
                      <a:pt x="0" y="40882"/>
                    </a:moveTo>
                    <a:cubicBezTo>
                      <a:pt x="22556" y="101042"/>
                      <a:pt x="40217" y="148799"/>
                      <a:pt x="56158" y="193150"/>
                    </a:cubicBezTo>
                    <a:cubicBezTo>
                      <a:pt x="61416" y="207768"/>
                      <a:pt x="79640" y="258766"/>
                      <a:pt x="114267" y="307847"/>
                    </a:cubicBezTo>
                    <a:cubicBezTo>
                      <a:pt x="118368" y="313634"/>
                      <a:pt x="123990" y="321340"/>
                      <a:pt x="132655" y="329807"/>
                    </a:cubicBezTo>
                    <a:cubicBezTo>
                      <a:pt x="146678" y="343433"/>
                      <a:pt x="180247" y="376142"/>
                      <a:pt x="219538" y="367808"/>
                    </a:cubicBezTo>
                    <a:cubicBezTo>
                      <a:pt x="221655" y="367312"/>
                      <a:pt x="232470" y="364831"/>
                      <a:pt x="243681" y="357522"/>
                    </a:cubicBezTo>
                    <a:cubicBezTo>
                      <a:pt x="251288" y="352594"/>
                      <a:pt x="259060" y="345450"/>
                      <a:pt x="264484" y="335264"/>
                    </a:cubicBezTo>
                    <a:cubicBezTo>
                      <a:pt x="267428" y="329708"/>
                      <a:pt x="269280" y="324019"/>
                      <a:pt x="270173" y="317967"/>
                    </a:cubicBezTo>
                    <a:cubicBezTo>
                      <a:pt x="273745" y="293559"/>
                      <a:pt x="261640" y="263198"/>
                      <a:pt x="243615" y="211604"/>
                    </a:cubicBezTo>
                    <a:cubicBezTo>
                      <a:pt x="243086" y="210017"/>
                      <a:pt x="242491" y="208363"/>
                      <a:pt x="241895" y="206676"/>
                    </a:cubicBezTo>
                    <a:cubicBezTo>
                      <a:pt x="231279" y="176018"/>
                      <a:pt x="216098" y="130741"/>
                      <a:pt x="199033" y="73790"/>
                    </a:cubicBezTo>
                    <a:cubicBezTo>
                      <a:pt x="195659" y="76766"/>
                      <a:pt x="156104" y="110335"/>
                      <a:pt x="108810" y="95518"/>
                    </a:cubicBezTo>
                    <a:cubicBezTo>
                      <a:pt x="72860" y="84274"/>
                      <a:pt x="45707" y="49183"/>
                      <a:pt x="39985" y="6685"/>
                    </a:cubicBezTo>
                    <a:cubicBezTo>
                      <a:pt x="39059" y="-195"/>
                      <a:pt x="30592" y="-2444"/>
                      <a:pt x="26657" y="3179"/>
                    </a:cubicBezTo>
                    <a:cubicBezTo>
                      <a:pt x="22159" y="9496"/>
                      <a:pt x="17661" y="15879"/>
                      <a:pt x="13163" y="22229"/>
                    </a:cubicBezTo>
                    <a:cubicBezTo>
                      <a:pt x="8764" y="28480"/>
                      <a:pt x="4399" y="34664"/>
                      <a:pt x="0" y="40882"/>
                    </a:cubicBezTo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8ABCDEF2-12E8-43B9-A185-ADE2BDA6D246}"/>
                  </a:ext>
                </a:extLst>
              </p:cNvPr>
              <p:cNvSpPr/>
              <p:nvPr/>
            </p:nvSpPr>
            <p:spPr>
              <a:xfrm>
                <a:off x="6908535" y="4571669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46 h 52354"/>
                  <a:gd name="connsiteX2" fmla="*/ 112382 w 117640"/>
                  <a:gd name="connsiteY2" fmla="*/ 0 h 52354"/>
                  <a:gd name="connsiteX3" fmla="*/ 0 w 117640"/>
                  <a:gd name="connsiteY3" fmla="*/ 32775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46"/>
                    </a:lnTo>
                    <a:lnTo>
                      <a:pt x="112382" y="0"/>
                    </a:lnTo>
                    <a:lnTo>
                      <a:pt x="0" y="32775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3C0C63FC-AC96-4EB6-83EE-BE5C41F9A40C}"/>
                  </a:ext>
                </a:extLst>
              </p:cNvPr>
              <p:cNvSpPr/>
              <p:nvPr/>
            </p:nvSpPr>
            <p:spPr>
              <a:xfrm>
                <a:off x="6893652" y="4525367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79 h 52354"/>
                  <a:gd name="connsiteX2" fmla="*/ 112415 w 117640"/>
                  <a:gd name="connsiteY2" fmla="*/ 0 h 52354"/>
                  <a:gd name="connsiteX3" fmla="*/ 0 w 117640"/>
                  <a:gd name="connsiteY3" fmla="*/ 32808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79"/>
                    </a:lnTo>
                    <a:lnTo>
                      <a:pt x="112415" y="0"/>
                    </a:lnTo>
                    <a:lnTo>
                      <a:pt x="0" y="32808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C0BD4B5C-233A-4A6E-B861-E0CC9253CBBB}"/>
                  </a:ext>
                </a:extLst>
              </p:cNvPr>
              <p:cNvSpPr/>
              <p:nvPr/>
            </p:nvSpPr>
            <p:spPr>
              <a:xfrm>
                <a:off x="6787554" y="4446620"/>
                <a:ext cx="290739" cy="347158"/>
              </a:xfrm>
              <a:custGeom>
                <a:avLst/>
                <a:gdLst>
                  <a:gd name="connsiteX0" fmla="*/ 0 w 290739"/>
                  <a:gd name="connsiteY0" fmla="*/ 31518 h 347158"/>
                  <a:gd name="connsiteX1" fmla="*/ 59796 w 290739"/>
                  <a:gd name="connsiteY1" fmla="*/ 180280 h 347158"/>
                  <a:gd name="connsiteX2" fmla="*/ 129712 w 290739"/>
                  <a:gd name="connsiteY2" fmla="*/ 303742 h 347158"/>
                  <a:gd name="connsiteX3" fmla="*/ 176808 w 290739"/>
                  <a:gd name="connsiteY3" fmla="*/ 336385 h 347158"/>
                  <a:gd name="connsiteX4" fmla="*/ 232966 w 290739"/>
                  <a:gd name="connsiteY4" fmla="*/ 345579 h 347158"/>
                  <a:gd name="connsiteX5" fmla="*/ 257109 w 290739"/>
                  <a:gd name="connsiteY5" fmla="*/ 335293 h 347158"/>
                  <a:gd name="connsiteX6" fmla="*/ 271859 w 290739"/>
                  <a:gd name="connsiteY6" fmla="*/ 324710 h 347158"/>
                  <a:gd name="connsiteX7" fmla="*/ 290612 w 290739"/>
                  <a:gd name="connsiteY7" fmla="*/ 268784 h 347158"/>
                  <a:gd name="connsiteX8" fmla="*/ 255323 w 290739"/>
                  <a:gd name="connsiteY8" fmla="*/ 184448 h 347158"/>
                  <a:gd name="connsiteX9" fmla="*/ 254033 w 290739"/>
                  <a:gd name="connsiteY9" fmla="*/ 183786 h 347158"/>
                  <a:gd name="connsiteX10" fmla="*/ 169863 w 290739"/>
                  <a:gd name="connsiteY10" fmla="*/ 201745 h 347158"/>
                  <a:gd name="connsiteX11" fmla="*/ 116814 w 290739"/>
                  <a:gd name="connsiteY11" fmla="*/ 221225 h 347158"/>
                  <a:gd name="connsiteX12" fmla="*/ 80334 w 290739"/>
                  <a:gd name="connsiteY12" fmla="*/ 142346 h 347158"/>
                  <a:gd name="connsiteX13" fmla="*/ 26591 w 290739"/>
                  <a:gd name="connsiteY13" fmla="*/ 0 h 347158"/>
                  <a:gd name="connsiteX14" fmla="*/ 20009 w 290739"/>
                  <a:gd name="connsiteY14" fmla="*/ 9327 h 347158"/>
                  <a:gd name="connsiteX15" fmla="*/ 0 w 290739"/>
                  <a:gd name="connsiteY15" fmla="*/ 31518 h 34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0739" h="347158">
                    <a:moveTo>
                      <a:pt x="0" y="31518"/>
                    </a:moveTo>
                    <a:cubicBezTo>
                      <a:pt x="27186" y="97334"/>
                      <a:pt x="47195" y="147902"/>
                      <a:pt x="59796" y="180280"/>
                    </a:cubicBezTo>
                    <a:cubicBezTo>
                      <a:pt x="75770" y="221192"/>
                      <a:pt x="93067" y="266634"/>
                      <a:pt x="129712" y="303742"/>
                    </a:cubicBezTo>
                    <a:cubicBezTo>
                      <a:pt x="136161" y="310290"/>
                      <a:pt x="152135" y="325570"/>
                      <a:pt x="176808" y="336385"/>
                    </a:cubicBezTo>
                    <a:cubicBezTo>
                      <a:pt x="190996" y="342569"/>
                      <a:pt x="210013" y="350606"/>
                      <a:pt x="232966" y="345579"/>
                    </a:cubicBezTo>
                    <a:cubicBezTo>
                      <a:pt x="243582" y="343198"/>
                      <a:pt x="251784" y="338799"/>
                      <a:pt x="257109" y="335293"/>
                    </a:cubicBezTo>
                    <a:cubicBezTo>
                      <a:pt x="261838" y="332945"/>
                      <a:pt x="266998" y="329572"/>
                      <a:pt x="271859" y="324710"/>
                    </a:cubicBezTo>
                    <a:cubicBezTo>
                      <a:pt x="291869" y="304767"/>
                      <a:pt x="290976" y="275597"/>
                      <a:pt x="290612" y="268784"/>
                    </a:cubicBezTo>
                    <a:cubicBezTo>
                      <a:pt x="290446" y="262103"/>
                      <a:pt x="288396" y="201778"/>
                      <a:pt x="255323" y="184448"/>
                    </a:cubicBezTo>
                    <a:cubicBezTo>
                      <a:pt x="254893" y="184216"/>
                      <a:pt x="254463" y="183985"/>
                      <a:pt x="254033" y="183786"/>
                    </a:cubicBezTo>
                    <a:cubicBezTo>
                      <a:pt x="230717" y="172740"/>
                      <a:pt x="207566" y="186134"/>
                      <a:pt x="169863" y="201745"/>
                    </a:cubicBezTo>
                    <a:cubicBezTo>
                      <a:pt x="157196" y="207003"/>
                      <a:pt x="139204" y="214015"/>
                      <a:pt x="116814" y="221225"/>
                    </a:cubicBezTo>
                    <a:cubicBezTo>
                      <a:pt x="104477" y="196321"/>
                      <a:pt x="92240" y="170028"/>
                      <a:pt x="80334" y="142346"/>
                    </a:cubicBezTo>
                    <a:cubicBezTo>
                      <a:pt x="58903" y="92670"/>
                      <a:pt x="41242" y="44946"/>
                      <a:pt x="26591" y="0"/>
                    </a:cubicBezTo>
                    <a:cubicBezTo>
                      <a:pt x="24573" y="3043"/>
                      <a:pt x="22390" y="6185"/>
                      <a:pt x="20009" y="9327"/>
                    </a:cubicBezTo>
                    <a:cubicBezTo>
                      <a:pt x="13328" y="18124"/>
                      <a:pt x="6482" y="25466"/>
                      <a:pt x="0" y="31518"/>
                    </a:cubicBez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303B9746-1FE8-477E-8192-CC203FBBE19C}"/>
                  </a:ext>
                </a:extLst>
              </p:cNvPr>
              <p:cNvSpPr/>
              <p:nvPr/>
            </p:nvSpPr>
            <p:spPr>
              <a:xfrm>
                <a:off x="6964461" y="2063055"/>
                <a:ext cx="453826" cy="276654"/>
              </a:xfrm>
              <a:custGeom>
                <a:avLst/>
                <a:gdLst>
                  <a:gd name="connsiteX0" fmla="*/ 8996 w 453826"/>
                  <a:gd name="connsiteY0" fmla="*/ 276655 h 276654"/>
                  <a:gd name="connsiteX1" fmla="*/ 2017 w 453826"/>
                  <a:gd name="connsiteY1" fmla="*/ 242987 h 276654"/>
                  <a:gd name="connsiteX2" fmla="*/ 0 w 453826"/>
                  <a:gd name="connsiteY2" fmla="*/ 211005 h 276654"/>
                  <a:gd name="connsiteX3" fmla="*/ 52784 w 453826"/>
                  <a:gd name="connsiteY3" fmla="*/ 57117 h 276654"/>
                  <a:gd name="connsiteX4" fmla="*/ 107553 w 453826"/>
                  <a:gd name="connsiteY4" fmla="*/ 12965 h 276654"/>
                  <a:gd name="connsiteX5" fmla="*/ 170292 w 453826"/>
                  <a:gd name="connsiteY5" fmla="*/ 0 h 276654"/>
                  <a:gd name="connsiteX6" fmla="*/ 246459 w 453826"/>
                  <a:gd name="connsiteY6" fmla="*/ 21001 h 276654"/>
                  <a:gd name="connsiteX7" fmla="*/ 321270 w 453826"/>
                  <a:gd name="connsiteY7" fmla="*/ 83873 h 276654"/>
                  <a:gd name="connsiteX8" fmla="*/ 329902 w 453826"/>
                  <a:gd name="connsiteY8" fmla="*/ 84634 h 276654"/>
                  <a:gd name="connsiteX9" fmla="*/ 348258 w 453826"/>
                  <a:gd name="connsiteY9" fmla="*/ 81293 h 276654"/>
                  <a:gd name="connsiteX10" fmla="*/ 368763 w 453826"/>
                  <a:gd name="connsiteY10" fmla="*/ 78019 h 276654"/>
                  <a:gd name="connsiteX11" fmla="*/ 377362 w 453826"/>
                  <a:gd name="connsiteY11" fmla="*/ 78515 h 276654"/>
                  <a:gd name="connsiteX12" fmla="*/ 448171 w 453826"/>
                  <a:gd name="connsiteY12" fmla="*/ 123990 h 276654"/>
                  <a:gd name="connsiteX13" fmla="*/ 453827 w 453826"/>
                  <a:gd name="connsiteY13" fmla="*/ 151441 h 276654"/>
                  <a:gd name="connsiteX14" fmla="*/ 413478 w 453826"/>
                  <a:gd name="connsiteY14" fmla="*/ 233958 h 276654"/>
                  <a:gd name="connsiteX15" fmla="*/ 408087 w 453826"/>
                  <a:gd name="connsiteY15" fmla="*/ 129348 h 276654"/>
                  <a:gd name="connsiteX16" fmla="*/ 367870 w 453826"/>
                  <a:gd name="connsiteY16" fmla="*/ 111621 h 276654"/>
                  <a:gd name="connsiteX17" fmla="*/ 309265 w 453826"/>
                  <a:gd name="connsiteY17" fmla="*/ 138708 h 276654"/>
                  <a:gd name="connsiteX18" fmla="*/ 299409 w 453826"/>
                  <a:gd name="connsiteY18" fmla="*/ 145521 h 276654"/>
                  <a:gd name="connsiteX19" fmla="*/ 286841 w 453826"/>
                  <a:gd name="connsiteY19" fmla="*/ 147902 h 276654"/>
                  <a:gd name="connsiteX20" fmla="*/ 156964 w 453826"/>
                  <a:gd name="connsiteY20" fmla="*/ 90554 h 276654"/>
                  <a:gd name="connsiteX21" fmla="*/ 150019 w 453826"/>
                  <a:gd name="connsiteY21" fmla="*/ 90289 h 276654"/>
                  <a:gd name="connsiteX22" fmla="*/ 58142 w 453826"/>
                  <a:gd name="connsiteY22" fmla="*/ 133350 h 276654"/>
                  <a:gd name="connsiteX23" fmla="*/ 11576 w 453826"/>
                  <a:gd name="connsiteY23" fmla="*/ 274141 h 276654"/>
                  <a:gd name="connsiteX24" fmla="*/ 8996 w 453826"/>
                  <a:gd name="connsiteY24" fmla="*/ 276655 h 276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3826" h="276654">
                    <a:moveTo>
                      <a:pt x="8996" y="276655"/>
                    </a:moveTo>
                    <a:cubicBezTo>
                      <a:pt x="6185" y="266039"/>
                      <a:pt x="3605" y="254463"/>
                      <a:pt x="2017" y="242987"/>
                    </a:cubicBezTo>
                    <a:cubicBezTo>
                      <a:pt x="1488" y="239084"/>
                      <a:pt x="0" y="227442"/>
                      <a:pt x="0" y="211005"/>
                    </a:cubicBezTo>
                    <a:cubicBezTo>
                      <a:pt x="0" y="173071"/>
                      <a:pt x="7805" y="109769"/>
                      <a:pt x="52784" y="57117"/>
                    </a:cubicBezTo>
                    <a:cubicBezTo>
                      <a:pt x="64558" y="43359"/>
                      <a:pt x="80367" y="25202"/>
                      <a:pt x="107553" y="12965"/>
                    </a:cubicBezTo>
                    <a:cubicBezTo>
                      <a:pt x="126339" y="4531"/>
                      <a:pt x="148200" y="0"/>
                      <a:pt x="170292" y="0"/>
                    </a:cubicBezTo>
                    <a:cubicBezTo>
                      <a:pt x="196949" y="0"/>
                      <a:pt x="224003" y="6615"/>
                      <a:pt x="246459" y="21001"/>
                    </a:cubicBezTo>
                    <a:cubicBezTo>
                      <a:pt x="285122" y="45740"/>
                      <a:pt x="285915" y="77854"/>
                      <a:pt x="321270" y="83873"/>
                    </a:cubicBezTo>
                    <a:cubicBezTo>
                      <a:pt x="324445" y="84402"/>
                      <a:pt x="327290" y="84634"/>
                      <a:pt x="329902" y="84634"/>
                    </a:cubicBezTo>
                    <a:cubicBezTo>
                      <a:pt x="336980" y="84634"/>
                      <a:pt x="342437" y="82947"/>
                      <a:pt x="348258" y="81293"/>
                    </a:cubicBezTo>
                    <a:cubicBezTo>
                      <a:pt x="354079" y="79640"/>
                      <a:pt x="360263" y="78019"/>
                      <a:pt x="368763" y="78019"/>
                    </a:cubicBezTo>
                    <a:cubicBezTo>
                      <a:pt x="371409" y="78019"/>
                      <a:pt x="374253" y="78151"/>
                      <a:pt x="377362" y="78515"/>
                    </a:cubicBezTo>
                    <a:cubicBezTo>
                      <a:pt x="403258" y="81525"/>
                      <a:pt x="435835" y="97234"/>
                      <a:pt x="448171" y="123990"/>
                    </a:cubicBezTo>
                    <a:cubicBezTo>
                      <a:pt x="452041" y="132391"/>
                      <a:pt x="453827" y="141717"/>
                      <a:pt x="453827" y="151441"/>
                    </a:cubicBezTo>
                    <a:cubicBezTo>
                      <a:pt x="453860" y="180280"/>
                      <a:pt x="438018" y="212593"/>
                      <a:pt x="413478" y="233958"/>
                    </a:cubicBezTo>
                    <a:cubicBezTo>
                      <a:pt x="430742" y="208624"/>
                      <a:pt x="432528" y="156170"/>
                      <a:pt x="408087" y="129348"/>
                    </a:cubicBezTo>
                    <a:cubicBezTo>
                      <a:pt x="396710" y="116847"/>
                      <a:pt x="382455" y="111621"/>
                      <a:pt x="367870" y="111621"/>
                    </a:cubicBezTo>
                    <a:cubicBezTo>
                      <a:pt x="346472" y="111621"/>
                      <a:pt x="324313" y="122800"/>
                      <a:pt x="309265" y="138708"/>
                    </a:cubicBezTo>
                    <a:cubicBezTo>
                      <a:pt x="306189" y="141916"/>
                      <a:pt x="302915" y="144165"/>
                      <a:pt x="299409" y="145521"/>
                    </a:cubicBezTo>
                    <a:cubicBezTo>
                      <a:pt x="295209" y="147174"/>
                      <a:pt x="291042" y="147902"/>
                      <a:pt x="286841" y="147902"/>
                    </a:cubicBezTo>
                    <a:cubicBezTo>
                      <a:pt x="251255" y="147902"/>
                      <a:pt x="214445" y="94754"/>
                      <a:pt x="156964" y="90554"/>
                    </a:cubicBezTo>
                    <a:cubicBezTo>
                      <a:pt x="154649" y="90388"/>
                      <a:pt x="152334" y="90289"/>
                      <a:pt x="150019" y="90289"/>
                    </a:cubicBezTo>
                    <a:cubicBezTo>
                      <a:pt x="112216" y="90289"/>
                      <a:pt x="77358" y="112316"/>
                      <a:pt x="58142" y="133350"/>
                    </a:cubicBezTo>
                    <a:cubicBezTo>
                      <a:pt x="58142" y="133350"/>
                      <a:pt x="38431" y="154880"/>
                      <a:pt x="11576" y="274141"/>
                    </a:cubicBezTo>
                    <a:lnTo>
                      <a:pt x="8996" y="276655"/>
                    </a:ln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CC0867C3-B6D1-4B7A-A549-90778C9CF12B}"/>
                  </a:ext>
                </a:extLst>
              </p:cNvPr>
              <p:cNvSpPr/>
              <p:nvPr/>
            </p:nvSpPr>
            <p:spPr>
              <a:xfrm>
                <a:off x="6743534" y="3734891"/>
                <a:ext cx="231411" cy="301426"/>
              </a:xfrm>
              <a:custGeom>
                <a:avLst/>
                <a:gdLst>
                  <a:gd name="connsiteX0" fmla="*/ 6118 w 231411"/>
                  <a:gd name="connsiteY0" fmla="*/ 301427 h 301426"/>
                  <a:gd name="connsiteX1" fmla="*/ 0 w 231411"/>
                  <a:gd name="connsiteY1" fmla="*/ 296796 h 301426"/>
                  <a:gd name="connsiteX2" fmla="*/ 225293 w 231411"/>
                  <a:gd name="connsiteY2" fmla="*/ 0 h 301426"/>
                  <a:gd name="connsiteX3" fmla="*/ 231411 w 231411"/>
                  <a:gd name="connsiteY3" fmla="*/ 4663 h 301426"/>
                  <a:gd name="connsiteX4" fmla="*/ 6118 w 231411"/>
                  <a:gd name="connsiteY4" fmla="*/ 301427 h 30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411" h="301426">
                    <a:moveTo>
                      <a:pt x="6118" y="301427"/>
                    </a:moveTo>
                    <a:lnTo>
                      <a:pt x="0" y="296796"/>
                    </a:lnTo>
                    <a:lnTo>
                      <a:pt x="225293" y="0"/>
                    </a:lnTo>
                    <a:lnTo>
                      <a:pt x="231411" y="4663"/>
                    </a:lnTo>
                    <a:lnTo>
                      <a:pt x="6118" y="30142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A850482F-79DC-4757-8FC7-B8B38166832D}"/>
                  </a:ext>
                </a:extLst>
              </p:cNvPr>
              <p:cNvSpPr/>
              <p:nvPr/>
            </p:nvSpPr>
            <p:spPr>
              <a:xfrm>
                <a:off x="6793597" y="2604624"/>
                <a:ext cx="804938" cy="375079"/>
              </a:xfrm>
              <a:custGeom>
                <a:avLst/>
                <a:gdLst>
                  <a:gd name="connsiteX0" fmla="*/ 307488 w 804938"/>
                  <a:gd name="connsiteY0" fmla="*/ 375080 h 375079"/>
                  <a:gd name="connsiteX1" fmla="*/ 251926 w 804938"/>
                  <a:gd name="connsiteY1" fmla="*/ 369094 h 375079"/>
                  <a:gd name="connsiteX2" fmla="*/ 66618 w 804938"/>
                  <a:gd name="connsiteY2" fmla="*/ 251619 h 375079"/>
                  <a:gd name="connsiteX3" fmla="*/ 63840 w 804938"/>
                  <a:gd name="connsiteY3" fmla="*/ 248444 h 375079"/>
                  <a:gd name="connsiteX4" fmla="*/ 17009 w 804938"/>
                  <a:gd name="connsiteY4" fmla="*/ 0 h 375079"/>
                  <a:gd name="connsiteX5" fmla="*/ 27857 w 804938"/>
                  <a:gd name="connsiteY5" fmla="*/ 4266 h 375079"/>
                  <a:gd name="connsiteX6" fmla="*/ 72571 w 804938"/>
                  <a:gd name="connsiteY6" fmla="*/ 240705 h 375079"/>
                  <a:gd name="connsiteX7" fmla="*/ 75383 w 804938"/>
                  <a:gd name="connsiteY7" fmla="*/ 243913 h 375079"/>
                  <a:gd name="connsiteX8" fmla="*/ 254340 w 804938"/>
                  <a:gd name="connsiteY8" fmla="*/ 357651 h 375079"/>
                  <a:gd name="connsiteX9" fmla="*/ 438788 w 804938"/>
                  <a:gd name="connsiteY9" fmla="*/ 344355 h 375079"/>
                  <a:gd name="connsiteX10" fmla="*/ 594330 w 804938"/>
                  <a:gd name="connsiteY10" fmla="*/ 297855 h 375079"/>
                  <a:gd name="connsiteX11" fmla="*/ 800010 w 804938"/>
                  <a:gd name="connsiteY11" fmla="*/ 213122 h 375079"/>
                  <a:gd name="connsiteX12" fmla="*/ 804938 w 804938"/>
                  <a:gd name="connsiteY12" fmla="*/ 223705 h 375079"/>
                  <a:gd name="connsiteX13" fmla="*/ 598266 w 804938"/>
                  <a:gd name="connsiteY13" fmla="*/ 308868 h 375079"/>
                  <a:gd name="connsiteX14" fmla="*/ 441103 w 804938"/>
                  <a:gd name="connsiteY14" fmla="*/ 355798 h 375079"/>
                  <a:gd name="connsiteX15" fmla="*/ 307488 w 804938"/>
                  <a:gd name="connsiteY15" fmla="*/ 375080 h 37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4938" h="375079">
                    <a:moveTo>
                      <a:pt x="307488" y="375080"/>
                    </a:moveTo>
                    <a:cubicBezTo>
                      <a:pt x="289232" y="375080"/>
                      <a:pt x="271307" y="373228"/>
                      <a:pt x="251926" y="369094"/>
                    </a:cubicBezTo>
                    <a:cubicBezTo>
                      <a:pt x="150557" y="347365"/>
                      <a:pt x="89571" y="277813"/>
                      <a:pt x="66618" y="251619"/>
                    </a:cubicBezTo>
                    <a:lnTo>
                      <a:pt x="63840" y="248444"/>
                    </a:lnTo>
                    <a:cubicBezTo>
                      <a:pt x="274" y="176543"/>
                      <a:pt x="-16792" y="85957"/>
                      <a:pt x="17009" y="0"/>
                    </a:cubicBezTo>
                    <a:lnTo>
                      <a:pt x="27857" y="4266"/>
                    </a:lnTo>
                    <a:cubicBezTo>
                      <a:pt x="-4257" y="86023"/>
                      <a:pt x="12015" y="172211"/>
                      <a:pt x="72571" y="240705"/>
                    </a:cubicBezTo>
                    <a:lnTo>
                      <a:pt x="75383" y="243913"/>
                    </a:lnTo>
                    <a:cubicBezTo>
                      <a:pt x="97641" y="269313"/>
                      <a:pt x="156775" y="336748"/>
                      <a:pt x="254340" y="357651"/>
                    </a:cubicBezTo>
                    <a:cubicBezTo>
                      <a:pt x="311689" y="369954"/>
                      <a:pt x="356833" y="360859"/>
                      <a:pt x="438788" y="344355"/>
                    </a:cubicBezTo>
                    <a:cubicBezTo>
                      <a:pt x="496467" y="332747"/>
                      <a:pt x="537511" y="318095"/>
                      <a:pt x="594330" y="297855"/>
                    </a:cubicBezTo>
                    <a:cubicBezTo>
                      <a:pt x="663254" y="273282"/>
                      <a:pt x="732442" y="244773"/>
                      <a:pt x="800010" y="213122"/>
                    </a:cubicBezTo>
                    <a:lnTo>
                      <a:pt x="804938" y="223705"/>
                    </a:lnTo>
                    <a:cubicBezTo>
                      <a:pt x="737039" y="255521"/>
                      <a:pt x="667520" y="284163"/>
                      <a:pt x="598266" y="308868"/>
                    </a:cubicBezTo>
                    <a:cubicBezTo>
                      <a:pt x="540983" y="329274"/>
                      <a:pt x="499576" y="344024"/>
                      <a:pt x="441103" y="355798"/>
                    </a:cubicBezTo>
                    <a:cubicBezTo>
                      <a:pt x="384714" y="367142"/>
                      <a:pt x="345456" y="375080"/>
                      <a:pt x="307488" y="3750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7721412C-B12A-4244-8DB8-AC53EC64979D}"/>
                  </a:ext>
                </a:extLst>
              </p:cNvPr>
              <p:cNvSpPr/>
              <p:nvPr/>
            </p:nvSpPr>
            <p:spPr>
              <a:xfrm>
                <a:off x="6741384" y="2543604"/>
                <a:ext cx="129910" cy="212096"/>
              </a:xfrm>
              <a:custGeom>
                <a:avLst/>
                <a:gdLst>
                  <a:gd name="connsiteX0" fmla="*/ 118401 w 129910"/>
                  <a:gd name="connsiteY0" fmla="*/ 212097 h 212096"/>
                  <a:gd name="connsiteX1" fmla="*/ 47129 w 129910"/>
                  <a:gd name="connsiteY1" fmla="*/ 42069 h 212096"/>
                  <a:gd name="connsiteX2" fmla="*/ 0 w 129910"/>
                  <a:gd name="connsiteY2" fmla="*/ 11509 h 212096"/>
                  <a:gd name="connsiteX3" fmla="*/ 1951 w 129910"/>
                  <a:gd name="connsiteY3" fmla="*/ 0 h 212096"/>
                  <a:gd name="connsiteX4" fmla="*/ 129910 w 129910"/>
                  <a:gd name="connsiteY4" fmla="*/ 210112 h 212096"/>
                  <a:gd name="connsiteX5" fmla="*/ 118401 w 129910"/>
                  <a:gd name="connsiteY5" fmla="*/ 212097 h 2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910" h="212096">
                    <a:moveTo>
                      <a:pt x="118401" y="212097"/>
                    </a:moveTo>
                    <a:cubicBezTo>
                      <a:pt x="102162" y="116185"/>
                      <a:pt x="70677" y="66708"/>
                      <a:pt x="47129" y="42069"/>
                    </a:cubicBezTo>
                    <a:cubicBezTo>
                      <a:pt x="21894" y="15677"/>
                      <a:pt x="198" y="11576"/>
                      <a:pt x="0" y="11509"/>
                    </a:cubicBezTo>
                    <a:lnTo>
                      <a:pt x="1951" y="0"/>
                    </a:lnTo>
                    <a:cubicBezTo>
                      <a:pt x="5821" y="661"/>
                      <a:pt x="97367" y="18124"/>
                      <a:pt x="129910" y="210112"/>
                    </a:cubicBezTo>
                    <a:lnTo>
                      <a:pt x="118401" y="21209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A88AF6F1-F2DB-4DA4-B667-1E5989106463}"/>
                  </a:ext>
                </a:extLst>
              </p:cNvPr>
              <p:cNvSpPr/>
              <p:nvPr/>
            </p:nvSpPr>
            <p:spPr>
              <a:xfrm>
                <a:off x="7256958" y="2624501"/>
                <a:ext cx="123560" cy="269180"/>
              </a:xfrm>
              <a:custGeom>
                <a:avLst/>
                <a:gdLst>
                  <a:gd name="connsiteX0" fmla="*/ 11509 w 123560"/>
                  <a:gd name="connsiteY0" fmla="*/ 269180 h 269180"/>
                  <a:gd name="connsiteX1" fmla="*/ 0 w 123560"/>
                  <a:gd name="connsiteY1" fmla="*/ 267395 h 269180"/>
                  <a:gd name="connsiteX2" fmla="*/ 115160 w 123560"/>
                  <a:gd name="connsiteY2" fmla="*/ 0 h 269180"/>
                  <a:gd name="connsiteX3" fmla="*/ 123560 w 123560"/>
                  <a:gd name="connsiteY3" fmla="*/ 8070 h 269180"/>
                  <a:gd name="connsiteX4" fmla="*/ 11509 w 123560"/>
                  <a:gd name="connsiteY4" fmla="*/ 269180 h 26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60" h="269180">
                    <a:moveTo>
                      <a:pt x="11509" y="269180"/>
                    </a:moveTo>
                    <a:lnTo>
                      <a:pt x="0" y="267395"/>
                    </a:lnTo>
                    <a:cubicBezTo>
                      <a:pt x="1091" y="260251"/>
                      <a:pt x="27781" y="91149"/>
                      <a:pt x="115160" y="0"/>
                    </a:cubicBezTo>
                    <a:lnTo>
                      <a:pt x="123560" y="8070"/>
                    </a:lnTo>
                    <a:cubicBezTo>
                      <a:pt x="38761" y="96540"/>
                      <a:pt x="11807" y="267461"/>
                      <a:pt x="11509" y="2691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2FE89BE-AA5F-48E5-9E8A-09188B39650D}"/>
              </a:ext>
            </a:extLst>
          </p:cNvPr>
          <p:cNvGrpSpPr/>
          <p:nvPr/>
        </p:nvGrpSpPr>
        <p:grpSpPr>
          <a:xfrm>
            <a:off x="4811949" y="1881554"/>
            <a:ext cx="2362574" cy="2989369"/>
            <a:chOff x="8469826" y="1583783"/>
            <a:chExt cx="2002357" cy="2590319"/>
          </a:xfrm>
        </p:grpSpPr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A50826F1-62A6-49B4-8CA9-BC27FC49F3EA}"/>
                </a:ext>
              </a:extLst>
            </p:cNvPr>
            <p:cNvSpPr/>
            <p:nvPr/>
          </p:nvSpPr>
          <p:spPr>
            <a:xfrm>
              <a:off x="8697095" y="1752804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A76E4F9B-FC36-46DA-AFA4-6B30F87017EC}"/>
                </a:ext>
              </a:extLst>
            </p:cNvPr>
            <p:cNvSpPr/>
            <p:nvPr/>
          </p:nvSpPr>
          <p:spPr>
            <a:xfrm>
              <a:off x="8469826" y="1583783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rgbClr val="19FBC0"/>
            </a:solidFill>
            <a:ln w="846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9" name="!!B2">
            <a:extLst>
              <a:ext uri="{FF2B5EF4-FFF2-40B4-BE49-F238E27FC236}">
                <a16:creationId xmlns:a16="http://schemas.microsoft.com/office/drawing/2014/main" id="{46F30CEB-E514-49D1-AB79-D1BB5DE7DE48}"/>
              </a:ext>
            </a:extLst>
          </p:cNvPr>
          <p:cNvSpPr/>
          <p:nvPr/>
        </p:nvSpPr>
        <p:spPr>
          <a:xfrm>
            <a:off x="8039869" y="2224612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8625764" y="2389279"/>
            <a:ext cx="39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1" name="!!B1">
            <a:extLst>
              <a:ext uri="{FF2B5EF4-FFF2-40B4-BE49-F238E27FC236}">
                <a16:creationId xmlns:a16="http://schemas.microsoft.com/office/drawing/2014/main" id="{68CE177F-9AB9-44D1-9D0C-86D0F3C64CD3}"/>
              </a:ext>
            </a:extLst>
          </p:cNvPr>
          <p:cNvSpPr/>
          <p:nvPr/>
        </p:nvSpPr>
        <p:spPr>
          <a:xfrm>
            <a:off x="7342585" y="1296188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D47D599-8CBC-433B-A4BA-7FD3304A3129}"/>
              </a:ext>
            </a:extLst>
          </p:cNvPr>
          <p:cNvSpPr txBox="1"/>
          <p:nvPr/>
        </p:nvSpPr>
        <p:spPr>
          <a:xfrm>
            <a:off x="7877620" y="1444915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8039869" y="3153036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8875148" y="3333250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TTP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7342585" y="408146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7877620" y="4173948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E30A798-5C95-486E-87C8-7D7E945BE2D7}"/>
              </a:ext>
            </a:extLst>
          </p:cNvPr>
          <p:cNvSpPr txBox="1"/>
          <p:nvPr/>
        </p:nvSpPr>
        <p:spPr>
          <a:xfrm>
            <a:off x="2885849" y="-1654903"/>
            <a:ext cx="6796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Recovering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fibres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 from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fibreboards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 for wood polymer composites production</a:t>
            </a:r>
            <a:endParaRPr lang="pt-BR" sz="24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i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Recuperação de fibras de painéis de fibras para produção de compósitos poliméricos de madeira</a:t>
            </a:r>
          </a:p>
        </p:txBody>
      </p:sp>
    </p:spTree>
    <p:extLst>
      <p:ext uri="{BB962C8B-B14F-4D97-AF65-F5344CB8AC3E}">
        <p14:creationId xmlns:p14="http://schemas.microsoft.com/office/powerpoint/2010/main" val="308754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551D2-6B43-484B-BF0A-EAFD5D93BD30}"/>
              </a:ext>
            </a:extLst>
          </p:cNvPr>
          <p:cNvSpPr txBox="1"/>
          <p:nvPr/>
        </p:nvSpPr>
        <p:spPr>
          <a:xfrm>
            <a:off x="3349724" y="3260606"/>
            <a:ext cx="580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40" algn="ctr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João Vítor Cardoso dos Santos Cotta</a:t>
            </a:r>
          </a:p>
          <a:p>
            <a:pPr indent="15240" algn="ctr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19.2.4069</a:t>
            </a:r>
          </a:p>
          <a:p>
            <a:br>
              <a:rPr lang="pt-BR" dirty="0"/>
            </a:br>
            <a:endParaRPr lang="pt-BR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5AADA4-09F6-4C43-AC0F-0E66D30E7443}"/>
              </a:ext>
            </a:extLst>
          </p:cNvPr>
          <p:cNvSpPr txBox="1"/>
          <p:nvPr/>
        </p:nvSpPr>
        <p:spPr>
          <a:xfrm>
            <a:off x="4534408" y="3942684"/>
            <a:ext cx="343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Nathann Zini dos Reis</a:t>
            </a:r>
          </a:p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19.2.4007</a:t>
            </a:r>
          </a:p>
        </p:txBody>
      </p:sp>
      <p:sp>
        <p:nvSpPr>
          <p:cNvPr id="17" name="!!B2">
            <a:extLst>
              <a:ext uri="{FF2B5EF4-FFF2-40B4-BE49-F238E27FC236}">
                <a16:creationId xmlns:a16="http://schemas.microsoft.com/office/drawing/2014/main" id="{28BC819C-B29A-426E-9AC1-05FCBA6D3228}"/>
              </a:ext>
            </a:extLst>
          </p:cNvPr>
          <p:cNvSpPr/>
          <p:nvPr/>
        </p:nvSpPr>
        <p:spPr>
          <a:xfrm rot="5400000">
            <a:off x="11210601" y="2031069"/>
            <a:ext cx="216000" cy="215998"/>
          </a:xfrm>
          <a:prstGeom prst="ellipse">
            <a:avLst/>
          </a:prstGeom>
          <a:gradFill flip="none" rotWithShape="1">
            <a:gsLst>
              <a:gs pos="0">
                <a:srgbClr val="02805F"/>
              </a:gs>
              <a:gs pos="55000">
                <a:srgbClr val="19FBC0"/>
              </a:gs>
              <a:gs pos="100000">
                <a:srgbClr val="02805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B3838"/>
              </a:solidFill>
            </a:endParaRPr>
          </a:p>
        </p:txBody>
      </p:sp>
      <p:sp>
        <p:nvSpPr>
          <p:cNvPr id="18" name="!!B1">
            <a:extLst>
              <a:ext uri="{FF2B5EF4-FFF2-40B4-BE49-F238E27FC236}">
                <a16:creationId xmlns:a16="http://schemas.microsoft.com/office/drawing/2014/main" id="{96017CB4-3A90-4E7E-B7A9-788871D790CD}"/>
              </a:ext>
            </a:extLst>
          </p:cNvPr>
          <p:cNvSpPr/>
          <p:nvPr/>
        </p:nvSpPr>
        <p:spPr>
          <a:xfrm rot="5400000">
            <a:off x="10756013" y="1711414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02805F"/>
              </a:gs>
              <a:gs pos="100000">
                <a:srgbClr val="19FB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3B3838"/>
              </a:solidFill>
            </a:endParaRPr>
          </a:p>
        </p:txBody>
      </p:sp>
      <p:sp>
        <p:nvSpPr>
          <p:cNvPr id="19" name="!!B4">
            <a:extLst>
              <a:ext uri="{FF2B5EF4-FFF2-40B4-BE49-F238E27FC236}">
                <a16:creationId xmlns:a16="http://schemas.microsoft.com/office/drawing/2014/main" id="{199F0090-702C-405B-86D7-C2D0AF1DE78D}"/>
              </a:ext>
            </a:extLst>
          </p:cNvPr>
          <p:cNvSpPr/>
          <p:nvPr/>
        </p:nvSpPr>
        <p:spPr>
          <a:xfrm rot="5400000">
            <a:off x="10999913" y="1751394"/>
            <a:ext cx="432000" cy="432000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B3838"/>
              </a:solidFill>
            </a:endParaRPr>
          </a:p>
        </p:txBody>
      </p:sp>
      <p:sp>
        <p:nvSpPr>
          <p:cNvPr id="20" name="!!B3">
            <a:extLst>
              <a:ext uri="{FF2B5EF4-FFF2-40B4-BE49-F238E27FC236}">
                <a16:creationId xmlns:a16="http://schemas.microsoft.com/office/drawing/2014/main" id="{4D14F538-E33C-476F-A6E8-12851F8D4156}"/>
              </a:ext>
            </a:extLst>
          </p:cNvPr>
          <p:cNvSpPr/>
          <p:nvPr/>
        </p:nvSpPr>
        <p:spPr>
          <a:xfrm rot="5400000">
            <a:off x="10906640" y="1537261"/>
            <a:ext cx="215999" cy="235147"/>
          </a:xfrm>
          <a:prstGeom prst="ellipse">
            <a:avLst/>
          </a:prstGeom>
          <a:gradFill flip="none" rotWithShape="1">
            <a:gsLst>
              <a:gs pos="0">
                <a:srgbClr val="02805F"/>
              </a:gs>
              <a:gs pos="100000">
                <a:srgbClr val="02805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B3838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27AEB1-A2A5-4409-A124-57CAA97C8031}"/>
              </a:ext>
            </a:extLst>
          </p:cNvPr>
          <p:cNvSpPr/>
          <p:nvPr/>
        </p:nvSpPr>
        <p:spPr>
          <a:xfrm>
            <a:off x="1571686" y="6235412"/>
            <a:ext cx="9324000" cy="148737"/>
          </a:xfrm>
          <a:prstGeom prst="rect">
            <a:avLst/>
          </a:prstGeom>
          <a:gradFill>
            <a:gsLst>
              <a:gs pos="100000">
                <a:srgbClr val="19FBC0"/>
              </a:gs>
              <a:gs pos="0">
                <a:srgbClr val="19FBC0">
                  <a:alpha val="71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gradFill>
                <a:gsLst>
                  <a:gs pos="0">
                    <a:srgbClr val="04DAA2"/>
                  </a:gs>
                  <a:gs pos="100000">
                    <a:srgbClr val="02805F"/>
                  </a:gs>
                </a:gsLst>
                <a:lin ang="0" scaled="1"/>
              </a:gradFill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1D79B2D6-75CF-4471-A348-26B285FFE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15" y="98289"/>
            <a:ext cx="714445" cy="78856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53CD12A5-4019-4EC5-8EB4-D511F04B1620}"/>
              </a:ext>
            </a:extLst>
          </p:cNvPr>
          <p:cNvSpPr txBox="1"/>
          <p:nvPr/>
        </p:nvSpPr>
        <p:spPr>
          <a:xfrm>
            <a:off x="1120877" y="2030089"/>
            <a:ext cx="1032263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Traveling</a:t>
            </a:r>
            <a:r>
              <a:rPr lang="pt-BR" sz="3200" b="1" dirty="0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 </a:t>
            </a:r>
            <a:r>
              <a:rPr lang="pt-BR" sz="3200" b="1" dirty="0" err="1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Tournnament</a:t>
            </a:r>
            <a:r>
              <a:rPr lang="pt-BR" sz="3200" b="1" dirty="0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 </a:t>
            </a:r>
            <a:r>
              <a:rPr lang="pt-BR" sz="3200" b="1" dirty="0" err="1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Problem</a:t>
            </a:r>
            <a:r>
              <a:rPr lang="pt-BR" sz="3200" b="1" dirty="0">
                <a:gradFill flip="none" rotWithShape="1">
                  <a:gsLst>
                    <a:gs pos="0">
                      <a:srgbClr val="04DAA2"/>
                    </a:gs>
                    <a:gs pos="100000">
                      <a:srgbClr val="02805F"/>
                    </a:gs>
                  </a:gsLst>
                  <a:lin ang="0" scaled="1"/>
                  <a:tileRect/>
                </a:gradFill>
                <a:latin typeface="Montserrat" panose="00000500000000000000" pitchFamily="2" charset="0"/>
              </a:rPr>
              <a:t> (TTP)</a:t>
            </a:r>
          </a:p>
          <a:p>
            <a:pPr algn="ctr"/>
            <a:r>
              <a:rPr lang="pt-BR" sz="2400" spc="48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Problema de Torneio com Viagem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671ED1E-F136-4437-9EA6-91A7FCB0C9A1}"/>
              </a:ext>
            </a:extLst>
          </p:cNvPr>
          <p:cNvSpPr/>
          <p:nvPr/>
        </p:nvSpPr>
        <p:spPr>
          <a:xfrm>
            <a:off x="1615538" y="945334"/>
            <a:ext cx="9324000" cy="148737"/>
          </a:xfrm>
          <a:prstGeom prst="rect">
            <a:avLst/>
          </a:prstGeom>
          <a:gradFill>
            <a:gsLst>
              <a:gs pos="100000">
                <a:srgbClr val="19FBC0"/>
              </a:gs>
              <a:gs pos="0">
                <a:srgbClr val="19FBC0">
                  <a:alpha val="71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gradFill>
                <a:gsLst>
                  <a:gs pos="0">
                    <a:srgbClr val="04DAA2"/>
                  </a:gs>
                  <a:gs pos="100000">
                    <a:srgbClr val="02805F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0949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FF955A6-D66B-4B20-92B2-98D32F59A825}"/>
              </a:ext>
            </a:extLst>
          </p:cNvPr>
          <p:cNvSpPr/>
          <p:nvPr/>
        </p:nvSpPr>
        <p:spPr>
          <a:xfrm>
            <a:off x="-8329098" y="668215"/>
            <a:ext cx="5402161" cy="4735645"/>
          </a:xfrm>
          <a:prstGeom prst="ellipse">
            <a:avLst/>
          </a:prstGeom>
          <a:solidFill>
            <a:srgbClr val="8BF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7CC110A-C030-48DA-986D-9C3F75B936BA}"/>
              </a:ext>
            </a:extLst>
          </p:cNvPr>
          <p:cNvSpPr/>
          <p:nvPr/>
        </p:nvSpPr>
        <p:spPr>
          <a:xfrm>
            <a:off x="-7914965" y="1827374"/>
            <a:ext cx="4551781" cy="3658236"/>
          </a:xfrm>
          <a:prstGeom prst="ellipse">
            <a:avLst/>
          </a:prstGeom>
          <a:solidFill>
            <a:srgbClr val="01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1A28A30-F660-4B7A-89BD-0B0733228B7D}"/>
              </a:ext>
            </a:extLst>
          </p:cNvPr>
          <p:cNvGrpSpPr/>
          <p:nvPr/>
        </p:nvGrpSpPr>
        <p:grpSpPr>
          <a:xfrm>
            <a:off x="-7914965" y="862595"/>
            <a:ext cx="3861678" cy="5132810"/>
            <a:chOff x="4384506" y="862595"/>
            <a:chExt cx="3861678" cy="5132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FBAF442-D314-49CB-BC90-C0382BD59266}"/>
                </a:ext>
              </a:extLst>
            </p:cNvPr>
            <p:cNvSpPr/>
            <p:nvPr/>
          </p:nvSpPr>
          <p:spPr>
            <a:xfrm>
              <a:off x="6138815" y="1127645"/>
              <a:ext cx="631038" cy="569004"/>
            </a:xfrm>
            <a:custGeom>
              <a:avLst/>
              <a:gdLst>
                <a:gd name="connsiteX0" fmla="*/ 335723 w 335723"/>
                <a:gd name="connsiteY0" fmla="*/ 77192 h 302720"/>
                <a:gd name="connsiteX1" fmla="*/ 323949 w 335723"/>
                <a:gd name="connsiteY1" fmla="*/ 116979 h 302720"/>
                <a:gd name="connsiteX2" fmla="*/ 320179 w 335723"/>
                <a:gd name="connsiteY2" fmla="*/ 129646 h 302720"/>
                <a:gd name="connsiteX3" fmla="*/ 295870 w 335723"/>
                <a:gd name="connsiteY3" fmla="*/ 211733 h 302720"/>
                <a:gd name="connsiteX4" fmla="*/ 243582 w 335723"/>
                <a:gd name="connsiteY4" fmla="*/ 281980 h 302720"/>
                <a:gd name="connsiteX5" fmla="*/ 175353 w 335723"/>
                <a:gd name="connsiteY5" fmla="*/ 302716 h 302720"/>
                <a:gd name="connsiteX6" fmla="*/ 138046 w 335723"/>
                <a:gd name="connsiteY6" fmla="*/ 297425 h 302720"/>
                <a:gd name="connsiteX7" fmla="*/ 0 w 335723"/>
                <a:gd name="connsiteY7" fmla="*/ 256414 h 302720"/>
                <a:gd name="connsiteX8" fmla="*/ 12965 w 335723"/>
                <a:gd name="connsiteY8" fmla="*/ 212692 h 302720"/>
                <a:gd name="connsiteX9" fmla="*/ 27417 w 335723"/>
                <a:gd name="connsiteY9" fmla="*/ 163976 h 302720"/>
                <a:gd name="connsiteX10" fmla="*/ 36711 w 335723"/>
                <a:gd name="connsiteY10" fmla="*/ 132523 h 302720"/>
                <a:gd name="connsiteX11" fmla="*/ 54471 w 335723"/>
                <a:gd name="connsiteY11" fmla="*/ 72562 h 302720"/>
                <a:gd name="connsiteX12" fmla="*/ 75968 w 335723"/>
                <a:gd name="connsiteY12" fmla="*/ 0 h 302720"/>
                <a:gd name="connsiteX13" fmla="*/ 146844 w 335723"/>
                <a:gd name="connsiteY13" fmla="*/ 21067 h 302720"/>
                <a:gd name="connsiteX14" fmla="*/ 335723 w 335723"/>
                <a:gd name="connsiteY14" fmla="*/ 77192 h 30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723" h="302720">
                  <a:moveTo>
                    <a:pt x="335723" y="77192"/>
                  </a:moveTo>
                  <a:lnTo>
                    <a:pt x="323949" y="116979"/>
                  </a:lnTo>
                  <a:lnTo>
                    <a:pt x="320179" y="129646"/>
                  </a:lnTo>
                  <a:lnTo>
                    <a:pt x="295870" y="211733"/>
                  </a:lnTo>
                  <a:cubicBezTo>
                    <a:pt x="286941" y="241796"/>
                    <a:pt x="267924" y="266105"/>
                    <a:pt x="243582" y="281980"/>
                  </a:cubicBezTo>
                  <a:cubicBezTo>
                    <a:pt x="223540" y="295077"/>
                    <a:pt x="199893" y="302485"/>
                    <a:pt x="175353" y="302716"/>
                  </a:cubicBezTo>
                  <a:cubicBezTo>
                    <a:pt x="163049" y="302816"/>
                    <a:pt x="150482" y="301096"/>
                    <a:pt x="138046" y="297425"/>
                  </a:cubicBezTo>
                  <a:lnTo>
                    <a:pt x="0" y="256414"/>
                  </a:lnTo>
                  <a:lnTo>
                    <a:pt x="12965" y="212692"/>
                  </a:lnTo>
                  <a:lnTo>
                    <a:pt x="27417" y="163976"/>
                  </a:lnTo>
                  <a:lnTo>
                    <a:pt x="36711" y="132523"/>
                  </a:lnTo>
                  <a:lnTo>
                    <a:pt x="54471" y="72562"/>
                  </a:lnTo>
                  <a:lnTo>
                    <a:pt x="75968" y="0"/>
                  </a:lnTo>
                  <a:lnTo>
                    <a:pt x="146844" y="21067"/>
                  </a:lnTo>
                  <a:lnTo>
                    <a:pt x="335723" y="77192"/>
                  </a:lnTo>
                </a:path>
              </a:pathLst>
            </a:custGeom>
            <a:solidFill>
              <a:schemeClr val="bg1"/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346EB888-08D6-4F48-A7A9-21B5390EA9C8}"/>
                </a:ext>
              </a:extLst>
            </p:cNvPr>
            <p:cNvGrpSpPr/>
            <p:nvPr/>
          </p:nvGrpSpPr>
          <p:grpSpPr>
            <a:xfrm>
              <a:off x="4384506" y="862595"/>
              <a:ext cx="3861678" cy="5132810"/>
              <a:chOff x="6061598" y="2063034"/>
              <a:chExt cx="2054480" cy="2730744"/>
            </a:xfrm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D337FB01-ACCC-45C3-B330-609009447E04}"/>
                  </a:ext>
                </a:extLst>
              </p:cNvPr>
              <p:cNvSpPr/>
              <p:nvPr/>
            </p:nvSpPr>
            <p:spPr>
              <a:xfrm>
                <a:off x="7748837" y="2210836"/>
                <a:ext cx="367241" cy="367686"/>
              </a:xfrm>
              <a:custGeom>
                <a:avLst/>
                <a:gdLst>
                  <a:gd name="connsiteX0" fmla="*/ 355284 w 367241"/>
                  <a:gd name="connsiteY0" fmla="*/ 248962 h 367686"/>
                  <a:gd name="connsiteX1" fmla="*/ 118581 w 367241"/>
                  <a:gd name="connsiteY1" fmla="*/ 355721 h 367686"/>
                  <a:gd name="connsiteX2" fmla="*/ 11954 w 367241"/>
                  <a:gd name="connsiteY2" fmla="*/ 118754 h 367686"/>
                  <a:gd name="connsiteX3" fmla="*/ 248656 w 367241"/>
                  <a:gd name="connsiteY3" fmla="*/ 11961 h 367686"/>
                  <a:gd name="connsiteX4" fmla="*/ 355284 w 367241"/>
                  <a:gd name="connsiteY4" fmla="*/ 248962 h 36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241" h="367686">
                    <a:moveTo>
                      <a:pt x="355284" y="248962"/>
                    </a:moveTo>
                    <a:cubicBezTo>
                      <a:pt x="319399" y="343881"/>
                      <a:pt x="213401" y="391671"/>
                      <a:pt x="118581" y="355721"/>
                    </a:cubicBezTo>
                    <a:cubicBezTo>
                      <a:pt x="23794" y="319771"/>
                      <a:pt x="-23964" y="213640"/>
                      <a:pt x="11954" y="118754"/>
                    </a:cubicBezTo>
                    <a:cubicBezTo>
                      <a:pt x="47871" y="23834"/>
                      <a:pt x="153836" y="-23989"/>
                      <a:pt x="248656" y="11961"/>
                    </a:cubicBezTo>
                    <a:cubicBezTo>
                      <a:pt x="343477" y="47945"/>
                      <a:pt x="391201" y="154042"/>
                      <a:pt x="355284" y="248962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B908B80-5CC3-44C8-9DDF-76FF98875506}"/>
                  </a:ext>
                </a:extLst>
              </p:cNvPr>
              <p:cNvSpPr/>
              <p:nvPr/>
            </p:nvSpPr>
            <p:spPr>
              <a:xfrm>
                <a:off x="7782656" y="2244716"/>
                <a:ext cx="299599" cy="299954"/>
              </a:xfrm>
              <a:custGeom>
                <a:avLst/>
                <a:gdLst>
                  <a:gd name="connsiteX0" fmla="*/ 289847 w 299599"/>
                  <a:gd name="connsiteY0" fmla="*/ 203076 h 299954"/>
                  <a:gd name="connsiteX1" fmla="*/ 96734 w 299599"/>
                  <a:gd name="connsiteY1" fmla="*/ 290190 h 299954"/>
                  <a:gd name="connsiteX2" fmla="*/ 9753 w 299599"/>
                  <a:gd name="connsiteY2" fmla="*/ 96846 h 299954"/>
                  <a:gd name="connsiteX3" fmla="*/ 202865 w 299599"/>
                  <a:gd name="connsiteY3" fmla="*/ 9765 h 299954"/>
                  <a:gd name="connsiteX4" fmla="*/ 289847 w 299599"/>
                  <a:gd name="connsiteY4" fmla="*/ 203076 h 29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99" h="299954">
                    <a:moveTo>
                      <a:pt x="289847" y="203076"/>
                    </a:moveTo>
                    <a:cubicBezTo>
                      <a:pt x="260544" y="280533"/>
                      <a:pt x="174092" y="319526"/>
                      <a:pt x="96734" y="290190"/>
                    </a:cubicBezTo>
                    <a:cubicBezTo>
                      <a:pt x="19410" y="260854"/>
                      <a:pt x="-19550" y="174303"/>
                      <a:pt x="9753" y="96846"/>
                    </a:cubicBezTo>
                    <a:cubicBezTo>
                      <a:pt x="39055" y="19422"/>
                      <a:pt x="125508" y="-19571"/>
                      <a:pt x="202865" y="9765"/>
                    </a:cubicBezTo>
                    <a:cubicBezTo>
                      <a:pt x="280190" y="39067"/>
                      <a:pt x="319150" y="125652"/>
                      <a:pt x="289847" y="203076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B82D6F6-F6E6-4339-9023-70694905D265}"/>
                  </a:ext>
                </a:extLst>
              </p:cNvPr>
              <p:cNvSpPr/>
              <p:nvPr/>
            </p:nvSpPr>
            <p:spPr>
              <a:xfrm>
                <a:off x="7736515" y="2536990"/>
                <a:ext cx="168010" cy="307015"/>
              </a:xfrm>
              <a:custGeom>
                <a:avLst/>
                <a:gdLst>
                  <a:gd name="connsiteX0" fmla="*/ 60557 w 168010"/>
                  <a:gd name="connsiteY0" fmla="*/ 307016 h 307015"/>
                  <a:gd name="connsiteX1" fmla="*/ 0 w 168010"/>
                  <a:gd name="connsiteY1" fmla="*/ 284063 h 307015"/>
                  <a:gd name="connsiteX2" fmla="*/ 107487 w 168010"/>
                  <a:gd name="connsiteY2" fmla="*/ 0 h 307015"/>
                  <a:gd name="connsiteX3" fmla="*/ 168010 w 168010"/>
                  <a:gd name="connsiteY3" fmla="*/ 22953 h 307015"/>
                  <a:gd name="connsiteX4" fmla="*/ 60557 w 168010"/>
                  <a:gd name="connsiteY4" fmla="*/ 307016 h 30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10" h="307015">
                    <a:moveTo>
                      <a:pt x="60557" y="307016"/>
                    </a:moveTo>
                    <a:lnTo>
                      <a:pt x="0" y="284063"/>
                    </a:lnTo>
                    <a:lnTo>
                      <a:pt x="107487" y="0"/>
                    </a:lnTo>
                    <a:lnTo>
                      <a:pt x="168010" y="22953"/>
                    </a:lnTo>
                    <a:lnTo>
                      <a:pt x="60557" y="307016"/>
                    </a:ln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11D28C56-7E00-4E64-8D5D-71F6B9FF2F3E}"/>
                  </a:ext>
                </a:extLst>
              </p:cNvPr>
              <p:cNvSpPr/>
              <p:nvPr/>
            </p:nvSpPr>
            <p:spPr>
              <a:xfrm>
                <a:off x="7701605" y="2669282"/>
                <a:ext cx="168756" cy="249863"/>
              </a:xfrm>
              <a:custGeom>
                <a:avLst/>
                <a:gdLst>
                  <a:gd name="connsiteX0" fmla="*/ 33720 w 168756"/>
                  <a:gd name="connsiteY0" fmla="*/ 246459 h 249863"/>
                  <a:gd name="connsiteX1" fmla="*/ 2863 w 168756"/>
                  <a:gd name="connsiteY1" fmla="*/ 214676 h 249863"/>
                  <a:gd name="connsiteX2" fmla="*/ 3392 w 168756"/>
                  <a:gd name="connsiteY2" fmla="*/ 179090 h 249863"/>
                  <a:gd name="connsiteX3" fmla="*/ 71158 w 168756"/>
                  <a:gd name="connsiteY3" fmla="*/ 0 h 249863"/>
                  <a:gd name="connsiteX4" fmla="*/ 168756 w 168756"/>
                  <a:gd name="connsiteY4" fmla="*/ 37009 h 249863"/>
                  <a:gd name="connsiteX5" fmla="*/ 100957 w 168756"/>
                  <a:gd name="connsiteY5" fmla="*/ 216132 h 249863"/>
                  <a:gd name="connsiteX6" fmla="*/ 80452 w 168756"/>
                  <a:gd name="connsiteY6" fmla="*/ 241498 h 249863"/>
                  <a:gd name="connsiteX7" fmla="*/ 33720 w 168756"/>
                  <a:gd name="connsiteY7" fmla="*/ 246459 h 249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756" h="249863">
                    <a:moveTo>
                      <a:pt x="33720" y="246459"/>
                    </a:moveTo>
                    <a:cubicBezTo>
                      <a:pt x="18638" y="240738"/>
                      <a:pt x="7757" y="228798"/>
                      <a:pt x="2863" y="214676"/>
                    </a:cubicBezTo>
                    <a:cubicBezTo>
                      <a:pt x="-974" y="203531"/>
                      <a:pt x="-1106" y="190996"/>
                      <a:pt x="3392" y="179090"/>
                    </a:cubicBezTo>
                    <a:lnTo>
                      <a:pt x="71158" y="0"/>
                    </a:lnTo>
                    <a:lnTo>
                      <a:pt x="168756" y="37009"/>
                    </a:lnTo>
                    <a:lnTo>
                      <a:pt x="100957" y="216132"/>
                    </a:lnTo>
                    <a:cubicBezTo>
                      <a:pt x="96856" y="226979"/>
                      <a:pt x="89547" y="235678"/>
                      <a:pt x="80452" y="241498"/>
                    </a:cubicBezTo>
                    <a:cubicBezTo>
                      <a:pt x="67024" y="250164"/>
                      <a:pt x="49793" y="252578"/>
                      <a:pt x="33720" y="246459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717D864A-F652-428F-9DD9-1E51204DB478}"/>
                  </a:ext>
                </a:extLst>
              </p:cNvPr>
              <p:cNvSpPr/>
              <p:nvPr/>
            </p:nvSpPr>
            <p:spPr>
              <a:xfrm>
                <a:off x="7974640" y="2293772"/>
                <a:ext cx="74020" cy="160172"/>
              </a:xfrm>
              <a:custGeom>
                <a:avLst/>
                <a:gdLst>
                  <a:gd name="connsiteX0" fmla="*/ 0 w 74020"/>
                  <a:gd name="connsiteY0" fmla="*/ 0 h 160172"/>
                  <a:gd name="connsiteX1" fmla="*/ 71834 w 74020"/>
                  <a:gd name="connsiteY1" fmla="*/ 61416 h 160172"/>
                  <a:gd name="connsiteX2" fmla="*/ 15875 w 74020"/>
                  <a:gd name="connsiteY2" fmla="*/ 160172 h 160172"/>
                  <a:gd name="connsiteX3" fmla="*/ 37637 w 74020"/>
                  <a:gd name="connsiteY3" fmla="*/ 75340 h 160172"/>
                  <a:gd name="connsiteX4" fmla="*/ 0 w 74020"/>
                  <a:gd name="connsiteY4" fmla="*/ 0 h 16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0" h="160172">
                    <a:moveTo>
                      <a:pt x="0" y="0"/>
                    </a:moveTo>
                    <a:cubicBezTo>
                      <a:pt x="35289" y="4763"/>
                      <a:pt x="63930" y="29501"/>
                      <a:pt x="71834" y="61416"/>
                    </a:cubicBezTo>
                    <a:cubicBezTo>
                      <a:pt x="81525" y="100641"/>
                      <a:pt x="58308" y="144463"/>
                      <a:pt x="15875" y="160172"/>
                    </a:cubicBezTo>
                    <a:cubicBezTo>
                      <a:pt x="21299" y="152499"/>
                      <a:pt x="42763" y="120220"/>
                      <a:pt x="37637" y="75340"/>
                    </a:cubicBezTo>
                    <a:cubicBezTo>
                      <a:pt x="32775" y="32709"/>
                      <a:pt x="7144" y="6813"/>
                      <a:pt x="0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E2A584E0-22FE-47FA-B423-BBD74B10C253}"/>
                  </a:ext>
                </a:extLst>
              </p:cNvPr>
              <p:cNvSpPr/>
              <p:nvPr/>
            </p:nvSpPr>
            <p:spPr>
              <a:xfrm>
                <a:off x="6813616" y="4287506"/>
                <a:ext cx="258464" cy="275795"/>
              </a:xfrm>
              <a:custGeom>
                <a:avLst/>
                <a:gdLst>
                  <a:gd name="connsiteX0" fmla="*/ 258465 w 258464"/>
                  <a:gd name="connsiteY0" fmla="*/ 86155 h 275795"/>
                  <a:gd name="connsiteX1" fmla="*/ 248444 w 258464"/>
                  <a:gd name="connsiteY1" fmla="*/ 103518 h 275795"/>
                  <a:gd name="connsiteX2" fmla="*/ 163149 w 258464"/>
                  <a:gd name="connsiteY2" fmla="*/ 251453 h 275795"/>
                  <a:gd name="connsiteX3" fmla="*/ 149093 w 258464"/>
                  <a:gd name="connsiteY3" fmla="*/ 275795 h 275795"/>
                  <a:gd name="connsiteX4" fmla="*/ 0 w 258464"/>
                  <a:gd name="connsiteY4" fmla="*/ 189640 h 275795"/>
                  <a:gd name="connsiteX5" fmla="*/ 61350 w 258464"/>
                  <a:gd name="connsiteY5" fmla="*/ 83211 h 275795"/>
                  <a:gd name="connsiteX6" fmla="*/ 89528 w 258464"/>
                  <a:gd name="connsiteY6" fmla="*/ 34363 h 275795"/>
                  <a:gd name="connsiteX7" fmla="*/ 109372 w 258464"/>
                  <a:gd name="connsiteY7" fmla="*/ 0 h 275795"/>
                  <a:gd name="connsiteX8" fmla="*/ 258465 w 258464"/>
                  <a:gd name="connsiteY8" fmla="*/ 86155 h 27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464" h="275795">
                    <a:moveTo>
                      <a:pt x="258465" y="86155"/>
                    </a:moveTo>
                    <a:lnTo>
                      <a:pt x="248444" y="103518"/>
                    </a:lnTo>
                    <a:lnTo>
                      <a:pt x="163149" y="251453"/>
                    </a:lnTo>
                    <a:lnTo>
                      <a:pt x="149093" y="275795"/>
                    </a:lnTo>
                    <a:lnTo>
                      <a:pt x="0" y="189640"/>
                    </a:lnTo>
                    <a:lnTo>
                      <a:pt x="61350" y="83211"/>
                    </a:lnTo>
                    <a:lnTo>
                      <a:pt x="89528" y="34363"/>
                    </a:lnTo>
                    <a:lnTo>
                      <a:pt x="109372" y="0"/>
                    </a:lnTo>
                    <a:lnTo>
                      <a:pt x="258465" y="8615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9C6BBFDF-C1DC-4D0E-B717-C8585D594070}"/>
                  </a:ext>
                </a:extLst>
              </p:cNvPr>
              <p:cNvSpPr/>
              <p:nvPr/>
            </p:nvSpPr>
            <p:spPr>
              <a:xfrm>
                <a:off x="6874966" y="4321869"/>
                <a:ext cx="187093" cy="217090"/>
              </a:xfrm>
              <a:custGeom>
                <a:avLst/>
                <a:gdLst>
                  <a:gd name="connsiteX0" fmla="*/ 101798 w 187093"/>
                  <a:gd name="connsiteY0" fmla="*/ 217091 h 217090"/>
                  <a:gd name="connsiteX1" fmla="*/ 66840 w 187093"/>
                  <a:gd name="connsiteY1" fmla="*/ 215702 h 217090"/>
                  <a:gd name="connsiteX2" fmla="*/ 66840 w 187093"/>
                  <a:gd name="connsiteY2" fmla="*/ 134871 h 217090"/>
                  <a:gd name="connsiteX3" fmla="*/ 0 w 187093"/>
                  <a:gd name="connsiteY3" fmla="*/ 48849 h 217090"/>
                  <a:gd name="connsiteX4" fmla="*/ 28178 w 187093"/>
                  <a:gd name="connsiteY4" fmla="*/ 0 h 217090"/>
                  <a:gd name="connsiteX5" fmla="*/ 187093 w 187093"/>
                  <a:gd name="connsiteY5" fmla="*/ 69155 h 217090"/>
                  <a:gd name="connsiteX6" fmla="*/ 101798 w 187093"/>
                  <a:gd name="connsiteY6" fmla="*/ 217091 h 21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093" h="217090">
                    <a:moveTo>
                      <a:pt x="101798" y="217091"/>
                    </a:moveTo>
                    <a:lnTo>
                      <a:pt x="66840" y="215702"/>
                    </a:lnTo>
                    <a:cubicBezTo>
                      <a:pt x="68064" y="142577"/>
                      <a:pt x="66840" y="134871"/>
                      <a:pt x="66840" y="134871"/>
                    </a:cubicBezTo>
                    <a:cubicBezTo>
                      <a:pt x="63103" y="111522"/>
                      <a:pt x="48187" y="81095"/>
                      <a:pt x="0" y="48849"/>
                    </a:cubicBezTo>
                    <a:lnTo>
                      <a:pt x="28178" y="0"/>
                    </a:lnTo>
                    <a:lnTo>
                      <a:pt x="187093" y="69155"/>
                    </a:lnTo>
                    <a:lnTo>
                      <a:pt x="101798" y="217091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A3D4C60F-F20E-4570-AFA0-729E36144976}"/>
                  </a:ext>
                </a:extLst>
              </p:cNvPr>
              <p:cNvSpPr/>
              <p:nvPr/>
            </p:nvSpPr>
            <p:spPr>
              <a:xfrm>
                <a:off x="6061598" y="3133328"/>
                <a:ext cx="1472151" cy="1306512"/>
              </a:xfrm>
              <a:custGeom>
                <a:avLst/>
                <a:gdLst>
                  <a:gd name="connsiteX0" fmla="*/ 1297423 w 1472151"/>
                  <a:gd name="connsiteY0" fmla="*/ 914102 h 1306512"/>
                  <a:gd name="connsiteX1" fmla="*/ 1112446 w 1472151"/>
                  <a:gd name="connsiteY1" fmla="*/ 1306513 h 1306512"/>
                  <a:gd name="connsiteX2" fmla="*/ 1112314 w 1472151"/>
                  <a:gd name="connsiteY2" fmla="*/ 1306446 h 1306512"/>
                  <a:gd name="connsiteX3" fmla="*/ 1064160 w 1472151"/>
                  <a:gd name="connsiteY3" fmla="*/ 1285445 h 1306512"/>
                  <a:gd name="connsiteX4" fmla="*/ 745436 w 1472151"/>
                  <a:gd name="connsiteY4" fmla="*/ 1146473 h 1306512"/>
                  <a:gd name="connsiteX5" fmla="*/ 887550 w 1472151"/>
                  <a:gd name="connsiteY5" fmla="*/ 900774 h 1306512"/>
                  <a:gd name="connsiteX6" fmla="*/ 974201 w 1472151"/>
                  <a:gd name="connsiteY6" fmla="*/ 962587 h 1306512"/>
                  <a:gd name="connsiteX7" fmla="*/ 978832 w 1472151"/>
                  <a:gd name="connsiteY7" fmla="*/ 956072 h 1306512"/>
                  <a:gd name="connsiteX8" fmla="*/ 1074082 w 1472151"/>
                  <a:gd name="connsiteY8" fmla="*/ 822193 h 1306512"/>
                  <a:gd name="connsiteX9" fmla="*/ 987298 w 1472151"/>
                  <a:gd name="connsiteY9" fmla="*/ 760313 h 1306512"/>
                  <a:gd name="connsiteX10" fmla="*/ 974235 w 1472151"/>
                  <a:gd name="connsiteY10" fmla="*/ 750987 h 1306512"/>
                  <a:gd name="connsiteX11" fmla="*/ 988787 w 1472151"/>
                  <a:gd name="connsiteY11" fmla="*/ 725851 h 1306512"/>
                  <a:gd name="connsiteX12" fmla="*/ 1045077 w 1472151"/>
                  <a:gd name="connsiteY12" fmla="*/ 628518 h 1306512"/>
                  <a:gd name="connsiteX13" fmla="*/ 1072163 w 1472151"/>
                  <a:gd name="connsiteY13" fmla="*/ 581686 h 1306512"/>
                  <a:gd name="connsiteX14" fmla="*/ 957301 w 1472151"/>
                  <a:gd name="connsiteY14" fmla="*/ 493216 h 1306512"/>
                  <a:gd name="connsiteX15" fmla="*/ 804901 w 1472151"/>
                  <a:gd name="connsiteY15" fmla="*/ 357022 h 1306512"/>
                  <a:gd name="connsiteX16" fmla="*/ 623529 w 1472151"/>
                  <a:gd name="connsiteY16" fmla="*/ 332383 h 1306512"/>
                  <a:gd name="connsiteX17" fmla="*/ 492891 w 1472151"/>
                  <a:gd name="connsiteY17" fmla="*/ 321634 h 1306512"/>
                  <a:gd name="connsiteX18" fmla="*/ 500531 w 1472151"/>
                  <a:gd name="connsiteY18" fmla="*/ 336385 h 1306512"/>
                  <a:gd name="connsiteX19" fmla="*/ 527816 w 1472151"/>
                  <a:gd name="connsiteY19" fmla="*/ 357783 h 1306512"/>
                  <a:gd name="connsiteX20" fmla="*/ 537771 w 1472151"/>
                  <a:gd name="connsiteY20" fmla="*/ 364530 h 1306512"/>
                  <a:gd name="connsiteX21" fmla="*/ 718812 w 1472151"/>
                  <a:gd name="connsiteY21" fmla="*/ 475522 h 1306512"/>
                  <a:gd name="connsiteX22" fmla="*/ 974466 w 1472151"/>
                  <a:gd name="connsiteY22" fmla="*/ 637514 h 1306512"/>
                  <a:gd name="connsiteX23" fmla="*/ 970133 w 1472151"/>
                  <a:gd name="connsiteY23" fmla="*/ 643599 h 1306512"/>
                  <a:gd name="connsiteX24" fmla="*/ 920458 w 1472151"/>
                  <a:gd name="connsiteY24" fmla="*/ 712655 h 1306512"/>
                  <a:gd name="connsiteX25" fmla="*/ 904451 w 1472151"/>
                  <a:gd name="connsiteY25" fmla="*/ 734946 h 1306512"/>
                  <a:gd name="connsiteX26" fmla="*/ 819883 w 1472151"/>
                  <a:gd name="connsiteY26" fmla="*/ 852554 h 1306512"/>
                  <a:gd name="connsiteX27" fmla="*/ 745734 w 1472151"/>
                  <a:gd name="connsiteY27" fmla="*/ 955675 h 1306512"/>
                  <a:gd name="connsiteX28" fmla="*/ 393838 w 1472151"/>
                  <a:gd name="connsiteY28" fmla="*/ 646046 h 1306512"/>
                  <a:gd name="connsiteX29" fmla="*/ 535 w 1472151"/>
                  <a:gd name="connsiteY29" fmla="*/ 220034 h 1306512"/>
                  <a:gd name="connsiteX30" fmla="*/ 4239 w 1472151"/>
                  <a:gd name="connsiteY30" fmla="*/ 203795 h 1306512"/>
                  <a:gd name="connsiteX31" fmla="*/ 308047 w 1472151"/>
                  <a:gd name="connsiteY31" fmla="*/ 28310 h 1306512"/>
                  <a:gd name="connsiteX32" fmla="*/ 432169 w 1472151"/>
                  <a:gd name="connsiteY32" fmla="*/ 1720 h 1306512"/>
                  <a:gd name="connsiteX33" fmla="*/ 442157 w 1472151"/>
                  <a:gd name="connsiteY33" fmla="*/ 0 h 1306512"/>
                  <a:gd name="connsiteX34" fmla="*/ 502317 w 1472151"/>
                  <a:gd name="connsiteY34" fmla="*/ 11642 h 1306512"/>
                  <a:gd name="connsiteX35" fmla="*/ 1163742 w 1472151"/>
                  <a:gd name="connsiteY35" fmla="*/ 139468 h 1306512"/>
                  <a:gd name="connsiteX36" fmla="*/ 1182561 w 1472151"/>
                  <a:gd name="connsiteY36" fmla="*/ 143107 h 1306512"/>
                  <a:gd name="connsiteX37" fmla="*/ 1186926 w 1472151"/>
                  <a:gd name="connsiteY37" fmla="*/ 145587 h 1306512"/>
                  <a:gd name="connsiteX38" fmla="*/ 1367802 w 1472151"/>
                  <a:gd name="connsiteY38" fmla="*/ 282773 h 1306512"/>
                  <a:gd name="connsiteX39" fmla="*/ 1382520 w 1472151"/>
                  <a:gd name="connsiteY39" fmla="*/ 298946 h 1306512"/>
                  <a:gd name="connsiteX40" fmla="*/ 1433783 w 1472151"/>
                  <a:gd name="connsiteY40" fmla="*/ 371078 h 1306512"/>
                  <a:gd name="connsiteX41" fmla="*/ 1470494 w 1472151"/>
                  <a:gd name="connsiteY41" fmla="*/ 481674 h 1306512"/>
                  <a:gd name="connsiteX42" fmla="*/ 1297423 w 1472151"/>
                  <a:gd name="connsiteY42" fmla="*/ 914102 h 130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472151" h="1306512">
                    <a:moveTo>
                      <a:pt x="1297423" y="914102"/>
                    </a:moveTo>
                    <a:cubicBezTo>
                      <a:pt x="1212790" y="1079467"/>
                      <a:pt x="1150943" y="1217315"/>
                      <a:pt x="1112446" y="1306513"/>
                    </a:cubicBezTo>
                    <a:lnTo>
                      <a:pt x="1112314" y="1306446"/>
                    </a:lnTo>
                    <a:cubicBezTo>
                      <a:pt x="1096274" y="1299435"/>
                      <a:pt x="1080200" y="1292424"/>
                      <a:pt x="1064160" y="1285445"/>
                    </a:cubicBezTo>
                    <a:cubicBezTo>
                      <a:pt x="957930" y="1239110"/>
                      <a:pt x="851699" y="1192775"/>
                      <a:pt x="745436" y="1146473"/>
                    </a:cubicBezTo>
                    <a:cubicBezTo>
                      <a:pt x="792830" y="1064584"/>
                      <a:pt x="840190" y="982663"/>
                      <a:pt x="887550" y="900774"/>
                    </a:cubicBezTo>
                    <a:lnTo>
                      <a:pt x="974201" y="962587"/>
                    </a:lnTo>
                    <a:lnTo>
                      <a:pt x="978832" y="956072"/>
                    </a:lnTo>
                    <a:lnTo>
                      <a:pt x="1074082" y="822193"/>
                    </a:lnTo>
                    <a:lnTo>
                      <a:pt x="987298" y="760313"/>
                    </a:lnTo>
                    <a:lnTo>
                      <a:pt x="974235" y="750987"/>
                    </a:lnTo>
                    <a:cubicBezTo>
                      <a:pt x="979063" y="742619"/>
                      <a:pt x="983925" y="734219"/>
                      <a:pt x="988787" y="725851"/>
                    </a:cubicBezTo>
                    <a:cubicBezTo>
                      <a:pt x="1007539" y="693407"/>
                      <a:pt x="1026324" y="660962"/>
                      <a:pt x="1045077" y="628518"/>
                    </a:cubicBezTo>
                    <a:cubicBezTo>
                      <a:pt x="1054106" y="612907"/>
                      <a:pt x="1063135" y="597297"/>
                      <a:pt x="1072163" y="581686"/>
                    </a:cubicBezTo>
                    <a:cubicBezTo>
                      <a:pt x="1034890" y="554699"/>
                      <a:pt x="996426" y="525297"/>
                      <a:pt x="957301" y="493216"/>
                    </a:cubicBezTo>
                    <a:cubicBezTo>
                      <a:pt x="901143" y="447179"/>
                      <a:pt x="850443" y="401340"/>
                      <a:pt x="804901" y="357022"/>
                    </a:cubicBezTo>
                    <a:cubicBezTo>
                      <a:pt x="765875" y="351863"/>
                      <a:pt x="702474" y="343396"/>
                      <a:pt x="623529" y="332383"/>
                    </a:cubicBezTo>
                    <a:cubicBezTo>
                      <a:pt x="525204" y="318691"/>
                      <a:pt x="496595" y="312638"/>
                      <a:pt x="492891" y="321634"/>
                    </a:cubicBezTo>
                    <a:cubicBezTo>
                      <a:pt x="491436" y="325140"/>
                      <a:pt x="494115" y="330035"/>
                      <a:pt x="500531" y="336385"/>
                    </a:cubicBezTo>
                    <a:cubicBezTo>
                      <a:pt x="506517" y="342272"/>
                      <a:pt x="515712" y="349415"/>
                      <a:pt x="527816" y="357783"/>
                    </a:cubicBezTo>
                    <a:cubicBezTo>
                      <a:pt x="530925" y="359966"/>
                      <a:pt x="534266" y="362215"/>
                      <a:pt x="537771" y="364530"/>
                    </a:cubicBezTo>
                    <a:cubicBezTo>
                      <a:pt x="577227" y="390790"/>
                      <a:pt x="640330" y="427633"/>
                      <a:pt x="718812" y="475522"/>
                    </a:cubicBezTo>
                    <a:cubicBezTo>
                      <a:pt x="825439" y="540544"/>
                      <a:pt x="912785" y="596900"/>
                      <a:pt x="974466" y="637514"/>
                    </a:cubicBezTo>
                    <a:cubicBezTo>
                      <a:pt x="973011" y="639531"/>
                      <a:pt x="971556" y="641548"/>
                      <a:pt x="970133" y="643599"/>
                    </a:cubicBezTo>
                    <a:cubicBezTo>
                      <a:pt x="953564" y="666618"/>
                      <a:pt x="936994" y="689636"/>
                      <a:pt x="920458" y="712655"/>
                    </a:cubicBezTo>
                    <a:cubicBezTo>
                      <a:pt x="915133" y="720064"/>
                      <a:pt x="909775" y="727505"/>
                      <a:pt x="904451" y="734946"/>
                    </a:cubicBezTo>
                    <a:cubicBezTo>
                      <a:pt x="876239" y="774138"/>
                      <a:pt x="848061" y="813329"/>
                      <a:pt x="819883" y="852554"/>
                    </a:cubicBezTo>
                    <a:cubicBezTo>
                      <a:pt x="795178" y="886916"/>
                      <a:pt x="770472" y="921279"/>
                      <a:pt x="745734" y="955675"/>
                    </a:cubicBezTo>
                    <a:cubicBezTo>
                      <a:pt x="674594" y="892043"/>
                      <a:pt x="550769" y="782009"/>
                      <a:pt x="393838" y="646046"/>
                    </a:cubicBezTo>
                    <a:cubicBezTo>
                      <a:pt x="124029" y="412320"/>
                      <a:pt x="-9586" y="293952"/>
                      <a:pt x="535" y="220034"/>
                    </a:cubicBezTo>
                    <a:cubicBezTo>
                      <a:pt x="1295" y="214511"/>
                      <a:pt x="2552" y="209087"/>
                      <a:pt x="4239" y="203795"/>
                    </a:cubicBezTo>
                    <a:cubicBezTo>
                      <a:pt x="32483" y="115028"/>
                      <a:pt x="186173" y="59366"/>
                      <a:pt x="308047" y="28310"/>
                    </a:cubicBezTo>
                    <a:cubicBezTo>
                      <a:pt x="358648" y="15412"/>
                      <a:pt x="403760" y="6780"/>
                      <a:pt x="432169" y="1720"/>
                    </a:cubicBezTo>
                    <a:cubicBezTo>
                      <a:pt x="435774" y="1091"/>
                      <a:pt x="439115" y="529"/>
                      <a:pt x="442157" y="0"/>
                    </a:cubicBezTo>
                    <a:cubicBezTo>
                      <a:pt x="462200" y="3870"/>
                      <a:pt x="482242" y="7739"/>
                      <a:pt x="502317" y="11642"/>
                    </a:cubicBezTo>
                    <a:cubicBezTo>
                      <a:pt x="722781" y="54240"/>
                      <a:pt x="943278" y="96838"/>
                      <a:pt x="1163742" y="139468"/>
                    </a:cubicBezTo>
                    <a:cubicBezTo>
                      <a:pt x="1170026" y="140692"/>
                      <a:pt x="1176310" y="141883"/>
                      <a:pt x="1182561" y="143107"/>
                    </a:cubicBezTo>
                    <a:cubicBezTo>
                      <a:pt x="1184049" y="143933"/>
                      <a:pt x="1185504" y="144760"/>
                      <a:pt x="1186926" y="145587"/>
                    </a:cubicBezTo>
                    <a:cubicBezTo>
                      <a:pt x="1268418" y="192451"/>
                      <a:pt x="1326461" y="239150"/>
                      <a:pt x="1367802" y="282773"/>
                    </a:cubicBezTo>
                    <a:cubicBezTo>
                      <a:pt x="1372962" y="288197"/>
                      <a:pt x="1377856" y="293621"/>
                      <a:pt x="1382520" y="298946"/>
                    </a:cubicBezTo>
                    <a:cubicBezTo>
                      <a:pt x="1404745" y="324445"/>
                      <a:pt x="1421347" y="348688"/>
                      <a:pt x="1433783" y="371078"/>
                    </a:cubicBezTo>
                    <a:cubicBezTo>
                      <a:pt x="1459844" y="417976"/>
                      <a:pt x="1467649" y="456770"/>
                      <a:pt x="1470494" y="481674"/>
                    </a:cubicBezTo>
                    <a:cubicBezTo>
                      <a:pt x="1482896" y="590815"/>
                      <a:pt x="1425746" y="663377"/>
                      <a:pt x="1297423" y="914102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A084E8B6-7498-4172-BDAD-FD3308C006D9}"/>
                  </a:ext>
                </a:extLst>
              </p:cNvPr>
              <p:cNvSpPr/>
              <p:nvPr/>
            </p:nvSpPr>
            <p:spPr>
              <a:xfrm>
                <a:off x="6246245" y="3289823"/>
                <a:ext cx="980153" cy="979096"/>
              </a:xfrm>
              <a:custGeom>
                <a:avLst/>
                <a:gdLst>
                  <a:gd name="connsiteX0" fmla="*/ 709915 w 980153"/>
                  <a:gd name="connsiteY0" fmla="*/ 979096 h 979096"/>
                  <a:gd name="connsiteX1" fmla="*/ 702738 w 980153"/>
                  <a:gd name="connsiteY1" fmla="*/ 976252 h 979096"/>
                  <a:gd name="connsiteX2" fmla="*/ 970463 w 980153"/>
                  <a:gd name="connsiteY2" fmla="*/ 299250 h 979096"/>
                  <a:gd name="connsiteX3" fmla="*/ 543128 w 980153"/>
                  <a:gd name="connsiteY3" fmla="*/ 71576 h 979096"/>
                  <a:gd name="connsiteX4" fmla="*/ 420031 w 980153"/>
                  <a:gd name="connsiteY4" fmla="*/ 25869 h 979096"/>
                  <a:gd name="connsiteX5" fmla="*/ 141788 w 980153"/>
                  <a:gd name="connsiteY5" fmla="*/ 27225 h 979096"/>
                  <a:gd name="connsiteX6" fmla="*/ 114999 w 980153"/>
                  <a:gd name="connsiteY6" fmla="*/ 34832 h 979096"/>
                  <a:gd name="connsiteX7" fmla="*/ 21436 w 980153"/>
                  <a:gd name="connsiteY7" fmla="*/ 70253 h 979096"/>
                  <a:gd name="connsiteX8" fmla="*/ 7711 w 980153"/>
                  <a:gd name="connsiteY8" fmla="*/ 89964 h 979096"/>
                  <a:gd name="connsiteX9" fmla="*/ 73823 w 980153"/>
                  <a:gd name="connsiteY9" fmla="*/ 167487 h 979096"/>
                  <a:gd name="connsiteX10" fmla="*/ 96809 w 980153"/>
                  <a:gd name="connsiteY10" fmla="*/ 186603 h 979096"/>
                  <a:gd name="connsiteX11" fmla="*/ 259528 w 980153"/>
                  <a:gd name="connsiteY11" fmla="*/ 334869 h 979096"/>
                  <a:gd name="connsiteX12" fmla="*/ 288665 w 980153"/>
                  <a:gd name="connsiteY12" fmla="*/ 360798 h 979096"/>
                  <a:gd name="connsiteX13" fmla="*/ 609869 w 980153"/>
                  <a:gd name="connsiteY13" fmla="*/ 609606 h 979096"/>
                  <a:gd name="connsiteX14" fmla="*/ 606066 w 980153"/>
                  <a:gd name="connsiteY14" fmla="*/ 616287 h 979096"/>
                  <a:gd name="connsiteX15" fmla="*/ 283572 w 980153"/>
                  <a:gd name="connsiteY15" fmla="*/ 366520 h 979096"/>
                  <a:gd name="connsiteX16" fmla="*/ 254435 w 980153"/>
                  <a:gd name="connsiteY16" fmla="*/ 340657 h 979096"/>
                  <a:gd name="connsiteX17" fmla="*/ 91584 w 980153"/>
                  <a:gd name="connsiteY17" fmla="*/ 192226 h 979096"/>
                  <a:gd name="connsiteX18" fmla="*/ 69028 w 980153"/>
                  <a:gd name="connsiteY18" fmla="*/ 173506 h 979096"/>
                  <a:gd name="connsiteX19" fmla="*/ 38 w 980153"/>
                  <a:gd name="connsiteY19" fmla="*/ 89567 h 979096"/>
                  <a:gd name="connsiteX20" fmla="*/ 17269 w 980153"/>
                  <a:gd name="connsiteY20" fmla="*/ 63770 h 979096"/>
                  <a:gd name="connsiteX21" fmla="*/ 112949 w 980153"/>
                  <a:gd name="connsiteY21" fmla="*/ 27423 h 979096"/>
                  <a:gd name="connsiteX22" fmla="*/ 139572 w 980153"/>
                  <a:gd name="connsiteY22" fmla="*/ 19883 h 979096"/>
                  <a:gd name="connsiteX23" fmla="*/ 422147 w 980153"/>
                  <a:gd name="connsiteY23" fmla="*/ 18460 h 979096"/>
                  <a:gd name="connsiteX24" fmla="*/ 546799 w 980153"/>
                  <a:gd name="connsiteY24" fmla="*/ 64796 h 979096"/>
                  <a:gd name="connsiteX25" fmla="*/ 980154 w 980153"/>
                  <a:gd name="connsiteY25" fmla="*/ 295678 h 979096"/>
                  <a:gd name="connsiteX26" fmla="*/ 978897 w 980153"/>
                  <a:gd name="connsiteY26" fmla="*/ 298886 h 979096"/>
                  <a:gd name="connsiteX27" fmla="*/ 709915 w 980153"/>
                  <a:gd name="connsiteY27" fmla="*/ 979096 h 97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0153" h="979096">
                    <a:moveTo>
                      <a:pt x="709915" y="979096"/>
                    </a:moveTo>
                    <a:lnTo>
                      <a:pt x="702738" y="976252"/>
                    </a:lnTo>
                    <a:lnTo>
                      <a:pt x="970463" y="299250"/>
                    </a:lnTo>
                    <a:lnTo>
                      <a:pt x="543128" y="71576"/>
                    </a:lnTo>
                    <a:cubicBezTo>
                      <a:pt x="542599" y="71278"/>
                      <a:pt x="493684" y="44555"/>
                      <a:pt x="420031" y="25869"/>
                    </a:cubicBezTo>
                    <a:cubicBezTo>
                      <a:pt x="352198" y="8671"/>
                      <a:pt x="248845" y="-5087"/>
                      <a:pt x="141788" y="27225"/>
                    </a:cubicBezTo>
                    <a:cubicBezTo>
                      <a:pt x="133255" y="29804"/>
                      <a:pt x="124392" y="32252"/>
                      <a:pt x="114999" y="34832"/>
                    </a:cubicBezTo>
                    <a:cubicBezTo>
                      <a:pt x="83415" y="43530"/>
                      <a:pt x="47663" y="53385"/>
                      <a:pt x="21436" y="70253"/>
                    </a:cubicBezTo>
                    <a:cubicBezTo>
                      <a:pt x="12572" y="75941"/>
                      <a:pt x="8074" y="82390"/>
                      <a:pt x="7711" y="89964"/>
                    </a:cubicBezTo>
                    <a:cubicBezTo>
                      <a:pt x="6487" y="113909"/>
                      <a:pt x="45414" y="144865"/>
                      <a:pt x="73823" y="167487"/>
                    </a:cubicBezTo>
                    <a:cubicBezTo>
                      <a:pt x="83051" y="174829"/>
                      <a:pt x="91054" y="181212"/>
                      <a:pt x="96809" y="186603"/>
                    </a:cubicBezTo>
                    <a:cubicBezTo>
                      <a:pt x="153827" y="239851"/>
                      <a:pt x="207074" y="288369"/>
                      <a:pt x="259528" y="334869"/>
                    </a:cubicBezTo>
                    <a:cubicBezTo>
                      <a:pt x="269218" y="343468"/>
                      <a:pt x="278942" y="352100"/>
                      <a:pt x="288665" y="360798"/>
                    </a:cubicBezTo>
                    <a:cubicBezTo>
                      <a:pt x="389339" y="450360"/>
                      <a:pt x="493420" y="542997"/>
                      <a:pt x="609869" y="609606"/>
                    </a:cubicBezTo>
                    <a:lnTo>
                      <a:pt x="606066" y="616287"/>
                    </a:lnTo>
                    <a:cubicBezTo>
                      <a:pt x="488922" y="549281"/>
                      <a:pt x="384510" y="456379"/>
                      <a:pt x="283572" y="366520"/>
                    </a:cubicBezTo>
                    <a:cubicBezTo>
                      <a:pt x="273815" y="357855"/>
                      <a:pt x="264125" y="349223"/>
                      <a:pt x="254435" y="340657"/>
                    </a:cubicBezTo>
                    <a:cubicBezTo>
                      <a:pt x="201915" y="294090"/>
                      <a:pt x="148634" y="245539"/>
                      <a:pt x="91584" y="192226"/>
                    </a:cubicBezTo>
                    <a:cubicBezTo>
                      <a:pt x="86027" y="187033"/>
                      <a:pt x="78156" y="180749"/>
                      <a:pt x="69028" y="173506"/>
                    </a:cubicBezTo>
                    <a:cubicBezTo>
                      <a:pt x="37675" y="148536"/>
                      <a:pt x="-1384" y="117481"/>
                      <a:pt x="38" y="89567"/>
                    </a:cubicBezTo>
                    <a:cubicBezTo>
                      <a:pt x="534" y="79480"/>
                      <a:pt x="6355" y="70782"/>
                      <a:pt x="17269" y="63770"/>
                    </a:cubicBezTo>
                    <a:cubicBezTo>
                      <a:pt x="44488" y="46275"/>
                      <a:pt x="80868" y="36254"/>
                      <a:pt x="112949" y="27423"/>
                    </a:cubicBezTo>
                    <a:cubicBezTo>
                      <a:pt x="122275" y="24844"/>
                      <a:pt x="131106" y="22429"/>
                      <a:pt x="139572" y="19883"/>
                    </a:cubicBezTo>
                    <a:cubicBezTo>
                      <a:pt x="248415" y="-12992"/>
                      <a:pt x="353323" y="965"/>
                      <a:pt x="422147" y="18460"/>
                    </a:cubicBezTo>
                    <a:cubicBezTo>
                      <a:pt x="496694" y="37411"/>
                      <a:pt x="546303" y="64531"/>
                      <a:pt x="546799" y="64796"/>
                    </a:cubicBezTo>
                    <a:lnTo>
                      <a:pt x="980154" y="295678"/>
                    </a:lnTo>
                    <a:lnTo>
                      <a:pt x="978897" y="298886"/>
                    </a:lnTo>
                    <a:lnTo>
                      <a:pt x="709915" y="97909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7C560452-B050-420F-BF01-58D13D444AA9}"/>
                  </a:ext>
                </a:extLst>
              </p:cNvPr>
              <p:cNvSpPr/>
              <p:nvPr/>
            </p:nvSpPr>
            <p:spPr>
              <a:xfrm>
                <a:off x="7085508" y="3453672"/>
                <a:ext cx="448237" cy="986168"/>
              </a:xfrm>
              <a:custGeom>
                <a:avLst/>
                <a:gdLst>
                  <a:gd name="connsiteX0" fmla="*/ 88536 w 448237"/>
                  <a:gd name="connsiteY0" fmla="*/ 986168 h 986168"/>
                  <a:gd name="connsiteX1" fmla="*/ 88404 w 448237"/>
                  <a:gd name="connsiteY1" fmla="*/ 986102 h 986168"/>
                  <a:gd name="connsiteX2" fmla="*/ 0 w 448237"/>
                  <a:gd name="connsiteY2" fmla="*/ 787069 h 986168"/>
                  <a:gd name="connsiteX3" fmla="*/ 16173 w 448237"/>
                  <a:gd name="connsiteY3" fmla="*/ 772253 h 986168"/>
                  <a:gd name="connsiteX4" fmla="*/ 134508 w 448237"/>
                  <a:gd name="connsiteY4" fmla="*/ 529101 h 986168"/>
                  <a:gd name="connsiteX5" fmla="*/ 348159 w 448237"/>
                  <a:gd name="connsiteY5" fmla="*/ 315218 h 986168"/>
                  <a:gd name="connsiteX6" fmla="*/ 310389 w 448237"/>
                  <a:gd name="connsiteY6" fmla="*/ 70842 h 986168"/>
                  <a:gd name="connsiteX7" fmla="*/ 366613 w 448237"/>
                  <a:gd name="connsiteY7" fmla="*/ 139766 h 986168"/>
                  <a:gd name="connsiteX8" fmla="*/ 421944 w 448237"/>
                  <a:gd name="connsiteY8" fmla="*/ 301360 h 986168"/>
                  <a:gd name="connsiteX9" fmla="*/ 444996 w 448237"/>
                  <a:gd name="connsiteY9" fmla="*/ 175187 h 986168"/>
                  <a:gd name="connsiteX10" fmla="*/ 409873 w 448237"/>
                  <a:gd name="connsiteY10" fmla="*/ 50734 h 986168"/>
                  <a:gd name="connsiteX11" fmla="*/ 376370 w 448237"/>
                  <a:gd name="connsiteY11" fmla="*/ 232 h 986168"/>
                  <a:gd name="connsiteX12" fmla="*/ 409873 w 448237"/>
                  <a:gd name="connsiteY12" fmla="*/ 50734 h 986168"/>
                  <a:gd name="connsiteX13" fmla="*/ 446584 w 448237"/>
                  <a:gd name="connsiteY13" fmla="*/ 161330 h 986168"/>
                  <a:gd name="connsiteX14" fmla="*/ 448237 w 448237"/>
                  <a:gd name="connsiteY14" fmla="*/ 189706 h 986168"/>
                  <a:gd name="connsiteX15" fmla="*/ 273513 w 448237"/>
                  <a:gd name="connsiteY15" fmla="*/ 593758 h 986168"/>
                  <a:gd name="connsiteX16" fmla="*/ 88536 w 448237"/>
                  <a:gd name="connsiteY16" fmla="*/ 986168 h 986168"/>
                  <a:gd name="connsiteX17" fmla="*/ 376337 w 448237"/>
                  <a:gd name="connsiteY17" fmla="*/ 165 h 986168"/>
                  <a:gd name="connsiteX18" fmla="*/ 376204 w 448237"/>
                  <a:gd name="connsiteY18" fmla="*/ 0 h 986168"/>
                  <a:gd name="connsiteX19" fmla="*/ 376337 w 448237"/>
                  <a:gd name="connsiteY19" fmla="*/ 165 h 9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237" h="986168">
                    <a:moveTo>
                      <a:pt x="88536" y="986168"/>
                    </a:moveTo>
                    <a:lnTo>
                      <a:pt x="88404" y="986102"/>
                    </a:lnTo>
                    <a:cubicBezTo>
                      <a:pt x="121378" y="856258"/>
                      <a:pt x="52917" y="833438"/>
                      <a:pt x="0" y="787069"/>
                    </a:cubicBezTo>
                    <a:cubicBezTo>
                      <a:pt x="5490" y="781811"/>
                      <a:pt x="11079" y="776949"/>
                      <a:pt x="16173" y="772253"/>
                    </a:cubicBezTo>
                    <a:cubicBezTo>
                      <a:pt x="96573" y="697806"/>
                      <a:pt x="77655" y="628716"/>
                      <a:pt x="134508" y="529101"/>
                    </a:cubicBezTo>
                    <a:cubicBezTo>
                      <a:pt x="212593" y="392344"/>
                      <a:pt x="308273" y="417446"/>
                      <a:pt x="348159" y="315218"/>
                    </a:cubicBezTo>
                    <a:cubicBezTo>
                      <a:pt x="367374" y="265939"/>
                      <a:pt x="372633" y="189607"/>
                      <a:pt x="310389" y="70842"/>
                    </a:cubicBezTo>
                    <a:cubicBezTo>
                      <a:pt x="331324" y="91083"/>
                      <a:pt x="350374" y="114068"/>
                      <a:pt x="366613" y="139766"/>
                    </a:cubicBezTo>
                    <a:cubicBezTo>
                      <a:pt x="384307" y="167845"/>
                      <a:pt x="413279" y="222316"/>
                      <a:pt x="421944" y="301360"/>
                    </a:cubicBezTo>
                    <a:cubicBezTo>
                      <a:pt x="431866" y="278408"/>
                      <a:pt x="447708" y="233429"/>
                      <a:pt x="444996" y="175187"/>
                    </a:cubicBezTo>
                    <a:cubicBezTo>
                      <a:pt x="442284" y="116351"/>
                      <a:pt x="421977" y="72694"/>
                      <a:pt x="409873" y="50734"/>
                    </a:cubicBezTo>
                    <a:cubicBezTo>
                      <a:pt x="401009" y="34793"/>
                      <a:pt x="390029" y="17859"/>
                      <a:pt x="376370" y="232"/>
                    </a:cubicBezTo>
                    <a:cubicBezTo>
                      <a:pt x="390029" y="17859"/>
                      <a:pt x="401009" y="34793"/>
                      <a:pt x="409873" y="50734"/>
                    </a:cubicBezTo>
                    <a:cubicBezTo>
                      <a:pt x="435934" y="97631"/>
                      <a:pt x="443739" y="136426"/>
                      <a:pt x="446584" y="161330"/>
                    </a:cubicBezTo>
                    <a:cubicBezTo>
                      <a:pt x="447675" y="171020"/>
                      <a:pt x="448237" y="180446"/>
                      <a:pt x="448237" y="189706"/>
                    </a:cubicBezTo>
                    <a:cubicBezTo>
                      <a:pt x="448270" y="284791"/>
                      <a:pt x="390426" y="365323"/>
                      <a:pt x="273513" y="593758"/>
                    </a:cubicBezTo>
                    <a:cubicBezTo>
                      <a:pt x="188879" y="759123"/>
                      <a:pt x="127033" y="896971"/>
                      <a:pt x="88536" y="986168"/>
                    </a:cubicBezTo>
                    <a:moveTo>
                      <a:pt x="376337" y="165"/>
                    </a:moveTo>
                    <a:cubicBezTo>
                      <a:pt x="376304" y="99"/>
                      <a:pt x="376238" y="66"/>
                      <a:pt x="376204" y="0"/>
                    </a:cubicBezTo>
                    <a:cubicBezTo>
                      <a:pt x="376238" y="66"/>
                      <a:pt x="376304" y="99"/>
                      <a:pt x="376337" y="16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E6E9028-5C2A-4625-98A6-5ACCDAB06ED4}"/>
                  </a:ext>
                </a:extLst>
              </p:cNvPr>
              <p:cNvSpPr/>
              <p:nvPr/>
            </p:nvSpPr>
            <p:spPr>
              <a:xfrm>
                <a:off x="6807332" y="3985881"/>
                <a:ext cx="74149" cy="103121"/>
              </a:xfrm>
              <a:custGeom>
                <a:avLst/>
                <a:gdLst>
                  <a:gd name="connsiteX0" fmla="*/ 0 w 74149"/>
                  <a:gd name="connsiteY0" fmla="*/ 103121 h 103121"/>
                  <a:gd name="connsiteX1" fmla="*/ 74149 w 74149"/>
                  <a:gd name="connsiteY1" fmla="*/ 0 h 103121"/>
                  <a:gd name="connsiteX2" fmla="*/ 0 w 74149"/>
                  <a:gd name="connsiteY2" fmla="*/ 103121 h 10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9" h="103121">
                    <a:moveTo>
                      <a:pt x="0" y="103121"/>
                    </a:moveTo>
                    <a:cubicBezTo>
                      <a:pt x="24739" y="68726"/>
                      <a:pt x="49444" y="34363"/>
                      <a:pt x="74149" y="0"/>
                    </a:cubicBezTo>
                    <a:cubicBezTo>
                      <a:pt x="49477" y="34363"/>
                      <a:pt x="24739" y="68759"/>
                      <a:pt x="0" y="103121"/>
                    </a:cubicBezTo>
                  </a:path>
                </a:pathLst>
              </a:custGeom>
              <a:solidFill>
                <a:srgbClr val="B0C8E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ECA94677-6DC8-4F2F-8691-9A5160D23480}"/>
                  </a:ext>
                </a:extLst>
              </p:cNvPr>
              <p:cNvSpPr/>
              <p:nvPr/>
            </p:nvSpPr>
            <p:spPr>
              <a:xfrm>
                <a:off x="6061604" y="3135047"/>
                <a:ext cx="907653" cy="767490"/>
              </a:xfrm>
              <a:custGeom>
                <a:avLst/>
                <a:gdLst>
                  <a:gd name="connsiteX0" fmla="*/ 766432 w 907653"/>
                  <a:gd name="connsiteY0" fmla="*/ 767490 h 767490"/>
                  <a:gd name="connsiteX1" fmla="*/ 740337 w 907653"/>
                  <a:gd name="connsiteY1" fmla="*/ 764646 h 767490"/>
                  <a:gd name="connsiteX2" fmla="*/ 621969 w 907653"/>
                  <a:gd name="connsiteY2" fmla="*/ 675382 h 767490"/>
                  <a:gd name="connsiteX3" fmla="*/ 373691 w 907653"/>
                  <a:gd name="connsiteY3" fmla="*/ 541073 h 767490"/>
                  <a:gd name="connsiteX4" fmla="*/ 4233 w 907653"/>
                  <a:gd name="connsiteY4" fmla="*/ 202076 h 767490"/>
                  <a:gd name="connsiteX5" fmla="*/ 529 w 907653"/>
                  <a:gd name="connsiteY5" fmla="*/ 218314 h 767490"/>
                  <a:gd name="connsiteX6" fmla="*/ 0 w 907653"/>
                  <a:gd name="connsiteY6" fmla="*/ 226318 h 767490"/>
                  <a:gd name="connsiteX7" fmla="*/ 529 w 907653"/>
                  <a:gd name="connsiteY7" fmla="*/ 218314 h 767490"/>
                  <a:gd name="connsiteX8" fmla="*/ 4233 w 907653"/>
                  <a:gd name="connsiteY8" fmla="*/ 202076 h 767490"/>
                  <a:gd name="connsiteX9" fmla="*/ 308041 w 907653"/>
                  <a:gd name="connsiteY9" fmla="*/ 26591 h 767490"/>
                  <a:gd name="connsiteX10" fmla="*/ 426574 w 907653"/>
                  <a:gd name="connsiteY10" fmla="*/ 1025 h 767490"/>
                  <a:gd name="connsiteX11" fmla="*/ 377594 w 907653"/>
                  <a:gd name="connsiteY11" fmla="*/ 10583 h 767490"/>
                  <a:gd name="connsiteX12" fmla="*/ 548217 w 907653"/>
                  <a:gd name="connsiteY12" fmla="*/ 81392 h 767490"/>
                  <a:gd name="connsiteX13" fmla="*/ 590748 w 907653"/>
                  <a:gd name="connsiteY13" fmla="*/ 105734 h 767490"/>
                  <a:gd name="connsiteX14" fmla="*/ 601563 w 907653"/>
                  <a:gd name="connsiteY14" fmla="*/ 117442 h 767490"/>
                  <a:gd name="connsiteX15" fmla="*/ 462889 w 907653"/>
                  <a:gd name="connsiteY15" fmla="*/ 105800 h 767490"/>
                  <a:gd name="connsiteX16" fmla="*/ 299178 w 907653"/>
                  <a:gd name="connsiteY16" fmla="*/ 147571 h 767490"/>
                  <a:gd name="connsiteX17" fmla="*/ 269379 w 907653"/>
                  <a:gd name="connsiteY17" fmla="*/ 190202 h 767490"/>
                  <a:gd name="connsiteX18" fmla="*/ 201910 w 907653"/>
                  <a:gd name="connsiteY18" fmla="*/ 218546 h 767490"/>
                  <a:gd name="connsiteX19" fmla="*/ 184679 w 907653"/>
                  <a:gd name="connsiteY19" fmla="*/ 244343 h 767490"/>
                  <a:gd name="connsiteX20" fmla="*/ 253669 w 907653"/>
                  <a:gd name="connsiteY20" fmla="*/ 328282 h 767490"/>
                  <a:gd name="connsiteX21" fmla="*/ 276225 w 907653"/>
                  <a:gd name="connsiteY21" fmla="*/ 347001 h 767490"/>
                  <a:gd name="connsiteX22" fmla="*/ 439076 w 907653"/>
                  <a:gd name="connsiteY22" fmla="*/ 495432 h 767490"/>
                  <a:gd name="connsiteX23" fmla="*/ 468213 w 907653"/>
                  <a:gd name="connsiteY23" fmla="*/ 521295 h 767490"/>
                  <a:gd name="connsiteX24" fmla="*/ 782770 w 907653"/>
                  <a:gd name="connsiteY24" fmla="*/ 766465 h 767490"/>
                  <a:gd name="connsiteX25" fmla="*/ 766432 w 907653"/>
                  <a:gd name="connsiteY25" fmla="*/ 767490 h 767490"/>
                  <a:gd name="connsiteX26" fmla="*/ 794411 w 907653"/>
                  <a:gd name="connsiteY26" fmla="*/ 764514 h 767490"/>
                  <a:gd name="connsiteX27" fmla="*/ 794511 w 907653"/>
                  <a:gd name="connsiteY27" fmla="*/ 764381 h 767490"/>
                  <a:gd name="connsiteX28" fmla="*/ 473307 w 907653"/>
                  <a:gd name="connsiteY28" fmla="*/ 515574 h 767490"/>
                  <a:gd name="connsiteX29" fmla="*/ 444169 w 907653"/>
                  <a:gd name="connsiteY29" fmla="*/ 489645 h 767490"/>
                  <a:gd name="connsiteX30" fmla="*/ 281451 w 907653"/>
                  <a:gd name="connsiteY30" fmla="*/ 341379 h 767490"/>
                  <a:gd name="connsiteX31" fmla="*/ 258465 w 907653"/>
                  <a:gd name="connsiteY31" fmla="*/ 322263 h 767490"/>
                  <a:gd name="connsiteX32" fmla="*/ 192352 w 907653"/>
                  <a:gd name="connsiteY32" fmla="*/ 244740 h 767490"/>
                  <a:gd name="connsiteX33" fmla="*/ 206077 w 907653"/>
                  <a:gd name="connsiteY33" fmla="*/ 225028 h 767490"/>
                  <a:gd name="connsiteX34" fmla="*/ 265873 w 907653"/>
                  <a:gd name="connsiteY34" fmla="*/ 199330 h 767490"/>
                  <a:gd name="connsiteX35" fmla="*/ 262004 w 907653"/>
                  <a:gd name="connsiteY35" fmla="*/ 213717 h 767490"/>
                  <a:gd name="connsiteX36" fmla="*/ 414767 w 907653"/>
                  <a:gd name="connsiteY36" fmla="*/ 413511 h 767490"/>
                  <a:gd name="connsiteX37" fmla="*/ 637348 w 907653"/>
                  <a:gd name="connsiteY37" fmla="*/ 490703 h 767490"/>
                  <a:gd name="connsiteX38" fmla="*/ 774138 w 907653"/>
                  <a:gd name="connsiteY38" fmla="*/ 604606 h 767490"/>
                  <a:gd name="connsiteX39" fmla="*/ 907653 w 907653"/>
                  <a:gd name="connsiteY39" fmla="*/ 702568 h 767490"/>
                  <a:gd name="connsiteX40" fmla="*/ 794411 w 907653"/>
                  <a:gd name="connsiteY40" fmla="*/ 764514 h 767490"/>
                  <a:gd name="connsiteX41" fmla="*/ 431866 w 907653"/>
                  <a:gd name="connsiteY41" fmla="*/ 66 h 767490"/>
                  <a:gd name="connsiteX42" fmla="*/ 432164 w 907653"/>
                  <a:gd name="connsiteY42" fmla="*/ 0 h 767490"/>
                  <a:gd name="connsiteX43" fmla="*/ 431866 w 907653"/>
                  <a:gd name="connsiteY43" fmla="*/ 66 h 76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07653" h="767490">
                    <a:moveTo>
                      <a:pt x="766432" y="767490"/>
                    </a:moveTo>
                    <a:cubicBezTo>
                      <a:pt x="757701" y="767490"/>
                      <a:pt x="749002" y="766597"/>
                      <a:pt x="740337" y="764646"/>
                    </a:cubicBezTo>
                    <a:cubicBezTo>
                      <a:pt x="695292" y="754459"/>
                      <a:pt x="675746" y="721618"/>
                      <a:pt x="621969" y="675382"/>
                    </a:cubicBezTo>
                    <a:cubicBezTo>
                      <a:pt x="526256" y="593031"/>
                      <a:pt x="443276" y="572558"/>
                      <a:pt x="373691" y="541073"/>
                    </a:cubicBezTo>
                    <a:cubicBezTo>
                      <a:pt x="280988" y="499170"/>
                      <a:pt x="151871" y="410567"/>
                      <a:pt x="4233" y="202076"/>
                    </a:cubicBezTo>
                    <a:cubicBezTo>
                      <a:pt x="2547" y="207367"/>
                      <a:pt x="1290" y="212791"/>
                      <a:pt x="529" y="218314"/>
                    </a:cubicBezTo>
                    <a:cubicBezTo>
                      <a:pt x="165" y="220927"/>
                      <a:pt x="0" y="223606"/>
                      <a:pt x="0" y="226318"/>
                    </a:cubicBezTo>
                    <a:cubicBezTo>
                      <a:pt x="0" y="223606"/>
                      <a:pt x="165" y="220927"/>
                      <a:pt x="529" y="218314"/>
                    </a:cubicBezTo>
                    <a:cubicBezTo>
                      <a:pt x="1290" y="212791"/>
                      <a:pt x="2547" y="207367"/>
                      <a:pt x="4233" y="202076"/>
                    </a:cubicBezTo>
                    <a:cubicBezTo>
                      <a:pt x="32478" y="113308"/>
                      <a:pt x="186167" y="57646"/>
                      <a:pt x="308041" y="26591"/>
                    </a:cubicBezTo>
                    <a:cubicBezTo>
                      <a:pt x="355435" y="14519"/>
                      <a:pt x="398033" y="6152"/>
                      <a:pt x="426574" y="1025"/>
                    </a:cubicBezTo>
                    <a:cubicBezTo>
                      <a:pt x="409972" y="4002"/>
                      <a:pt x="393667" y="7210"/>
                      <a:pt x="377594" y="10583"/>
                    </a:cubicBezTo>
                    <a:cubicBezTo>
                      <a:pt x="417116" y="22589"/>
                      <a:pt x="478499" y="44020"/>
                      <a:pt x="548217" y="81392"/>
                    </a:cubicBezTo>
                    <a:cubicBezTo>
                      <a:pt x="563695" y="89694"/>
                      <a:pt x="577817" y="97797"/>
                      <a:pt x="590748" y="105734"/>
                    </a:cubicBezTo>
                    <a:lnTo>
                      <a:pt x="601563" y="117442"/>
                    </a:lnTo>
                    <a:cubicBezTo>
                      <a:pt x="601563" y="117442"/>
                      <a:pt x="535318" y="105800"/>
                      <a:pt x="462889" y="105800"/>
                    </a:cubicBezTo>
                    <a:cubicBezTo>
                      <a:pt x="399852" y="105800"/>
                      <a:pt x="332118" y="114598"/>
                      <a:pt x="299178" y="147571"/>
                    </a:cubicBezTo>
                    <a:cubicBezTo>
                      <a:pt x="285519" y="161264"/>
                      <a:pt x="275762" y="175584"/>
                      <a:pt x="269379" y="190202"/>
                    </a:cubicBezTo>
                    <a:cubicBezTo>
                      <a:pt x="245500" y="197346"/>
                      <a:pt x="221357" y="206044"/>
                      <a:pt x="201910" y="218546"/>
                    </a:cubicBezTo>
                    <a:cubicBezTo>
                      <a:pt x="190996" y="225557"/>
                      <a:pt x="185175" y="234255"/>
                      <a:pt x="184679" y="244343"/>
                    </a:cubicBezTo>
                    <a:cubicBezTo>
                      <a:pt x="183257" y="272256"/>
                      <a:pt x="222316" y="303312"/>
                      <a:pt x="253669" y="328282"/>
                    </a:cubicBezTo>
                    <a:cubicBezTo>
                      <a:pt x="262797" y="335525"/>
                      <a:pt x="270669" y="341809"/>
                      <a:pt x="276225" y="347001"/>
                    </a:cubicBezTo>
                    <a:cubicBezTo>
                      <a:pt x="333276" y="400315"/>
                      <a:pt x="386556" y="448866"/>
                      <a:pt x="439076" y="495432"/>
                    </a:cubicBezTo>
                    <a:cubicBezTo>
                      <a:pt x="448766" y="503998"/>
                      <a:pt x="458457" y="512630"/>
                      <a:pt x="468213" y="521295"/>
                    </a:cubicBezTo>
                    <a:cubicBezTo>
                      <a:pt x="566870" y="609104"/>
                      <a:pt x="668834" y="699856"/>
                      <a:pt x="782770" y="766465"/>
                    </a:cubicBezTo>
                    <a:cubicBezTo>
                      <a:pt x="777313" y="767159"/>
                      <a:pt x="771889" y="767490"/>
                      <a:pt x="766432" y="767490"/>
                    </a:cubicBezTo>
                    <a:moveTo>
                      <a:pt x="794411" y="764514"/>
                    </a:moveTo>
                    <a:lnTo>
                      <a:pt x="794511" y="764381"/>
                    </a:lnTo>
                    <a:cubicBezTo>
                      <a:pt x="678061" y="697772"/>
                      <a:pt x="573981" y="605135"/>
                      <a:pt x="473307" y="515574"/>
                    </a:cubicBezTo>
                    <a:cubicBezTo>
                      <a:pt x="463583" y="506876"/>
                      <a:pt x="453860" y="498244"/>
                      <a:pt x="444169" y="489645"/>
                    </a:cubicBezTo>
                    <a:cubicBezTo>
                      <a:pt x="391716" y="443144"/>
                      <a:pt x="338468" y="394626"/>
                      <a:pt x="281451" y="341379"/>
                    </a:cubicBezTo>
                    <a:cubicBezTo>
                      <a:pt x="275696" y="335988"/>
                      <a:pt x="267692" y="329605"/>
                      <a:pt x="258465" y="322263"/>
                    </a:cubicBezTo>
                    <a:cubicBezTo>
                      <a:pt x="230055" y="299641"/>
                      <a:pt x="191128" y="268684"/>
                      <a:pt x="192352" y="244740"/>
                    </a:cubicBezTo>
                    <a:cubicBezTo>
                      <a:pt x="192716" y="237166"/>
                      <a:pt x="197214" y="230717"/>
                      <a:pt x="206077" y="225028"/>
                    </a:cubicBezTo>
                    <a:cubicBezTo>
                      <a:pt x="223209" y="213982"/>
                      <a:pt x="244409" y="205978"/>
                      <a:pt x="265873" y="199330"/>
                    </a:cubicBezTo>
                    <a:cubicBezTo>
                      <a:pt x="264220" y="204093"/>
                      <a:pt x="262963" y="208922"/>
                      <a:pt x="262004" y="213717"/>
                    </a:cubicBezTo>
                    <a:cubicBezTo>
                      <a:pt x="245897" y="295176"/>
                      <a:pt x="348853" y="376568"/>
                      <a:pt x="414767" y="413511"/>
                    </a:cubicBezTo>
                    <a:cubicBezTo>
                      <a:pt x="509720" y="466692"/>
                      <a:pt x="540841" y="431833"/>
                      <a:pt x="637348" y="490703"/>
                    </a:cubicBezTo>
                    <a:cubicBezTo>
                      <a:pt x="686032" y="520402"/>
                      <a:pt x="690166" y="536641"/>
                      <a:pt x="774138" y="604606"/>
                    </a:cubicBezTo>
                    <a:cubicBezTo>
                      <a:pt x="827121" y="647469"/>
                      <a:pt x="873853" y="680178"/>
                      <a:pt x="907653" y="702568"/>
                    </a:cubicBezTo>
                    <a:cubicBezTo>
                      <a:pt x="872695" y="731904"/>
                      <a:pt x="833801" y="756278"/>
                      <a:pt x="794411" y="764514"/>
                    </a:cubicBezTo>
                    <a:moveTo>
                      <a:pt x="431866" y="66"/>
                    </a:moveTo>
                    <a:cubicBezTo>
                      <a:pt x="431965" y="33"/>
                      <a:pt x="432065" y="33"/>
                      <a:pt x="432164" y="0"/>
                    </a:cubicBezTo>
                    <a:cubicBezTo>
                      <a:pt x="432065" y="33"/>
                      <a:pt x="431965" y="33"/>
                      <a:pt x="431866" y="66"/>
                    </a:cubicBez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808D2332-DD6C-4664-B504-18E0C96A41E1}"/>
                  </a:ext>
                </a:extLst>
              </p:cNvPr>
              <p:cNvSpPr/>
              <p:nvPr/>
            </p:nvSpPr>
            <p:spPr>
              <a:xfrm>
                <a:off x="6246245" y="3325250"/>
                <a:ext cx="609869" cy="576262"/>
              </a:xfrm>
              <a:custGeom>
                <a:avLst/>
                <a:gdLst>
                  <a:gd name="connsiteX0" fmla="*/ 598128 w 609869"/>
                  <a:gd name="connsiteY0" fmla="*/ 576263 h 576262"/>
                  <a:gd name="connsiteX1" fmla="*/ 283572 w 609869"/>
                  <a:gd name="connsiteY1" fmla="*/ 331093 h 576262"/>
                  <a:gd name="connsiteX2" fmla="*/ 254435 w 609869"/>
                  <a:gd name="connsiteY2" fmla="*/ 305230 h 576262"/>
                  <a:gd name="connsiteX3" fmla="*/ 91584 w 609869"/>
                  <a:gd name="connsiteY3" fmla="*/ 156799 h 576262"/>
                  <a:gd name="connsiteX4" fmla="*/ 69028 w 609869"/>
                  <a:gd name="connsiteY4" fmla="*/ 138079 h 576262"/>
                  <a:gd name="connsiteX5" fmla="*/ 38 w 609869"/>
                  <a:gd name="connsiteY5" fmla="*/ 54140 h 576262"/>
                  <a:gd name="connsiteX6" fmla="*/ 17269 w 609869"/>
                  <a:gd name="connsiteY6" fmla="*/ 28343 h 576262"/>
                  <a:gd name="connsiteX7" fmla="*/ 84737 w 609869"/>
                  <a:gd name="connsiteY7" fmla="*/ 0 h 576262"/>
                  <a:gd name="connsiteX8" fmla="*/ 81232 w 609869"/>
                  <a:gd name="connsiteY8" fmla="*/ 9128 h 576262"/>
                  <a:gd name="connsiteX9" fmla="*/ 21436 w 609869"/>
                  <a:gd name="connsiteY9" fmla="*/ 34826 h 576262"/>
                  <a:gd name="connsiteX10" fmla="*/ 7711 w 609869"/>
                  <a:gd name="connsiteY10" fmla="*/ 54537 h 576262"/>
                  <a:gd name="connsiteX11" fmla="*/ 73823 w 609869"/>
                  <a:gd name="connsiteY11" fmla="*/ 132060 h 576262"/>
                  <a:gd name="connsiteX12" fmla="*/ 96809 w 609869"/>
                  <a:gd name="connsiteY12" fmla="*/ 151176 h 576262"/>
                  <a:gd name="connsiteX13" fmla="*/ 259528 w 609869"/>
                  <a:gd name="connsiteY13" fmla="*/ 299442 h 576262"/>
                  <a:gd name="connsiteX14" fmla="*/ 288665 w 609869"/>
                  <a:gd name="connsiteY14" fmla="*/ 325371 h 576262"/>
                  <a:gd name="connsiteX15" fmla="*/ 609869 w 609869"/>
                  <a:gd name="connsiteY15" fmla="*/ 574179 h 576262"/>
                  <a:gd name="connsiteX16" fmla="*/ 609770 w 609869"/>
                  <a:gd name="connsiteY16" fmla="*/ 574311 h 576262"/>
                  <a:gd name="connsiteX17" fmla="*/ 598128 w 609869"/>
                  <a:gd name="connsiteY17" fmla="*/ 576263 h 57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9869" h="576262">
                    <a:moveTo>
                      <a:pt x="598128" y="576263"/>
                    </a:moveTo>
                    <a:cubicBezTo>
                      <a:pt x="484192" y="509654"/>
                      <a:pt x="382228" y="418902"/>
                      <a:pt x="283572" y="331093"/>
                    </a:cubicBezTo>
                    <a:cubicBezTo>
                      <a:pt x="273815" y="322428"/>
                      <a:pt x="264125" y="313796"/>
                      <a:pt x="254435" y="305230"/>
                    </a:cubicBezTo>
                    <a:cubicBezTo>
                      <a:pt x="201915" y="258663"/>
                      <a:pt x="148634" y="210112"/>
                      <a:pt x="91584" y="156799"/>
                    </a:cubicBezTo>
                    <a:cubicBezTo>
                      <a:pt x="86027" y="151606"/>
                      <a:pt x="78156" y="145322"/>
                      <a:pt x="69028" y="138079"/>
                    </a:cubicBezTo>
                    <a:cubicBezTo>
                      <a:pt x="37675" y="113109"/>
                      <a:pt x="-1384" y="82054"/>
                      <a:pt x="38" y="54140"/>
                    </a:cubicBezTo>
                    <a:cubicBezTo>
                      <a:pt x="534" y="44053"/>
                      <a:pt x="6355" y="35355"/>
                      <a:pt x="17269" y="28343"/>
                    </a:cubicBezTo>
                    <a:cubicBezTo>
                      <a:pt x="36716" y="15842"/>
                      <a:pt x="60859" y="7144"/>
                      <a:pt x="84737" y="0"/>
                    </a:cubicBezTo>
                    <a:cubicBezTo>
                      <a:pt x="83415" y="3010"/>
                      <a:pt x="82257" y="6052"/>
                      <a:pt x="81232" y="9128"/>
                    </a:cubicBezTo>
                    <a:cubicBezTo>
                      <a:pt x="59767" y="15776"/>
                      <a:pt x="38568" y="23779"/>
                      <a:pt x="21436" y="34826"/>
                    </a:cubicBezTo>
                    <a:cubicBezTo>
                      <a:pt x="12572" y="40514"/>
                      <a:pt x="8074" y="46964"/>
                      <a:pt x="7711" y="54537"/>
                    </a:cubicBezTo>
                    <a:cubicBezTo>
                      <a:pt x="6487" y="78482"/>
                      <a:pt x="45414" y="109438"/>
                      <a:pt x="73823" y="132060"/>
                    </a:cubicBezTo>
                    <a:cubicBezTo>
                      <a:pt x="83051" y="139402"/>
                      <a:pt x="91054" y="145785"/>
                      <a:pt x="96809" y="151176"/>
                    </a:cubicBezTo>
                    <a:cubicBezTo>
                      <a:pt x="153827" y="204424"/>
                      <a:pt x="207074" y="252942"/>
                      <a:pt x="259528" y="299442"/>
                    </a:cubicBezTo>
                    <a:cubicBezTo>
                      <a:pt x="269218" y="308041"/>
                      <a:pt x="278942" y="316673"/>
                      <a:pt x="288665" y="325371"/>
                    </a:cubicBezTo>
                    <a:cubicBezTo>
                      <a:pt x="389339" y="414933"/>
                      <a:pt x="493420" y="507570"/>
                      <a:pt x="609869" y="574179"/>
                    </a:cubicBezTo>
                    <a:lnTo>
                      <a:pt x="609770" y="574311"/>
                    </a:lnTo>
                    <a:cubicBezTo>
                      <a:pt x="605901" y="575105"/>
                      <a:pt x="601998" y="575766"/>
                      <a:pt x="598128" y="576263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047692B3-183A-4B08-9680-6706648A9DAE}"/>
                  </a:ext>
                </a:extLst>
              </p:cNvPr>
              <p:cNvSpPr/>
              <p:nvPr/>
            </p:nvSpPr>
            <p:spPr>
              <a:xfrm>
                <a:off x="7035833" y="3859179"/>
                <a:ext cx="14552" cy="34461"/>
              </a:xfrm>
              <a:custGeom>
                <a:avLst/>
                <a:gdLst>
                  <a:gd name="connsiteX0" fmla="*/ 13064 w 14552"/>
                  <a:gd name="connsiteY0" fmla="*/ 34462 h 34461"/>
                  <a:gd name="connsiteX1" fmla="*/ 0 w 14552"/>
                  <a:gd name="connsiteY1" fmla="*/ 25135 h 34461"/>
                  <a:gd name="connsiteX2" fmla="*/ 14552 w 14552"/>
                  <a:gd name="connsiteY2" fmla="*/ 0 h 34461"/>
                  <a:gd name="connsiteX3" fmla="*/ 13064 w 14552"/>
                  <a:gd name="connsiteY3" fmla="*/ 34462 h 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2" h="34461">
                    <a:moveTo>
                      <a:pt x="13064" y="34462"/>
                    </a:moveTo>
                    <a:lnTo>
                      <a:pt x="0" y="25135"/>
                    </a:lnTo>
                    <a:cubicBezTo>
                      <a:pt x="4829" y="16768"/>
                      <a:pt x="9690" y="8367"/>
                      <a:pt x="14552" y="0"/>
                    </a:cubicBezTo>
                    <a:lnTo>
                      <a:pt x="13064" y="34462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751D2B2F-12D5-4463-9E40-A9C01FC1641F}"/>
                  </a:ext>
                </a:extLst>
              </p:cNvPr>
              <p:cNvSpPr/>
              <p:nvPr/>
            </p:nvSpPr>
            <p:spPr>
              <a:xfrm>
                <a:off x="6807034" y="4279800"/>
                <a:ext cx="366877" cy="159973"/>
              </a:xfrm>
              <a:custGeom>
                <a:avLst/>
                <a:gdLst>
                  <a:gd name="connsiteX0" fmla="*/ 366878 w 366877"/>
                  <a:gd name="connsiteY0" fmla="*/ 159974 h 159973"/>
                  <a:gd name="connsiteX1" fmla="*/ 255025 w 366877"/>
                  <a:gd name="connsiteY1" fmla="*/ 111191 h 159973"/>
                  <a:gd name="connsiteX2" fmla="*/ 255058 w 366877"/>
                  <a:gd name="connsiteY2" fmla="*/ 111191 h 159973"/>
                  <a:gd name="connsiteX3" fmla="*/ 318724 w 366877"/>
                  <a:gd name="connsiteY3" fmla="*/ 138972 h 159973"/>
                  <a:gd name="connsiteX4" fmla="*/ 366878 w 366877"/>
                  <a:gd name="connsiteY4" fmla="*/ 159974 h 159973"/>
                  <a:gd name="connsiteX5" fmla="*/ 96209 w 366877"/>
                  <a:gd name="connsiteY5" fmla="*/ 41936 h 159973"/>
                  <a:gd name="connsiteX6" fmla="*/ 0 w 366877"/>
                  <a:gd name="connsiteY6" fmla="*/ 0 h 159973"/>
                  <a:gd name="connsiteX7" fmla="*/ 96209 w 366877"/>
                  <a:gd name="connsiteY7" fmla="*/ 41936 h 15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77" h="159973">
                    <a:moveTo>
                      <a:pt x="366878" y="159974"/>
                    </a:moveTo>
                    <a:cubicBezTo>
                      <a:pt x="329605" y="143735"/>
                      <a:pt x="292332" y="127463"/>
                      <a:pt x="255025" y="111191"/>
                    </a:cubicBezTo>
                    <a:lnTo>
                      <a:pt x="255058" y="111191"/>
                    </a:lnTo>
                    <a:cubicBezTo>
                      <a:pt x="276258" y="120452"/>
                      <a:pt x="297491" y="129712"/>
                      <a:pt x="318724" y="138972"/>
                    </a:cubicBezTo>
                    <a:cubicBezTo>
                      <a:pt x="334764" y="145951"/>
                      <a:pt x="350838" y="152962"/>
                      <a:pt x="366878" y="159974"/>
                    </a:cubicBezTo>
                    <a:moveTo>
                      <a:pt x="96209" y="41936"/>
                    </a:moveTo>
                    <a:cubicBezTo>
                      <a:pt x="64128" y="27980"/>
                      <a:pt x="32081" y="13957"/>
                      <a:pt x="0" y="0"/>
                    </a:cubicBezTo>
                    <a:cubicBezTo>
                      <a:pt x="32081" y="13957"/>
                      <a:pt x="64128" y="27980"/>
                      <a:pt x="96209" y="41936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77A3210E-2F2D-4877-9ABD-780DB5A71E9C}"/>
                  </a:ext>
                </a:extLst>
              </p:cNvPr>
              <p:cNvSpPr/>
              <p:nvPr/>
            </p:nvSpPr>
            <p:spPr>
              <a:xfrm>
                <a:off x="6903243" y="4321737"/>
                <a:ext cx="158849" cy="69254"/>
              </a:xfrm>
              <a:custGeom>
                <a:avLst/>
                <a:gdLst>
                  <a:gd name="connsiteX0" fmla="*/ 158816 w 158849"/>
                  <a:gd name="connsiteY0" fmla="*/ 69255 h 69254"/>
                  <a:gd name="connsiteX1" fmla="*/ 0 w 158849"/>
                  <a:gd name="connsiteY1" fmla="*/ 0 h 69254"/>
                  <a:gd name="connsiteX2" fmla="*/ 158849 w 158849"/>
                  <a:gd name="connsiteY2" fmla="*/ 69255 h 69254"/>
                  <a:gd name="connsiteX3" fmla="*/ 158816 w 158849"/>
                  <a:gd name="connsiteY3" fmla="*/ 69255 h 6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849" h="69254">
                    <a:moveTo>
                      <a:pt x="158816" y="69255"/>
                    </a:moveTo>
                    <a:cubicBezTo>
                      <a:pt x="105899" y="46203"/>
                      <a:pt x="52950" y="23085"/>
                      <a:pt x="0" y="0"/>
                    </a:cubicBezTo>
                    <a:cubicBezTo>
                      <a:pt x="52950" y="23085"/>
                      <a:pt x="105899" y="46170"/>
                      <a:pt x="158849" y="69255"/>
                    </a:cubicBezTo>
                    <a:lnTo>
                      <a:pt x="158816" y="69255"/>
                    </a:ln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2083AFA-4EDA-4475-A1A4-A44B14F63413}"/>
                  </a:ext>
                </a:extLst>
              </p:cNvPr>
              <p:cNvSpPr/>
              <p:nvPr/>
            </p:nvSpPr>
            <p:spPr>
              <a:xfrm>
                <a:off x="6807034" y="4034102"/>
                <a:ext cx="318723" cy="384671"/>
              </a:xfrm>
              <a:custGeom>
                <a:avLst/>
                <a:gdLst>
                  <a:gd name="connsiteX0" fmla="*/ 318724 w 318723"/>
                  <a:gd name="connsiteY0" fmla="*/ 384671 h 384671"/>
                  <a:gd name="connsiteX1" fmla="*/ 255058 w 318723"/>
                  <a:gd name="connsiteY1" fmla="*/ 356890 h 384671"/>
                  <a:gd name="connsiteX2" fmla="*/ 96209 w 318723"/>
                  <a:gd name="connsiteY2" fmla="*/ 287635 h 384671"/>
                  <a:gd name="connsiteX3" fmla="*/ 0 w 318723"/>
                  <a:gd name="connsiteY3" fmla="*/ 245699 h 384671"/>
                  <a:gd name="connsiteX4" fmla="*/ 142114 w 318723"/>
                  <a:gd name="connsiteY4" fmla="*/ 0 h 384671"/>
                  <a:gd name="connsiteX5" fmla="*/ 156071 w 318723"/>
                  <a:gd name="connsiteY5" fmla="*/ 9988 h 384671"/>
                  <a:gd name="connsiteX6" fmla="*/ 213552 w 318723"/>
                  <a:gd name="connsiteY6" fmla="*/ 50932 h 384671"/>
                  <a:gd name="connsiteX7" fmla="*/ 141949 w 318723"/>
                  <a:gd name="connsiteY7" fmla="*/ 231973 h 384671"/>
                  <a:gd name="connsiteX8" fmla="*/ 149126 w 318723"/>
                  <a:gd name="connsiteY8" fmla="*/ 234818 h 384671"/>
                  <a:gd name="connsiteX9" fmla="*/ 220001 w 318723"/>
                  <a:gd name="connsiteY9" fmla="*/ 55563 h 384671"/>
                  <a:gd name="connsiteX10" fmla="*/ 228765 w 318723"/>
                  <a:gd name="connsiteY10" fmla="*/ 61813 h 384671"/>
                  <a:gd name="connsiteX11" fmla="*/ 233396 w 318723"/>
                  <a:gd name="connsiteY11" fmla="*/ 55298 h 384671"/>
                  <a:gd name="connsiteX12" fmla="*/ 230055 w 318723"/>
                  <a:gd name="connsiteY12" fmla="*/ 131829 h 384671"/>
                  <a:gd name="connsiteX13" fmla="*/ 278474 w 318723"/>
                  <a:gd name="connsiteY13" fmla="*/ 206640 h 384671"/>
                  <a:gd name="connsiteX14" fmla="*/ 250097 w 318723"/>
                  <a:gd name="connsiteY14" fmla="*/ 253934 h 384671"/>
                  <a:gd name="connsiteX15" fmla="*/ 318724 w 318723"/>
                  <a:gd name="connsiteY15" fmla="*/ 384671 h 384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8723" h="384671">
                    <a:moveTo>
                      <a:pt x="318724" y="384671"/>
                    </a:moveTo>
                    <a:cubicBezTo>
                      <a:pt x="297491" y="375411"/>
                      <a:pt x="276258" y="366150"/>
                      <a:pt x="255058" y="356890"/>
                    </a:cubicBezTo>
                    <a:cubicBezTo>
                      <a:pt x="202109" y="333805"/>
                      <a:pt x="149159" y="310720"/>
                      <a:pt x="96209" y="287635"/>
                    </a:cubicBezTo>
                    <a:cubicBezTo>
                      <a:pt x="64128" y="273678"/>
                      <a:pt x="32081" y="259655"/>
                      <a:pt x="0" y="245699"/>
                    </a:cubicBezTo>
                    <a:cubicBezTo>
                      <a:pt x="47393" y="163810"/>
                      <a:pt x="94754" y="81889"/>
                      <a:pt x="142114" y="0"/>
                    </a:cubicBezTo>
                    <a:lnTo>
                      <a:pt x="156071" y="9988"/>
                    </a:lnTo>
                    <a:lnTo>
                      <a:pt x="213552" y="50932"/>
                    </a:lnTo>
                    <a:lnTo>
                      <a:pt x="141949" y="231973"/>
                    </a:lnTo>
                    <a:lnTo>
                      <a:pt x="149126" y="234818"/>
                    </a:lnTo>
                    <a:lnTo>
                      <a:pt x="220001" y="55563"/>
                    </a:lnTo>
                    <a:lnTo>
                      <a:pt x="228765" y="61813"/>
                    </a:lnTo>
                    <a:lnTo>
                      <a:pt x="233396" y="55298"/>
                    </a:lnTo>
                    <a:lnTo>
                      <a:pt x="230055" y="131829"/>
                    </a:lnTo>
                    <a:cubicBezTo>
                      <a:pt x="238820" y="165993"/>
                      <a:pt x="257407" y="188185"/>
                      <a:pt x="278474" y="206640"/>
                    </a:cubicBezTo>
                    <a:cubicBezTo>
                      <a:pt x="265939" y="218744"/>
                      <a:pt x="253967" y="233197"/>
                      <a:pt x="250097" y="253934"/>
                    </a:cubicBezTo>
                    <a:cubicBezTo>
                      <a:pt x="242061" y="296896"/>
                      <a:pt x="272819" y="342437"/>
                      <a:pt x="318724" y="384671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350B2D9D-5381-47AB-8E86-90AC3F03E977}"/>
                  </a:ext>
                </a:extLst>
              </p:cNvPr>
              <p:cNvSpPr/>
              <p:nvPr/>
            </p:nvSpPr>
            <p:spPr>
              <a:xfrm>
                <a:off x="6948983" y="4085034"/>
                <a:ext cx="78052" cy="183885"/>
              </a:xfrm>
              <a:custGeom>
                <a:avLst/>
                <a:gdLst>
                  <a:gd name="connsiteX0" fmla="*/ 7177 w 78052"/>
                  <a:gd name="connsiteY0" fmla="*/ 183885 h 183885"/>
                  <a:gd name="connsiteX1" fmla="*/ 0 w 78052"/>
                  <a:gd name="connsiteY1" fmla="*/ 181041 h 183885"/>
                  <a:gd name="connsiteX2" fmla="*/ 71603 w 78052"/>
                  <a:gd name="connsiteY2" fmla="*/ 0 h 183885"/>
                  <a:gd name="connsiteX3" fmla="*/ 78052 w 78052"/>
                  <a:gd name="connsiteY3" fmla="*/ 4630 h 183885"/>
                  <a:gd name="connsiteX4" fmla="*/ 7177 w 78052"/>
                  <a:gd name="connsiteY4" fmla="*/ 183885 h 18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052" h="183885">
                    <a:moveTo>
                      <a:pt x="7177" y="183885"/>
                    </a:moveTo>
                    <a:lnTo>
                      <a:pt x="0" y="181041"/>
                    </a:lnTo>
                    <a:lnTo>
                      <a:pt x="71603" y="0"/>
                    </a:lnTo>
                    <a:lnTo>
                      <a:pt x="78052" y="4630"/>
                    </a:lnTo>
                    <a:lnTo>
                      <a:pt x="7177" y="183885"/>
                    </a:lnTo>
                  </a:path>
                </a:pathLst>
              </a:custGeom>
              <a:solidFill>
                <a:srgbClr val="2E3B8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7CC5ED14-AFFB-4F35-9B5B-92CD9EF9317B}"/>
                  </a:ext>
                </a:extLst>
              </p:cNvPr>
              <p:cNvSpPr/>
              <p:nvPr/>
            </p:nvSpPr>
            <p:spPr>
              <a:xfrm>
                <a:off x="7055855" y="4240741"/>
                <a:ext cx="126685" cy="199032"/>
              </a:xfrm>
              <a:custGeom>
                <a:avLst/>
                <a:gdLst>
                  <a:gd name="connsiteX0" fmla="*/ 118057 w 126685"/>
                  <a:gd name="connsiteY0" fmla="*/ 199033 h 199032"/>
                  <a:gd name="connsiteX1" fmla="*/ 69903 w 126685"/>
                  <a:gd name="connsiteY1" fmla="*/ 178032 h 199032"/>
                  <a:gd name="connsiteX2" fmla="*/ 1276 w 126685"/>
                  <a:gd name="connsiteY2" fmla="*/ 47294 h 199032"/>
                  <a:gd name="connsiteX3" fmla="*/ 29653 w 126685"/>
                  <a:gd name="connsiteY3" fmla="*/ 0 h 199032"/>
                  <a:gd name="connsiteX4" fmla="*/ 118057 w 126685"/>
                  <a:gd name="connsiteY4" fmla="*/ 199033 h 1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85" h="199032">
                    <a:moveTo>
                      <a:pt x="118057" y="199033"/>
                    </a:moveTo>
                    <a:cubicBezTo>
                      <a:pt x="102016" y="192021"/>
                      <a:pt x="85943" y="185010"/>
                      <a:pt x="69903" y="178032"/>
                    </a:cubicBezTo>
                    <a:cubicBezTo>
                      <a:pt x="23997" y="135797"/>
                      <a:pt x="-6760" y="90256"/>
                      <a:pt x="1276" y="47294"/>
                    </a:cubicBezTo>
                    <a:cubicBezTo>
                      <a:pt x="5146" y="26558"/>
                      <a:pt x="17118" y="12105"/>
                      <a:pt x="29653" y="0"/>
                    </a:cubicBezTo>
                    <a:cubicBezTo>
                      <a:pt x="82570" y="46368"/>
                      <a:pt x="151030" y="69189"/>
                      <a:pt x="118057" y="199033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F368FA7-3760-4A49-8CD1-AB641AC11699}"/>
                  </a:ext>
                </a:extLst>
              </p:cNvPr>
              <p:cNvSpPr/>
              <p:nvPr/>
            </p:nvSpPr>
            <p:spPr>
              <a:xfrm>
                <a:off x="6840008" y="4216433"/>
                <a:ext cx="358411" cy="153094"/>
              </a:xfrm>
              <a:custGeom>
                <a:avLst/>
                <a:gdLst>
                  <a:gd name="connsiteX0" fmla="*/ 355501 w 358411"/>
                  <a:gd name="connsiteY0" fmla="*/ 153095 h 153094"/>
                  <a:gd name="connsiteX1" fmla="*/ 0 w 358411"/>
                  <a:gd name="connsiteY1" fmla="*/ 7111 h 153094"/>
                  <a:gd name="connsiteX2" fmla="*/ 2910 w 358411"/>
                  <a:gd name="connsiteY2" fmla="*/ 0 h 153094"/>
                  <a:gd name="connsiteX3" fmla="*/ 358411 w 358411"/>
                  <a:gd name="connsiteY3" fmla="*/ 145984 h 153094"/>
                  <a:gd name="connsiteX4" fmla="*/ 355501 w 358411"/>
                  <a:gd name="connsiteY4" fmla="*/ 153095 h 15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411" h="153094">
                    <a:moveTo>
                      <a:pt x="355501" y="153095"/>
                    </a:moveTo>
                    <a:lnTo>
                      <a:pt x="0" y="7111"/>
                    </a:lnTo>
                    <a:lnTo>
                      <a:pt x="2910" y="0"/>
                    </a:lnTo>
                    <a:lnTo>
                      <a:pt x="358411" y="145984"/>
                    </a:lnTo>
                    <a:lnTo>
                      <a:pt x="355501" y="15309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0F5BA632-EC37-4A71-9424-1E4AC9E7AD37}"/>
                  </a:ext>
                </a:extLst>
              </p:cNvPr>
              <p:cNvSpPr/>
              <p:nvPr/>
            </p:nvSpPr>
            <p:spPr>
              <a:xfrm>
                <a:off x="6488178" y="3133328"/>
                <a:ext cx="973699" cy="320575"/>
              </a:xfrm>
              <a:custGeom>
                <a:avLst/>
                <a:gdLst>
                  <a:gd name="connsiteX0" fmla="*/ 973700 w 973699"/>
                  <a:gd name="connsiteY0" fmla="*/ 320576 h 320575"/>
                  <a:gd name="connsiteX1" fmla="*/ 973667 w 973699"/>
                  <a:gd name="connsiteY1" fmla="*/ 320510 h 320575"/>
                  <a:gd name="connsiteX2" fmla="*/ 973700 w 973699"/>
                  <a:gd name="connsiteY2" fmla="*/ 320576 h 320575"/>
                  <a:gd name="connsiteX3" fmla="*/ 973534 w 973699"/>
                  <a:gd name="connsiteY3" fmla="*/ 320344 h 320575"/>
                  <a:gd name="connsiteX4" fmla="*/ 955940 w 973699"/>
                  <a:gd name="connsiteY4" fmla="*/ 298946 h 320575"/>
                  <a:gd name="connsiteX5" fmla="*/ 941222 w 973699"/>
                  <a:gd name="connsiteY5" fmla="*/ 282773 h 320575"/>
                  <a:gd name="connsiteX6" fmla="*/ 973534 w 973699"/>
                  <a:gd name="connsiteY6" fmla="*/ 320344 h 320575"/>
                  <a:gd name="connsiteX7" fmla="*/ 737162 w 973699"/>
                  <a:gd name="connsiteY7" fmla="*/ 139468 h 320575"/>
                  <a:gd name="connsiteX8" fmla="*/ 75737 w 973699"/>
                  <a:gd name="connsiteY8" fmla="*/ 11642 h 320575"/>
                  <a:gd name="connsiteX9" fmla="*/ 15577 w 973699"/>
                  <a:gd name="connsiteY9" fmla="*/ 0 h 320575"/>
                  <a:gd name="connsiteX10" fmla="*/ 737162 w 973699"/>
                  <a:gd name="connsiteY10" fmla="*/ 139468 h 320575"/>
                  <a:gd name="connsiteX11" fmla="*/ 0 w 973699"/>
                  <a:gd name="connsiteY11" fmla="*/ 2745 h 320575"/>
                  <a:gd name="connsiteX12" fmla="*/ 5292 w 973699"/>
                  <a:gd name="connsiteY12" fmla="*/ 1786 h 320575"/>
                  <a:gd name="connsiteX13" fmla="*/ 0 w 973699"/>
                  <a:gd name="connsiteY13" fmla="*/ 2745 h 320575"/>
                  <a:gd name="connsiteX14" fmla="*/ 5589 w 973699"/>
                  <a:gd name="connsiteY14" fmla="*/ 1720 h 320575"/>
                  <a:gd name="connsiteX15" fmla="*/ 15577 w 973699"/>
                  <a:gd name="connsiteY15" fmla="*/ 0 h 320575"/>
                  <a:gd name="connsiteX16" fmla="*/ 5589 w 973699"/>
                  <a:gd name="connsiteY16" fmla="*/ 1720 h 32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3699" h="320575">
                    <a:moveTo>
                      <a:pt x="973700" y="320576"/>
                    </a:moveTo>
                    <a:cubicBezTo>
                      <a:pt x="973700" y="320543"/>
                      <a:pt x="973667" y="320510"/>
                      <a:pt x="973667" y="320510"/>
                    </a:cubicBezTo>
                    <a:cubicBezTo>
                      <a:pt x="973667" y="320510"/>
                      <a:pt x="973700" y="320543"/>
                      <a:pt x="973700" y="320576"/>
                    </a:cubicBezTo>
                    <a:moveTo>
                      <a:pt x="973534" y="320344"/>
                    </a:moveTo>
                    <a:cubicBezTo>
                      <a:pt x="968110" y="313333"/>
                      <a:pt x="962257" y="306189"/>
                      <a:pt x="955940" y="298946"/>
                    </a:cubicBezTo>
                    <a:cubicBezTo>
                      <a:pt x="951276" y="293621"/>
                      <a:pt x="946382" y="288197"/>
                      <a:pt x="941222" y="282773"/>
                    </a:cubicBezTo>
                    <a:cubicBezTo>
                      <a:pt x="953360" y="295573"/>
                      <a:pt x="964076" y="308140"/>
                      <a:pt x="973534" y="320344"/>
                    </a:cubicBezTo>
                    <a:moveTo>
                      <a:pt x="737162" y="139468"/>
                    </a:moveTo>
                    <a:cubicBezTo>
                      <a:pt x="516698" y="96838"/>
                      <a:pt x="296201" y="54240"/>
                      <a:pt x="75737" y="11642"/>
                    </a:cubicBezTo>
                    <a:cubicBezTo>
                      <a:pt x="55662" y="7739"/>
                      <a:pt x="35620" y="3870"/>
                      <a:pt x="15577" y="0"/>
                    </a:cubicBezTo>
                    <a:cubicBezTo>
                      <a:pt x="256117" y="46501"/>
                      <a:pt x="496623" y="92968"/>
                      <a:pt x="737162" y="139468"/>
                    </a:cubicBezTo>
                    <a:moveTo>
                      <a:pt x="0" y="2745"/>
                    </a:moveTo>
                    <a:cubicBezTo>
                      <a:pt x="1753" y="2414"/>
                      <a:pt x="3539" y="2084"/>
                      <a:pt x="5292" y="1786"/>
                    </a:cubicBezTo>
                    <a:cubicBezTo>
                      <a:pt x="3605" y="2084"/>
                      <a:pt x="1819" y="2414"/>
                      <a:pt x="0" y="2745"/>
                    </a:cubicBezTo>
                    <a:moveTo>
                      <a:pt x="5589" y="1720"/>
                    </a:moveTo>
                    <a:cubicBezTo>
                      <a:pt x="8930" y="1158"/>
                      <a:pt x="12237" y="562"/>
                      <a:pt x="15577" y="0"/>
                    </a:cubicBezTo>
                    <a:cubicBezTo>
                      <a:pt x="12535" y="529"/>
                      <a:pt x="9194" y="1091"/>
                      <a:pt x="5589" y="1720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AD01FA5-AF0D-4F41-9B7D-92A32312BC96}"/>
                  </a:ext>
                </a:extLst>
              </p:cNvPr>
              <p:cNvSpPr/>
              <p:nvPr/>
            </p:nvSpPr>
            <p:spPr>
              <a:xfrm>
                <a:off x="6503755" y="3133328"/>
                <a:ext cx="957957" cy="391186"/>
              </a:xfrm>
              <a:custGeom>
                <a:avLst/>
                <a:gdLst>
                  <a:gd name="connsiteX0" fmla="*/ 892142 w 957957"/>
                  <a:gd name="connsiteY0" fmla="*/ 391186 h 391186"/>
                  <a:gd name="connsiteX1" fmla="*/ 837439 w 957957"/>
                  <a:gd name="connsiteY1" fmla="*/ 347001 h 391186"/>
                  <a:gd name="connsiteX2" fmla="*/ 837902 w 957957"/>
                  <a:gd name="connsiteY2" fmla="*/ 344719 h 391186"/>
                  <a:gd name="connsiteX3" fmla="*/ 839721 w 957957"/>
                  <a:gd name="connsiteY3" fmla="*/ 325570 h 391186"/>
                  <a:gd name="connsiteX4" fmla="*/ 837704 w 957957"/>
                  <a:gd name="connsiteY4" fmla="*/ 304701 h 391186"/>
                  <a:gd name="connsiteX5" fmla="*/ 716260 w 957957"/>
                  <a:gd name="connsiteY5" fmla="*/ 252379 h 391186"/>
                  <a:gd name="connsiteX6" fmla="*/ 671149 w 957957"/>
                  <a:gd name="connsiteY6" fmla="*/ 285022 h 391186"/>
                  <a:gd name="connsiteX7" fmla="*/ 576395 w 957957"/>
                  <a:gd name="connsiteY7" fmla="*/ 273910 h 391186"/>
                  <a:gd name="connsiteX8" fmla="*/ 454124 w 957957"/>
                  <a:gd name="connsiteY8" fmla="*/ 260780 h 391186"/>
                  <a:gd name="connsiteX9" fmla="*/ 390426 w 957957"/>
                  <a:gd name="connsiteY9" fmla="*/ 253901 h 391186"/>
                  <a:gd name="connsiteX10" fmla="*/ 148597 w 957957"/>
                  <a:gd name="connsiteY10" fmla="*/ 107454 h 391186"/>
                  <a:gd name="connsiteX11" fmla="*/ 60160 w 957957"/>
                  <a:gd name="connsiteY11" fmla="*/ 11642 h 391186"/>
                  <a:gd name="connsiteX12" fmla="*/ 0 w 957957"/>
                  <a:gd name="connsiteY12" fmla="*/ 0 h 391186"/>
                  <a:gd name="connsiteX13" fmla="*/ 60160 w 957957"/>
                  <a:gd name="connsiteY13" fmla="*/ 11642 h 391186"/>
                  <a:gd name="connsiteX14" fmla="*/ 721585 w 957957"/>
                  <a:gd name="connsiteY14" fmla="*/ 139468 h 391186"/>
                  <a:gd name="connsiteX15" fmla="*/ 740403 w 957957"/>
                  <a:gd name="connsiteY15" fmla="*/ 143107 h 391186"/>
                  <a:gd name="connsiteX16" fmla="*/ 744769 w 957957"/>
                  <a:gd name="connsiteY16" fmla="*/ 145587 h 391186"/>
                  <a:gd name="connsiteX17" fmla="*/ 925645 w 957957"/>
                  <a:gd name="connsiteY17" fmla="*/ 282773 h 391186"/>
                  <a:gd name="connsiteX18" fmla="*/ 940362 w 957957"/>
                  <a:gd name="connsiteY18" fmla="*/ 298946 h 391186"/>
                  <a:gd name="connsiteX19" fmla="*/ 957957 w 957957"/>
                  <a:gd name="connsiteY19" fmla="*/ 320344 h 391186"/>
                  <a:gd name="connsiteX20" fmla="*/ 940362 w 957957"/>
                  <a:gd name="connsiteY20" fmla="*/ 298946 h 391186"/>
                  <a:gd name="connsiteX21" fmla="*/ 873059 w 957957"/>
                  <a:gd name="connsiteY21" fmla="*/ 357022 h 391186"/>
                  <a:gd name="connsiteX22" fmla="*/ 892142 w 957957"/>
                  <a:gd name="connsiteY22" fmla="*/ 391186 h 39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957" h="391186">
                    <a:moveTo>
                      <a:pt x="892142" y="391186"/>
                    </a:moveTo>
                    <a:cubicBezTo>
                      <a:pt x="874977" y="374584"/>
                      <a:pt x="856556" y="359833"/>
                      <a:pt x="837439" y="347001"/>
                    </a:cubicBezTo>
                    <a:cubicBezTo>
                      <a:pt x="837605" y="346240"/>
                      <a:pt x="837770" y="345480"/>
                      <a:pt x="837902" y="344719"/>
                    </a:cubicBezTo>
                    <a:cubicBezTo>
                      <a:pt x="839225" y="337840"/>
                      <a:pt x="839721" y="331391"/>
                      <a:pt x="839721" y="325570"/>
                    </a:cubicBezTo>
                    <a:cubicBezTo>
                      <a:pt x="839721" y="317136"/>
                      <a:pt x="838696" y="309992"/>
                      <a:pt x="837704" y="304701"/>
                    </a:cubicBezTo>
                    <a:cubicBezTo>
                      <a:pt x="797223" y="287271"/>
                      <a:pt x="756741" y="269809"/>
                      <a:pt x="716260" y="252379"/>
                    </a:cubicBezTo>
                    <a:cubicBezTo>
                      <a:pt x="701212" y="263260"/>
                      <a:pt x="686197" y="274141"/>
                      <a:pt x="671149" y="285022"/>
                    </a:cubicBezTo>
                    <a:cubicBezTo>
                      <a:pt x="650346" y="282476"/>
                      <a:pt x="619257" y="278871"/>
                      <a:pt x="576395" y="273910"/>
                    </a:cubicBezTo>
                    <a:cubicBezTo>
                      <a:pt x="503072" y="265443"/>
                      <a:pt x="466361" y="261871"/>
                      <a:pt x="454124" y="260780"/>
                    </a:cubicBezTo>
                    <a:cubicBezTo>
                      <a:pt x="418339" y="257605"/>
                      <a:pt x="409410" y="257605"/>
                      <a:pt x="390426" y="253901"/>
                    </a:cubicBezTo>
                    <a:cubicBezTo>
                      <a:pt x="287536" y="233991"/>
                      <a:pt x="265972" y="179255"/>
                      <a:pt x="148597" y="107454"/>
                    </a:cubicBezTo>
                    <a:lnTo>
                      <a:pt x="60160" y="11642"/>
                    </a:lnTo>
                    <a:cubicBezTo>
                      <a:pt x="40084" y="7739"/>
                      <a:pt x="20042" y="3870"/>
                      <a:pt x="0" y="0"/>
                    </a:cubicBezTo>
                    <a:cubicBezTo>
                      <a:pt x="20042" y="3870"/>
                      <a:pt x="40084" y="7739"/>
                      <a:pt x="60160" y="11642"/>
                    </a:cubicBezTo>
                    <a:cubicBezTo>
                      <a:pt x="280624" y="54240"/>
                      <a:pt x="501121" y="96838"/>
                      <a:pt x="721585" y="139468"/>
                    </a:cubicBezTo>
                    <a:cubicBezTo>
                      <a:pt x="727869" y="140692"/>
                      <a:pt x="734153" y="141883"/>
                      <a:pt x="740403" y="143107"/>
                    </a:cubicBezTo>
                    <a:cubicBezTo>
                      <a:pt x="741892" y="143933"/>
                      <a:pt x="743347" y="144760"/>
                      <a:pt x="744769" y="145587"/>
                    </a:cubicBezTo>
                    <a:cubicBezTo>
                      <a:pt x="826261" y="192451"/>
                      <a:pt x="884304" y="239150"/>
                      <a:pt x="925645" y="282773"/>
                    </a:cubicBezTo>
                    <a:cubicBezTo>
                      <a:pt x="930804" y="288197"/>
                      <a:pt x="935699" y="293621"/>
                      <a:pt x="940362" y="298946"/>
                    </a:cubicBezTo>
                    <a:cubicBezTo>
                      <a:pt x="946679" y="306189"/>
                      <a:pt x="952533" y="313333"/>
                      <a:pt x="957957" y="320344"/>
                    </a:cubicBezTo>
                    <a:cubicBezTo>
                      <a:pt x="952533" y="313333"/>
                      <a:pt x="946679" y="306189"/>
                      <a:pt x="940362" y="298946"/>
                    </a:cubicBezTo>
                    <a:lnTo>
                      <a:pt x="873059" y="357022"/>
                    </a:lnTo>
                    <a:cubicBezTo>
                      <a:pt x="880037" y="368763"/>
                      <a:pt x="886387" y="380173"/>
                      <a:pt x="892142" y="391186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61863D2-6DC9-4F82-82F1-5F0EA79E6467}"/>
                  </a:ext>
                </a:extLst>
              </p:cNvPr>
              <p:cNvSpPr/>
              <p:nvPr/>
            </p:nvSpPr>
            <p:spPr>
              <a:xfrm>
                <a:off x="7376814" y="3432274"/>
                <a:ext cx="153997" cy="322758"/>
              </a:xfrm>
              <a:custGeom>
                <a:avLst/>
                <a:gdLst>
                  <a:gd name="connsiteX0" fmla="*/ 130638 w 153997"/>
                  <a:gd name="connsiteY0" fmla="*/ 322759 h 322758"/>
                  <a:gd name="connsiteX1" fmla="*/ 75307 w 153997"/>
                  <a:gd name="connsiteY1" fmla="*/ 161164 h 322758"/>
                  <a:gd name="connsiteX2" fmla="*/ 19083 w 153997"/>
                  <a:gd name="connsiteY2" fmla="*/ 92240 h 322758"/>
                  <a:gd name="connsiteX3" fmla="*/ 0 w 153997"/>
                  <a:gd name="connsiteY3" fmla="*/ 58076 h 322758"/>
                  <a:gd name="connsiteX4" fmla="*/ 67303 w 153997"/>
                  <a:gd name="connsiteY4" fmla="*/ 0 h 322758"/>
                  <a:gd name="connsiteX5" fmla="*/ 84898 w 153997"/>
                  <a:gd name="connsiteY5" fmla="*/ 21398 h 322758"/>
                  <a:gd name="connsiteX6" fmla="*/ 85030 w 153997"/>
                  <a:gd name="connsiteY6" fmla="*/ 21564 h 322758"/>
                  <a:gd name="connsiteX7" fmla="*/ 85064 w 153997"/>
                  <a:gd name="connsiteY7" fmla="*/ 21630 h 322758"/>
                  <a:gd name="connsiteX8" fmla="*/ 118566 w 153997"/>
                  <a:gd name="connsiteY8" fmla="*/ 72132 h 322758"/>
                  <a:gd name="connsiteX9" fmla="*/ 153690 w 153997"/>
                  <a:gd name="connsiteY9" fmla="*/ 196585 h 322758"/>
                  <a:gd name="connsiteX10" fmla="*/ 130638 w 153997"/>
                  <a:gd name="connsiteY10" fmla="*/ 322759 h 32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97" h="322758">
                    <a:moveTo>
                      <a:pt x="130638" y="322759"/>
                    </a:moveTo>
                    <a:cubicBezTo>
                      <a:pt x="121973" y="243714"/>
                      <a:pt x="93001" y="189243"/>
                      <a:pt x="75307" y="161164"/>
                    </a:cubicBezTo>
                    <a:cubicBezTo>
                      <a:pt x="59068" y="135467"/>
                      <a:pt x="40018" y="112481"/>
                      <a:pt x="19083" y="92240"/>
                    </a:cubicBezTo>
                    <a:cubicBezTo>
                      <a:pt x="13328" y="81227"/>
                      <a:pt x="6978" y="69817"/>
                      <a:pt x="0" y="58076"/>
                    </a:cubicBezTo>
                    <a:lnTo>
                      <a:pt x="67303" y="0"/>
                    </a:lnTo>
                    <a:cubicBezTo>
                      <a:pt x="73620" y="7243"/>
                      <a:pt x="79474" y="14387"/>
                      <a:pt x="84898" y="21398"/>
                    </a:cubicBezTo>
                    <a:cubicBezTo>
                      <a:pt x="84931" y="21464"/>
                      <a:pt x="84997" y="21497"/>
                      <a:pt x="85030" y="21564"/>
                    </a:cubicBezTo>
                    <a:cubicBezTo>
                      <a:pt x="85030" y="21564"/>
                      <a:pt x="85064" y="21597"/>
                      <a:pt x="85064" y="21630"/>
                    </a:cubicBezTo>
                    <a:cubicBezTo>
                      <a:pt x="98723" y="39258"/>
                      <a:pt x="109703" y="56191"/>
                      <a:pt x="118566" y="72132"/>
                    </a:cubicBezTo>
                    <a:cubicBezTo>
                      <a:pt x="130671" y="94092"/>
                      <a:pt x="150978" y="137749"/>
                      <a:pt x="153690" y="196585"/>
                    </a:cubicBezTo>
                    <a:cubicBezTo>
                      <a:pt x="156402" y="254827"/>
                      <a:pt x="140560" y="299806"/>
                      <a:pt x="130638" y="322759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6F842DB5-D5F2-4318-BF3D-ECAA865E3397}"/>
                  </a:ext>
                </a:extLst>
              </p:cNvPr>
              <p:cNvSpPr/>
              <p:nvPr/>
            </p:nvSpPr>
            <p:spPr>
              <a:xfrm>
                <a:off x="6439197" y="3133328"/>
                <a:ext cx="213154" cy="107453"/>
              </a:xfrm>
              <a:custGeom>
                <a:avLst/>
                <a:gdLst>
                  <a:gd name="connsiteX0" fmla="*/ 213155 w 213154"/>
                  <a:gd name="connsiteY0" fmla="*/ 107454 h 107453"/>
                  <a:gd name="connsiteX1" fmla="*/ 170623 w 213154"/>
                  <a:gd name="connsiteY1" fmla="*/ 83112 h 107453"/>
                  <a:gd name="connsiteX2" fmla="*/ 0 w 213154"/>
                  <a:gd name="connsiteY2" fmla="*/ 12303 h 107453"/>
                  <a:gd name="connsiteX3" fmla="*/ 48981 w 213154"/>
                  <a:gd name="connsiteY3" fmla="*/ 2745 h 107453"/>
                  <a:gd name="connsiteX4" fmla="*/ 54273 w 213154"/>
                  <a:gd name="connsiteY4" fmla="*/ 1786 h 107453"/>
                  <a:gd name="connsiteX5" fmla="*/ 54570 w 213154"/>
                  <a:gd name="connsiteY5" fmla="*/ 1720 h 107453"/>
                  <a:gd name="connsiteX6" fmla="*/ 64558 w 213154"/>
                  <a:gd name="connsiteY6" fmla="*/ 0 h 107453"/>
                  <a:gd name="connsiteX7" fmla="*/ 124718 w 213154"/>
                  <a:gd name="connsiteY7" fmla="*/ 11642 h 107453"/>
                  <a:gd name="connsiteX8" fmla="*/ 213155 w 213154"/>
                  <a:gd name="connsiteY8" fmla="*/ 107454 h 10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154" h="107453">
                    <a:moveTo>
                      <a:pt x="213155" y="107454"/>
                    </a:moveTo>
                    <a:cubicBezTo>
                      <a:pt x="200223" y="99516"/>
                      <a:pt x="186101" y="91414"/>
                      <a:pt x="170623" y="83112"/>
                    </a:cubicBezTo>
                    <a:cubicBezTo>
                      <a:pt x="100905" y="45740"/>
                      <a:pt x="39522" y="24309"/>
                      <a:pt x="0" y="12303"/>
                    </a:cubicBezTo>
                    <a:cubicBezTo>
                      <a:pt x="16073" y="8930"/>
                      <a:pt x="32378" y="5722"/>
                      <a:pt x="48981" y="2745"/>
                    </a:cubicBezTo>
                    <a:cubicBezTo>
                      <a:pt x="50800" y="2414"/>
                      <a:pt x="52586" y="2084"/>
                      <a:pt x="54273" y="1786"/>
                    </a:cubicBezTo>
                    <a:cubicBezTo>
                      <a:pt x="54372" y="1753"/>
                      <a:pt x="54471" y="1753"/>
                      <a:pt x="54570" y="1720"/>
                    </a:cubicBezTo>
                    <a:cubicBezTo>
                      <a:pt x="58175" y="1091"/>
                      <a:pt x="61516" y="529"/>
                      <a:pt x="64558" y="0"/>
                    </a:cubicBezTo>
                    <a:cubicBezTo>
                      <a:pt x="84601" y="3870"/>
                      <a:pt x="104643" y="7739"/>
                      <a:pt x="124718" y="11642"/>
                    </a:cubicBezTo>
                    <a:lnTo>
                      <a:pt x="213155" y="107454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5B97853-06F3-4DFD-80FD-5FADE6155044}"/>
                  </a:ext>
                </a:extLst>
              </p:cNvPr>
              <p:cNvSpPr/>
              <p:nvPr/>
            </p:nvSpPr>
            <p:spPr>
              <a:xfrm>
                <a:off x="6881481" y="3845983"/>
                <a:ext cx="254198" cy="249932"/>
              </a:xfrm>
              <a:custGeom>
                <a:avLst/>
                <a:gdLst>
                  <a:gd name="connsiteX0" fmla="*/ 254198 w 254198"/>
                  <a:gd name="connsiteY0" fmla="*/ 109538 h 249932"/>
                  <a:gd name="connsiteX1" fmla="*/ 154318 w 254198"/>
                  <a:gd name="connsiteY1" fmla="*/ 249932 h 249932"/>
                  <a:gd name="connsiteX2" fmla="*/ 81624 w 254198"/>
                  <a:gd name="connsiteY2" fmla="*/ 198107 h 249932"/>
                  <a:gd name="connsiteX3" fmla="*/ 67667 w 254198"/>
                  <a:gd name="connsiteY3" fmla="*/ 188119 h 249932"/>
                  <a:gd name="connsiteX4" fmla="*/ 0 w 254198"/>
                  <a:gd name="connsiteY4" fmla="*/ 139898 h 249932"/>
                  <a:gd name="connsiteX5" fmla="*/ 99053 w 254198"/>
                  <a:gd name="connsiteY5" fmla="*/ 2117 h 249932"/>
                  <a:gd name="connsiteX6" fmla="*/ 100575 w 254198"/>
                  <a:gd name="connsiteY6" fmla="*/ 0 h 249932"/>
                  <a:gd name="connsiteX7" fmla="*/ 154351 w 254198"/>
                  <a:gd name="connsiteY7" fmla="*/ 38332 h 249932"/>
                  <a:gd name="connsiteX8" fmla="*/ 254198 w 254198"/>
                  <a:gd name="connsiteY8" fmla="*/ 109538 h 24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198" h="249932">
                    <a:moveTo>
                      <a:pt x="254198" y="109538"/>
                    </a:moveTo>
                    <a:lnTo>
                      <a:pt x="154318" y="249932"/>
                    </a:lnTo>
                    <a:lnTo>
                      <a:pt x="81624" y="198107"/>
                    </a:lnTo>
                    <a:lnTo>
                      <a:pt x="67667" y="188119"/>
                    </a:lnTo>
                    <a:lnTo>
                      <a:pt x="0" y="139898"/>
                    </a:lnTo>
                    <a:cubicBezTo>
                      <a:pt x="33007" y="93960"/>
                      <a:pt x="66047" y="48022"/>
                      <a:pt x="99053" y="2117"/>
                    </a:cubicBezTo>
                    <a:cubicBezTo>
                      <a:pt x="99549" y="1389"/>
                      <a:pt x="100079" y="695"/>
                      <a:pt x="100575" y="0"/>
                    </a:cubicBezTo>
                    <a:lnTo>
                      <a:pt x="154351" y="38332"/>
                    </a:lnTo>
                    <a:lnTo>
                      <a:pt x="254198" y="109538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604E3A3F-4675-417B-906B-6F3776EC37A0}"/>
                  </a:ext>
                </a:extLst>
              </p:cNvPr>
              <p:cNvSpPr/>
              <p:nvPr/>
            </p:nvSpPr>
            <p:spPr>
              <a:xfrm>
                <a:off x="6881481" y="3848099"/>
                <a:ext cx="134441" cy="195990"/>
              </a:xfrm>
              <a:custGeom>
                <a:avLst/>
                <a:gdLst>
                  <a:gd name="connsiteX0" fmla="*/ 81624 w 134441"/>
                  <a:gd name="connsiteY0" fmla="*/ 195990 h 195990"/>
                  <a:gd name="connsiteX1" fmla="*/ 67667 w 134441"/>
                  <a:gd name="connsiteY1" fmla="*/ 186002 h 195990"/>
                  <a:gd name="connsiteX2" fmla="*/ 0 w 134441"/>
                  <a:gd name="connsiteY2" fmla="*/ 137782 h 195990"/>
                  <a:gd name="connsiteX3" fmla="*/ 6648 w 134441"/>
                  <a:gd name="connsiteY3" fmla="*/ 128521 h 195990"/>
                  <a:gd name="connsiteX4" fmla="*/ 99053 w 134441"/>
                  <a:gd name="connsiteY4" fmla="*/ 0 h 195990"/>
                  <a:gd name="connsiteX5" fmla="*/ 98756 w 134441"/>
                  <a:gd name="connsiteY5" fmla="*/ 102361 h 195990"/>
                  <a:gd name="connsiteX6" fmla="*/ 134441 w 134441"/>
                  <a:gd name="connsiteY6" fmla="*/ 176047 h 195990"/>
                  <a:gd name="connsiteX7" fmla="*/ 81624 w 134441"/>
                  <a:gd name="connsiteY7" fmla="*/ 195990 h 19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441" h="195990">
                    <a:moveTo>
                      <a:pt x="81624" y="195990"/>
                    </a:moveTo>
                    <a:lnTo>
                      <a:pt x="67667" y="186002"/>
                    </a:lnTo>
                    <a:lnTo>
                      <a:pt x="0" y="137782"/>
                    </a:lnTo>
                    <a:cubicBezTo>
                      <a:pt x="2216" y="134673"/>
                      <a:pt x="4432" y="131630"/>
                      <a:pt x="6648" y="128521"/>
                    </a:cubicBezTo>
                    <a:cubicBezTo>
                      <a:pt x="37439" y="85692"/>
                      <a:pt x="68229" y="42863"/>
                      <a:pt x="99053" y="0"/>
                    </a:cubicBezTo>
                    <a:cubicBezTo>
                      <a:pt x="92902" y="11675"/>
                      <a:pt x="67403" y="65517"/>
                      <a:pt x="98756" y="102361"/>
                    </a:cubicBezTo>
                    <a:cubicBezTo>
                      <a:pt x="134111" y="143933"/>
                      <a:pt x="134441" y="176047"/>
                      <a:pt x="134441" y="176047"/>
                    </a:cubicBezTo>
                    <a:cubicBezTo>
                      <a:pt x="134441" y="176047"/>
                      <a:pt x="112084" y="191790"/>
                      <a:pt x="81624" y="19599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AA85F01-46C6-46B1-9313-AFD934F652DD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17" cy="266203"/>
              </a:xfrm>
              <a:custGeom>
                <a:avLst/>
                <a:gdLst>
                  <a:gd name="connsiteX0" fmla="*/ 249204 w 251017"/>
                  <a:gd name="connsiteY0" fmla="*/ 92340 h 266203"/>
                  <a:gd name="connsiteX1" fmla="*/ 234421 w 251017"/>
                  <a:gd name="connsiteY1" fmla="*/ 129084 h 266203"/>
                  <a:gd name="connsiteX2" fmla="*/ 173666 w 251017"/>
                  <a:gd name="connsiteY2" fmla="*/ 187755 h 266203"/>
                  <a:gd name="connsiteX3" fmla="*/ 114333 w 251017"/>
                  <a:gd name="connsiteY3" fmla="*/ 226219 h 266203"/>
                  <a:gd name="connsiteX4" fmla="*/ 82517 w 251017"/>
                  <a:gd name="connsiteY4" fmla="*/ 252148 h 266203"/>
                  <a:gd name="connsiteX5" fmla="*/ 66080 w 251017"/>
                  <a:gd name="connsiteY5" fmla="*/ 266204 h 266203"/>
                  <a:gd name="connsiteX6" fmla="*/ 6152 w 251017"/>
                  <a:gd name="connsiteY6" fmla="*/ 204655 h 266203"/>
                  <a:gd name="connsiteX7" fmla="*/ 53777 w 251017"/>
                  <a:gd name="connsiteY7" fmla="*/ 115391 h 266203"/>
                  <a:gd name="connsiteX8" fmla="*/ 11642 w 251017"/>
                  <a:gd name="connsiteY8" fmla="*/ 97301 h 266203"/>
                  <a:gd name="connsiteX9" fmla="*/ 0 w 251017"/>
                  <a:gd name="connsiteY9" fmla="*/ 92340 h 266203"/>
                  <a:gd name="connsiteX10" fmla="*/ 127562 w 251017"/>
                  <a:gd name="connsiteY10" fmla="*/ 0 h 266203"/>
                  <a:gd name="connsiteX11" fmla="*/ 249006 w 251017"/>
                  <a:gd name="connsiteY11" fmla="*/ 52321 h 266203"/>
                  <a:gd name="connsiteX12" fmla="*/ 249204 w 251017"/>
                  <a:gd name="connsiteY12" fmla="*/ 92340 h 266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1017" h="266203">
                    <a:moveTo>
                      <a:pt x="249204" y="92340"/>
                    </a:moveTo>
                    <a:cubicBezTo>
                      <a:pt x="246592" y="105999"/>
                      <a:pt x="241267" y="118170"/>
                      <a:pt x="234421" y="129084"/>
                    </a:cubicBezTo>
                    <a:cubicBezTo>
                      <a:pt x="218017" y="155013"/>
                      <a:pt x="192749" y="173666"/>
                      <a:pt x="173666" y="187755"/>
                    </a:cubicBezTo>
                    <a:cubicBezTo>
                      <a:pt x="148067" y="206640"/>
                      <a:pt x="144463" y="203035"/>
                      <a:pt x="114333" y="226219"/>
                    </a:cubicBezTo>
                    <a:cubicBezTo>
                      <a:pt x="104047" y="234090"/>
                      <a:pt x="91976" y="244111"/>
                      <a:pt x="82517" y="252148"/>
                    </a:cubicBezTo>
                    <a:cubicBezTo>
                      <a:pt x="72992" y="260152"/>
                      <a:pt x="66080" y="266204"/>
                      <a:pt x="66080" y="266204"/>
                    </a:cubicBezTo>
                    <a:cubicBezTo>
                      <a:pt x="66080" y="266204"/>
                      <a:pt x="14717" y="236273"/>
                      <a:pt x="6152" y="204655"/>
                    </a:cubicBezTo>
                    <a:cubicBezTo>
                      <a:pt x="1356" y="187160"/>
                      <a:pt x="7111" y="159577"/>
                      <a:pt x="53777" y="115391"/>
                    </a:cubicBez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50726" y="61284"/>
                      <a:pt x="252413" y="75638"/>
                      <a:pt x="249204" y="9234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3974303-94BE-4FCF-A1C1-21E8DD63506C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23" cy="129083"/>
              </a:xfrm>
              <a:custGeom>
                <a:avLst/>
                <a:gdLst>
                  <a:gd name="connsiteX0" fmla="*/ 234421 w 251023"/>
                  <a:gd name="connsiteY0" fmla="*/ 129084 h 129083"/>
                  <a:gd name="connsiteX1" fmla="*/ 129977 w 251023"/>
                  <a:gd name="connsiteY1" fmla="*/ 46831 h 129083"/>
                  <a:gd name="connsiteX2" fmla="*/ 15346 w 251023"/>
                  <a:gd name="connsiteY2" fmla="*/ 92340 h 129083"/>
                  <a:gd name="connsiteX3" fmla="*/ 11642 w 251023"/>
                  <a:gd name="connsiteY3" fmla="*/ 97301 h 129083"/>
                  <a:gd name="connsiteX4" fmla="*/ 0 w 251023"/>
                  <a:gd name="connsiteY4" fmla="*/ 92340 h 129083"/>
                  <a:gd name="connsiteX5" fmla="*/ 127562 w 251023"/>
                  <a:gd name="connsiteY5" fmla="*/ 0 h 129083"/>
                  <a:gd name="connsiteX6" fmla="*/ 249006 w 251023"/>
                  <a:gd name="connsiteY6" fmla="*/ 52321 h 129083"/>
                  <a:gd name="connsiteX7" fmla="*/ 251023 w 251023"/>
                  <a:gd name="connsiteY7" fmla="*/ 73190 h 129083"/>
                  <a:gd name="connsiteX8" fmla="*/ 249204 w 251023"/>
                  <a:gd name="connsiteY8" fmla="*/ 92340 h 129083"/>
                  <a:gd name="connsiteX9" fmla="*/ 248741 w 251023"/>
                  <a:gd name="connsiteY9" fmla="*/ 94622 h 129083"/>
                  <a:gd name="connsiteX10" fmla="*/ 234421 w 251023"/>
                  <a:gd name="connsiteY10" fmla="*/ 129084 h 12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023" h="129083">
                    <a:moveTo>
                      <a:pt x="234421" y="129084"/>
                    </a:moveTo>
                    <a:lnTo>
                      <a:pt x="129977" y="46831"/>
                    </a:lnTo>
                    <a:lnTo>
                      <a:pt x="15346" y="92340"/>
                    </a:ln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49998" y="57613"/>
                      <a:pt x="251023" y="64757"/>
                      <a:pt x="251023" y="73190"/>
                    </a:cubicBezTo>
                    <a:cubicBezTo>
                      <a:pt x="251023" y="79011"/>
                      <a:pt x="250527" y="85460"/>
                      <a:pt x="249204" y="92340"/>
                    </a:cubicBezTo>
                    <a:cubicBezTo>
                      <a:pt x="249072" y="93100"/>
                      <a:pt x="248907" y="93861"/>
                      <a:pt x="248741" y="94622"/>
                    </a:cubicBezTo>
                    <a:cubicBezTo>
                      <a:pt x="245996" y="107355"/>
                      <a:pt x="240903" y="118798"/>
                      <a:pt x="234421" y="129084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7454C95-A99B-4FE0-AFA2-DF5B8F1AEF31}"/>
                  </a:ext>
                </a:extLst>
              </p:cNvPr>
              <p:cNvSpPr/>
              <p:nvPr/>
            </p:nvSpPr>
            <p:spPr>
              <a:xfrm>
                <a:off x="6488377" y="2463745"/>
                <a:ext cx="1050266" cy="1026604"/>
              </a:xfrm>
              <a:custGeom>
                <a:avLst/>
                <a:gdLst>
                  <a:gd name="connsiteX0" fmla="*/ 1041665 w 1050266"/>
                  <a:gd name="connsiteY0" fmla="*/ 671567 h 1026604"/>
                  <a:gd name="connsiteX1" fmla="*/ 888438 w 1050266"/>
                  <a:gd name="connsiteY1" fmla="*/ 1026605 h 1026604"/>
                  <a:gd name="connsiteX2" fmla="*/ 844319 w 1050266"/>
                  <a:gd name="connsiteY2" fmla="*/ 1001668 h 1026604"/>
                  <a:gd name="connsiteX3" fmla="*/ 687057 w 1050266"/>
                  <a:gd name="connsiteY3" fmla="*/ 912735 h 1026604"/>
                  <a:gd name="connsiteX4" fmla="*/ 794676 w 1050266"/>
                  <a:gd name="connsiteY4" fmla="*/ 700341 h 1026604"/>
                  <a:gd name="connsiteX5" fmla="*/ 740866 w 1050266"/>
                  <a:gd name="connsiteY5" fmla="*/ 474155 h 1026604"/>
                  <a:gd name="connsiteX6" fmla="*/ 745232 w 1050266"/>
                  <a:gd name="connsiteY6" fmla="*/ 709998 h 1026604"/>
                  <a:gd name="connsiteX7" fmla="*/ 734550 w 1050266"/>
                  <a:gd name="connsiteY7" fmla="*/ 829093 h 1026604"/>
                  <a:gd name="connsiteX8" fmla="*/ 346406 w 1050266"/>
                  <a:gd name="connsiteY8" fmla="*/ 850326 h 1026604"/>
                  <a:gd name="connsiteX9" fmla="*/ 224830 w 1050266"/>
                  <a:gd name="connsiteY9" fmla="*/ 770852 h 1026604"/>
                  <a:gd name="connsiteX10" fmla="*/ 0 w 1050266"/>
                  <a:gd name="connsiteY10" fmla="*/ 669583 h 1026604"/>
                  <a:gd name="connsiteX11" fmla="*/ 38232 w 1050266"/>
                  <a:gd name="connsiteY11" fmla="*/ 463373 h 1026604"/>
                  <a:gd name="connsiteX12" fmla="*/ 282906 w 1050266"/>
                  <a:gd name="connsiteY12" fmla="*/ 62662 h 1026604"/>
                  <a:gd name="connsiteX13" fmla="*/ 346406 w 1050266"/>
                  <a:gd name="connsiteY13" fmla="*/ 29026 h 1026604"/>
                  <a:gd name="connsiteX14" fmla="*/ 965961 w 1050266"/>
                  <a:gd name="connsiteY14" fmla="*/ 258089 h 1026604"/>
                  <a:gd name="connsiteX15" fmla="*/ 1041665 w 1050266"/>
                  <a:gd name="connsiteY15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50266" h="1026604">
                    <a:moveTo>
                      <a:pt x="1041665" y="671567"/>
                    </a:moveTo>
                    <a:cubicBezTo>
                      <a:pt x="1018514" y="850029"/>
                      <a:pt x="931763" y="972861"/>
                      <a:pt x="888438" y="1026605"/>
                    </a:cubicBezTo>
                    <a:cubicBezTo>
                      <a:pt x="873720" y="1018304"/>
                      <a:pt x="859036" y="1009969"/>
                      <a:pt x="844319" y="1001668"/>
                    </a:cubicBezTo>
                    <a:cubicBezTo>
                      <a:pt x="791898" y="972001"/>
                      <a:pt x="739477" y="942368"/>
                      <a:pt x="687057" y="912735"/>
                    </a:cubicBezTo>
                    <a:cubicBezTo>
                      <a:pt x="706702" y="894545"/>
                      <a:pt x="780852" y="821619"/>
                      <a:pt x="794676" y="700341"/>
                    </a:cubicBezTo>
                    <a:cubicBezTo>
                      <a:pt x="808038" y="582799"/>
                      <a:pt x="755915" y="497141"/>
                      <a:pt x="740866" y="474155"/>
                    </a:cubicBezTo>
                    <a:cubicBezTo>
                      <a:pt x="747216" y="544633"/>
                      <a:pt x="749796" y="623777"/>
                      <a:pt x="745232" y="709998"/>
                    </a:cubicBezTo>
                    <a:cubicBezTo>
                      <a:pt x="743016" y="751802"/>
                      <a:pt x="739312" y="791556"/>
                      <a:pt x="734550" y="829093"/>
                    </a:cubicBezTo>
                    <a:cubicBezTo>
                      <a:pt x="529696" y="910651"/>
                      <a:pt x="414404" y="888095"/>
                      <a:pt x="346406" y="850326"/>
                    </a:cubicBezTo>
                    <a:cubicBezTo>
                      <a:pt x="311845" y="831144"/>
                      <a:pt x="290645" y="809845"/>
                      <a:pt x="224830" y="770852"/>
                    </a:cubicBezTo>
                    <a:cubicBezTo>
                      <a:pt x="135004" y="717638"/>
                      <a:pt x="54438" y="687111"/>
                      <a:pt x="0" y="669583"/>
                    </a:cubicBezTo>
                    <a:cubicBezTo>
                      <a:pt x="3572" y="616865"/>
                      <a:pt x="12932" y="544931"/>
                      <a:pt x="38232" y="463373"/>
                    </a:cubicBezTo>
                    <a:cubicBezTo>
                      <a:pt x="70082" y="360582"/>
                      <a:pt x="130836" y="163203"/>
                      <a:pt x="282906" y="62662"/>
                    </a:cubicBezTo>
                    <a:cubicBezTo>
                      <a:pt x="302518" y="49730"/>
                      <a:pt x="323619" y="38353"/>
                      <a:pt x="346406" y="29026"/>
                    </a:cubicBezTo>
                    <a:cubicBezTo>
                      <a:pt x="559660" y="-58418"/>
                      <a:pt x="835323" y="61471"/>
                      <a:pt x="965961" y="258089"/>
                    </a:cubicBezTo>
                    <a:cubicBezTo>
                      <a:pt x="1075201" y="422495"/>
                      <a:pt x="1050197" y="605984"/>
                      <a:pt x="1041665" y="67156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68AD991-6927-476A-9E78-F704692EC857}"/>
                  </a:ext>
                </a:extLst>
              </p:cNvPr>
              <p:cNvSpPr/>
              <p:nvPr/>
            </p:nvSpPr>
            <p:spPr>
              <a:xfrm>
                <a:off x="6624380" y="2798524"/>
                <a:ext cx="680181" cy="550532"/>
              </a:xfrm>
              <a:custGeom>
                <a:avLst/>
                <a:gdLst>
                  <a:gd name="connsiteX0" fmla="*/ 598712 w 680181"/>
                  <a:gd name="connsiteY0" fmla="*/ 494844 h 550532"/>
                  <a:gd name="connsiteX1" fmla="*/ 151433 w 680181"/>
                  <a:gd name="connsiteY1" fmla="*/ 481648 h 550532"/>
                  <a:gd name="connsiteX2" fmla="*/ 134368 w 680181"/>
                  <a:gd name="connsiteY2" fmla="*/ 463954 h 550532"/>
                  <a:gd name="connsiteX3" fmla="*/ 80723 w 680181"/>
                  <a:gd name="connsiteY3" fmla="*/ 397907 h 550532"/>
                  <a:gd name="connsiteX4" fmla="*/ 40771 w 680181"/>
                  <a:gd name="connsiteY4" fmla="*/ 339401 h 550532"/>
                  <a:gd name="connsiteX5" fmla="*/ 819 w 680181"/>
                  <a:gd name="connsiteY5" fmla="*/ 148604 h 550532"/>
                  <a:gd name="connsiteX6" fmla="*/ 8492 w 680181"/>
                  <a:gd name="connsiteY6" fmla="*/ 54710 h 550532"/>
                  <a:gd name="connsiteX7" fmla="*/ 83799 w 680181"/>
                  <a:gd name="connsiteY7" fmla="*/ 208598 h 550532"/>
                  <a:gd name="connsiteX8" fmla="*/ 337435 w 680181"/>
                  <a:gd name="connsiteY8" fmla="*/ 19321 h 550532"/>
                  <a:gd name="connsiteX9" fmla="*/ 491125 w 680181"/>
                  <a:gd name="connsiteY9" fmla="*/ 2388 h 550532"/>
                  <a:gd name="connsiteX10" fmla="*/ 530052 w 680181"/>
                  <a:gd name="connsiteY10" fmla="*/ 7283 h 550532"/>
                  <a:gd name="connsiteX11" fmla="*/ 558759 w 680181"/>
                  <a:gd name="connsiteY11" fmla="*/ 10094 h 550532"/>
                  <a:gd name="connsiteX12" fmla="*/ 641739 w 680181"/>
                  <a:gd name="connsiteY12" fmla="*/ 42406 h 550532"/>
                  <a:gd name="connsiteX13" fmla="*/ 672497 w 680181"/>
                  <a:gd name="connsiteY13" fmla="*/ 173210 h 550532"/>
                  <a:gd name="connsiteX14" fmla="*/ 629469 w 680181"/>
                  <a:gd name="connsiteY14" fmla="*/ 105510 h 550532"/>
                  <a:gd name="connsiteX15" fmla="*/ 609460 w 680181"/>
                  <a:gd name="connsiteY15" fmla="*/ 374822 h 550532"/>
                  <a:gd name="connsiteX16" fmla="*/ 598712 w 680181"/>
                  <a:gd name="connsiteY16" fmla="*/ 494844 h 5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0181" h="550532">
                    <a:moveTo>
                      <a:pt x="598712" y="494844"/>
                    </a:moveTo>
                    <a:cubicBezTo>
                      <a:pt x="598712" y="494844"/>
                      <a:pt x="357378" y="628525"/>
                      <a:pt x="151433" y="481648"/>
                    </a:cubicBezTo>
                    <a:cubicBezTo>
                      <a:pt x="147167" y="477414"/>
                      <a:pt x="141247" y="471362"/>
                      <a:pt x="134368" y="463954"/>
                    </a:cubicBezTo>
                    <a:cubicBezTo>
                      <a:pt x="121866" y="450460"/>
                      <a:pt x="104834" y="430914"/>
                      <a:pt x="80723" y="397907"/>
                    </a:cubicBezTo>
                    <a:cubicBezTo>
                      <a:pt x="61971" y="372210"/>
                      <a:pt x="50495" y="356500"/>
                      <a:pt x="40771" y="339401"/>
                    </a:cubicBezTo>
                    <a:cubicBezTo>
                      <a:pt x="5747" y="278051"/>
                      <a:pt x="3432" y="217197"/>
                      <a:pt x="819" y="148604"/>
                    </a:cubicBezTo>
                    <a:cubicBezTo>
                      <a:pt x="158" y="132299"/>
                      <a:pt x="-2719" y="56363"/>
                      <a:pt x="8492" y="54710"/>
                    </a:cubicBezTo>
                    <a:cubicBezTo>
                      <a:pt x="23805" y="52461"/>
                      <a:pt x="28898" y="194112"/>
                      <a:pt x="83799" y="208598"/>
                    </a:cubicBezTo>
                    <a:cubicBezTo>
                      <a:pt x="142834" y="224208"/>
                      <a:pt x="188872" y="74123"/>
                      <a:pt x="337435" y="19321"/>
                    </a:cubicBezTo>
                    <a:cubicBezTo>
                      <a:pt x="397264" y="-2771"/>
                      <a:pt x="453290" y="-1812"/>
                      <a:pt x="491125" y="2388"/>
                    </a:cubicBezTo>
                    <a:cubicBezTo>
                      <a:pt x="506802" y="3678"/>
                      <a:pt x="514673" y="5365"/>
                      <a:pt x="530052" y="7283"/>
                    </a:cubicBezTo>
                    <a:cubicBezTo>
                      <a:pt x="545431" y="9168"/>
                      <a:pt x="555353" y="9763"/>
                      <a:pt x="558759" y="10094"/>
                    </a:cubicBezTo>
                    <a:cubicBezTo>
                      <a:pt x="578438" y="12012"/>
                      <a:pt x="617199" y="21372"/>
                      <a:pt x="641739" y="42406"/>
                    </a:cubicBezTo>
                    <a:cubicBezTo>
                      <a:pt x="690158" y="83880"/>
                      <a:pt x="683047" y="170531"/>
                      <a:pt x="672497" y="173210"/>
                    </a:cubicBezTo>
                    <a:cubicBezTo>
                      <a:pt x="662410" y="175756"/>
                      <a:pt x="644848" y="102930"/>
                      <a:pt x="629469" y="105510"/>
                    </a:cubicBezTo>
                    <a:cubicBezTo>
                      <a:pt x="611478" y="108519"/>
                      <a:pt x="620407" y="210251"/>
                      <a:pt x="609460" y="374822"/>
                    </a:cubicBezTo>
                    <a:cubicBezTo>
                      <a:pt x="606087" y="425920"/>
                      <a:pt x="601787" y="467691"/>
                      <a:pt x="598712" y="494844"/>
                    </a:cubicBezTo>
                  </a:path>
                </a:pathLst>
              </a:custGeom>
              <a:solidFill>
                <a:srgbClr val="02805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5D37BB6E-E55C-4D3F-8CE1-F337DF8EE31E}"/>
                  </a:ext>
                </a:extLst>
              </p:cNvPr>
              <p:cNvSpPr/>
              <p:nvPr/>
            </p:nvSpPr>
            <p:spPr>
              <a:xfrm>
                <a:off x="7578162" y="2693352"/>
                <a:ext cx="285882" cy="235089"/>
              </a:xfrm>
              <a:custGeom>
                <a:avLst/>
                <a:gdLst>
                  <a:gd name="connsiteX0" fmla="*/ 0 w 285882"/>
                  <a:gd name="connsiteY0" fmla="*/ 110636 h 235089"/>
                  <a:gd name="connsiteX1" fmla="*/ 161396 w 285882"/>
                  <a:gd name="connsiteY1" fmla="*/ 2917 h 235089"/>
                  <a:gd name="connsiteX2" fmla="*/ 202902 w 285882"/>
                  <a:gd name="connsiteY2" fmla="*/ 33708 h 235089"/>
                  <a:gd name="connsiteX3" fmla="*/ 285882 w 285882"/>
                  <a:gd name="connsiteY3" fmla="*/ 33708 h 235089"/>
                  <a:gd name="connsiteX4" fmla="*/ 244409 w 285882"/>
                  <a:gd name="connsiteY4" fmla="*/ 175294 h 235089"/>
                  <a:gd name="connsiteX5" fmla="*/ 42168 w 285882"/>
                  <a:gd name="connsiteY5" fmla="*/ 235089 h 235089"/>
                  <a:gd name="connsiteX6" fmla="*/ 0 w 285882"/>
                  <a:gd name="connsiteY6" fmla="*/ 110636 h 23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882" h="235089">
                    <a:moveTo>
                      <a:pt x="0" y="110636"/>
                    </a:moveTo>
                    <a:lnTo>
                      <a:pt x="161396" y="2917"/>
                    </a:lnTo>
                    <a:cubicBezTo>
                      <a:pt x="161396" y="2917"/>
                      <a:pt x="186002" y="-14016"/>
                      <a:pt x="202902" y="33708"/>
                    </a:cubicBezTo>
                    <a:cubicBezTo>
                      <a:pt x="219803" y="81399"/>
                      <a:pt x="285882" y="33708"/>
                      <a:pt x="285882" y="33708"/>
                    </a:cubicBezTo>
                    <a:cubicBezTo>
                      <a:pt x="285882" y="33708"/>
                      <a:pt x="275134" y="150654"/>
                      <a:pt x="244409" y="175294"/>
                    </a:cubicBezTo>
                    <a:cubicBezTo>
                      <a:pt x="213651" y="199900"/>
                      <a:pt x="42168" y="235089"/>
                      <a:pt x="42168" y="235089"/>
                    </a:cubicBezTo>
                    <a:lnTo>
                      <a:pt x="0" y="11063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421E7C8-F002-4BD6-A947-CA47EBBE343C}"/>
                  </a:ext>
                </a:extLst>
              </p:cNvPr>
              <p:cNvSpPr/>
              <p:nvPr/>
            </p:nvSpPr>
            <p:spPr>
              <a:xfrm>
                <a:off x="7584314" y="2791684"/>
                <a:ext cx="70908" cy="136954"/>
              </a:xfrm>
              <a:custGeom>
                <a:avLst/>
                <a:gdLst>
                  <a:gd name="connsiteX0" fmla="*/ 35355 w 70908"/>
                  <a:gd name="connsiteY0" fmla="*/ 136955 h 136954"/>
                  <a:gd name="connsiteX1" fmla="*/ 33007 w 70908"/>
                  <a:gd name="connsiteY1" fmla="*/ 127893 h 136954"/>
                  <a:gd name="connsiteX2" fmla="*/ 36016 w 70908"/>
                  <a:gd name="connsiteY2" fmla="*/ 136757 h 136954"/>
                  <a:gd name="connsiteX3" fmla="*/ 70346 w 70908"/>
                  <a:gd name="connsiteY3" fmla="*/ 129282 h 136954"/>
                  <a:gd name="connsiteX4" fmla="*/ 70908 w 70908"/>
                  <a:gd name="connsiteY4" fmla="*/ 130373 h 136954"/>
                  <a:gd name="connsiteX5" fmla="*/ 35355 w 70908"/>
                  <a:gd name="connsiteY5" fmla="*/ 136955 h 136954"/>
                  <a:gd name="connsiteX6" fmla="*/ 1786 w 70908"/>
                  <a:gd name="connsiteY6" fmla="*/ 7011 h 136954"/>
                  <a:gd name="connsiteX7" fmla="*/ 0 w 70908"/>
                  <a:gd name="connsiteY7" fmla="*/ 0 h 136954"/>
                  <a:gd name="connsiteX8" fmla="*/ 3274 w 70908"/>
                  <a:gd name="connsiteY8" fmla="*/ 6019 h 136954"/>
                  <a:gd name="connsiteX9" fmla="*/ 1786 w 70908"/>
                  <a:gd name="connsiteY9" fmla="*/ 7011 h 13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908" h="136954">
                    <a:moveTo>
                      <a:pt x="35355" y="136955"/>
                    </a:moveTo>
                    <a:lnTo>
                      <a:pt x="33007" y="127893"/>
                    </a:lnTo>
                    <a:lnTo>
                      <a:pt x="36016" y="136757"/>
                    </a:lnTo>
                    <a:cubicBezTo>
                      <a:pt x="36016" y="136757"/>
                      <a:pt x="49808" y="133912"/>
                      <a:pt x="70346" y="129282"/>
                    </a:cubicBezTo>
                    <a:lnTo>
                      <a:pt x="70908" y="130373"/>
                    </a:lnTo>
                    <a:lnTo>
                      <a:pt x="35355" y="136955"/>
                    </a:lnTo>
                    <a:moveTo>
                      <a:pt x="1786" y="7011"/>
                    </a:moveTo>
                    <a:lnTo>
                      <a:pt x="0" y="0"/>
                    </a:lnTo>
                    <a:lnTo>
                      <a:pt x="3274" y="6019"/>
                    </a:lnTo>
                    <a:lnTo>
                      <a:pt x="1786" y="7011"/>
                    </a:lnTo>
                  </a:path>
                </a:pathLst>
              </a:custGeom>
              <a:solidFill>
                <a:srgbClr val="E5C7C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A188462-5FA6-446F-8EFA-2DFBC17C2CEB}"/>
                  </a:ext>
                </a:extLst>
              </p:cNvPr>
              <p:cNvSpPr/>
              <p:nvPr/>
            </p:nvSpPr>
            <p:spPr>
              <a:xfrm>
                <a:off x="7586100" y="2797704"/>
                <a:ext cx="68560" cy="130737"/>
              </a:xfrm>
              <a:custGeom>
                <a:avLst/>
                <a:gdLst>
                  <a:gd name="connsiteX0" fmla="*/ 34230 w 68560"/>
                  <a:gd name="connsiteY0" fmla="*/ 130737 h 130737"/>
                  <a:gd name="connsiteX1" fmla="*/ 31221 w 68560"/>
                  <a:gd name="connsiteY1" fmla="*/ 121874 h 130737"/>
                  <a:gd name="connsiteX2" fmla="*/ 0 w 68560"/>
                  <a:gd name="connsiteY2" fmla="*/ 992 h 130737"/>
                  <a:gd name="connsiteX3" fmla="*/ 1488 w 68560"/>
                  <a:gd name="connsiteY3" fmla="*/ 0 h 130737"/>
                  <a:gd name="connsiteX4" fmla="*/ 68560 w 68560"/>
                  <a:gd name="connsiteY4" fmla="*/ 123263 h 130737"/>
                  <a:gd name="connsiteX5" fmla="*/ 34230 w 68560"/>
                  <a:gd name="connsiteY5" fmla="*/ 130737 h 13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560" h="130737">
                    <a:moveTo>
                      <a:pt x="34230" y="130737"/>
                    </a:moveTo>
                    <a:lnTo>
                      <a:pt x="31221" y="121874"/>
                    </a:lnTo>
                    <a:lnTo>
                      <a:pt x="0" y="992"/>
                    </a:lnTo>
                    <a:lnTo>
                      <a:pt x="1488" y="0"/>
                    </a:lnTo>
                    <a:lnTo>
                      <a:pt x="68560" y="123263"/>
                    </a:lnTo>
                    <a:cubicBezTo>
                      <a:pt x="48022" y="127893"/>
                      <a:pt x="34230" y="130737"/>
                      <a:pt x="34230" y="130737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A3547442-C5D5-4B54-AF88-F0C920DE8E9B}"/>
                  </a:ext>
                </a:extLst>
              </p:cNvPr>
              <p:cNvSpPr/>
              <p:nvPr/>
            </p:nvSpPr>
            <p:spPr>
              <a:xfrm>
                <a:off x="6618208" y="2553965"/>
                <a:ext cx="1015285" cy="629587"/>
              </a:xfrm>
              <a:custGeom>
                <a:avLst/>
                <a:gdLst>
                  <a:gd name="connsiteX0" fmla="*/ 1015285 w 1015285"/>
                  <a:gd name="connsiteY0" fmla="*/ 412212 h 629587"/>
                  <a:gd name="connsiteX1" fmla="*/ 132338 w 1015285"/>
                  <a:gd name="connsiteY1" fmla="*/ 538187 h 629587"/>
                  <a:gd name="connsiteX2" fmla="*/ 3287 w 1015285"/>
                  <a:gd name="connsiteY2" fmla="*/ 206168 h 629587"/>
                  <a:gd name="connsiteX3" fmla="*/ 58254 w 1015285"/>
                  <a:gd name="connsiteY3" fmla="*/ 60250 h 629587"/>
                  <a:gd name="connsiteX4" fmla="*/ 139779 w 1015285"/>
                  <a:gd name="connsiteY4" fmla="*/ 90 h 629587"/>
                  <a:gd name="connsiteX5" fmla="*/ 336001 w 1015285"/>
                  <a:gd name="connsiteY5" fmla="*/ 318285 h 629587"/>
                  <a:gd name="connsiteX6" fmla="*/ 966238 w 1015285"/>
                  <a:gd name="connsiteY6" fmla="*/ 220058 h 629587"/>
                  <a:gd name="connsiteX7" fmla="*/ 1012540 w 1015285"/>
                  <a:gd name="connsiteY7" fmla="*/ 401430 h 629587"/>
                  <a:gd name="connsiteX8" fmla="*/ 1015285 w 1015285"/>
                  <a:gd name="connsiteY8" fmla="*/ 412212 h 6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5285" h="629587">
                    <a:moveTo>
                      <a:pt x="1015285" y="412212"/>
                    </a:moveTo>
                    <a:cubicBezTo>
                      <a:pt x="665208" y="651031"/>
                      <a:pt x="303589" y="693133"/>
                      <a:pt x="132338" y="538187"/>
                    </a:cubicBezTo>
                    <a:cubicBezTo>
                      <a:pt x="67349" y="479416"/>
                      <a:pt x="-17847" y="349572"/>
                      <a:pt x="3287" y="206168"/>
                    </a:cubicBezTo>
                    <a:cubicBezTo>
                      <a:pt x="10762" y="155599"/>
                      <a:pt x="31664" y="100665"/>
                      <a:pt x="58254" y="60250"/>
                    </a:cubicBezTo>
                    <a:cubicBezTo>
                      <a:pt x="82596" y="23175"/>
                      <a:pt x="111799" y="-1696"/>
                      <a:pt x="139779" y="90"/>
                    </a:cubicBezTo>
                    <a:cubicBezTo>
                      <a:pt x="221072" y="5349"/>
                      <a:pt x="207645" y="221613"/>
                      <a:pt x="336001" y="318285"/>
                    </a:cubicBezTo>
                    <a:cubicBezTo>
                      <a:pt x="419080" y="380826"/>
                      <a:pt x="586759" y="411848"/>
                      <a:pt x="966238" y="220058"/>
                    </a:cubicBezTo>
                    <a:cubicBezTo>
                      <a:pt x="981650" y="280482"/>
                      <a:pt x="997095" y="340940"/>
                      <a:pt x="1012540" y="401430"/>
                    </a:cubicBezTo>
                    <a:cubicBezTo>
                      <a:pt x="1013433" y="405002"/>
                      <a:pt x="1014359" y="408607"/>
                      <a:pt x="1015285" y="412212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013A53B3-EB71-4C70-B2AB-2BF1B33728B4}"/>
                  </a:ext>
                </a:extLst>
              </p:cNvPr>
              <p:cNvSpPr/>
              <p:nvPr/>
            </p:nvSpPr>
            <p:spPr>
              <a:xfrm>
                <a:off x="6771282" y="2463745"/>
                <a:ext cx="767360" cy="1026604"/>
              </a:xfrm>
              <a:custGeom>
                <a:avLst/>
                <a:gdLst>
                  <a:gd name="connsiteX0" fmla="*/ 758759 w 767360"/>
                  <a:gd name="connsiteY0" fmla="*/ 671567 h 1026604"/>
                  <a:gd name="connsiteX1" fmla="*/ 605532 w 767360"/>
                  <a:gd name="connsiteY1" fmla="*/ 1026605 h 1026604"/>
                  <a:gd name="connsiteX2" fmla="*/ 561446 w 767360"/>
                  <a:gd name="connsiteY2" fmla="*/ 1001668 h 1026604"/>
                  <a:gd name="connsiteX3" fmla="*/ 622862 w 767360"/>
                  <a:gd name="connsiteY3" fmla="*/ 872584 h 1026604"/>
                  <a:gd name="connsiteX4" fmla="*/ 653091 w 767360"/>
                  <a:gd name="connsiteY4" fmla="*/ 532396 h 1026604"/>
                  <a:gd name="connsiteX5" fmla="*/ 494837 w 767360"/>
                  <a:gd name="connsiteY5" fmla="*/ 238676 h 1026604"/>
                  <a:gd name="connsiteX6" fmla="*/ 182827 w 767360"/>
                  <a:gd name="connsiteY6" fmla="*/ 261761 h 1026604"/>
                  <a:gd name="connsiteX7" fmla="*/ 79838 w 767360"/>
                  <a:gd name="connsiteY7" fmla="*/ 289476 h 1026604"/>
                  <a:gd name="connsiteX8" fmla="*/ 27583 w 767360"/>
                  <a:gd name="connsiteY8" fmla="*/ 160227 h 1026604"/>
                  <a:gd name="connsiteX9" fmla="*/ 0 w 767360"/>
                  <a:gd name="connsiteY9" fmla="*/ 62662 h 1026604"/>
                  <a:gd name="connsiteX10" fmla="*/ 46269 w 767360"/>
                  <a:gd name="connsiteY10" fmla="*/ 36600 h 1026604"/>
                  <a:gd name="connsiteX11" fmla="*/ 63500 w 767360"/>
                  <a:gd name="connsiteY11" fmla="*/ 29026 h 1026604"/>
                  <a:gd name="connsiteX12" fmla="*/ 683055 w 767360"/>
                  <a:gd name="connsiteY12" fmla="*/ 258089 h 1026604"/>
                  <a:gd name="connsiteX13" fmla="*/ 758759 w 767360"/>
                  <a:gd name="connsiteY13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7360" h="1026604">
                    <a:moveTo>
                      <a:pt x="758759" y="671567"/>
                    </a:moveTo>
                    <a:cubicBezTo>
                      <a:pt x="735608" y="850029"/>
                      <a:pt x="648858" y="972861"/>
                      <a:pt x="605532" y="1026605"/>
                    </a:cubicBezTo>
                    <a:cubicBezTo>
                      <a:pt x="590815" y="1018304"/>
                      <a:pt x="576130" y="1009969"/>
                      <a:pt x="561446" y="1001668"/>
                    </a:cubicBezTo>
                    <a:cubicBezTo>
                      <a:pt x="573021" y="1007323"/>
                      <a:pt x="619290" y="882010"/>
                      <a:pt x="622862" y="872584"/>
                    </a:cubicBezTo>
                    <a:cubicBezTo>
                      <a:pt x="669330" y="750082"/>
                      <a:pt x="687817" y="660488"/>
                      <a:pt x="653091" y="532396"/>
                    </a:cubicBezTo>
                    <a:cubicBezTo>
                      <a:pt x="621341" y="415186"/>
                      <a:pt x="591542" y="286664"/>
                      <a:pt x="494837" y="238676"/>
                    </a:cubicBezTo>
                    <a:cubicBezTo>
                      <a:pt x="405606" y="194424"/>
                      <a:pt x="267990" y="221610"/>
                      <a:pt x="182827" y="261761"/>
                    </a:cubicBezTo>
                    <a:cubicBezTo>
                      <a:pt x="143834" y="280149"/>
                      <a:pt x="109041" y="304491"/>
                      <a:pt x="79838" y="289476"/>
                    </a:cubicBezTo>
                    <a:cubicBezTo>
                      <a:pt x="58704" y="278595"/>
                      <a:pt x="53479" y="253757"/>
                      <a:pt x="27583" y="160227"/>
                    </a:cubicBezTo>
                    <a:cubicBezTo>
                      <a:pt x="15941" y="118158"/>
                      <a:pt x="6218" y="84126"/>
                      <a:pt x="0" y="62662"/>
                    </a:cubicBezTo>
                    <a:cubicBezTo>
                      <a:pt x="12468" y="54426"/>
                      <a:pt x="27914" y="45265"/>
                      <a:pt x="46269" y="36600"/>
                    </a:cubicBezTo>
                    <a:cubicBezTo>
                      <a:pt x="51891" y="33954"/>
                      <a:pt x="57646" y="31408"/>
                      <a:pt x="63500" y="29026"/>
                    </a:cubicBezTo>
                    <a:cubicBezTo>
                      <a:pt x="276754" y="-58418"/>
                      <a:pt x="552417" y="61471"/>
                      <a:pt x="683055" y="258089"/>
                    </a:cubicBezTo>
                    <a:cubicBezTo>
                      <a:pt x="792295" y="422495"/>
                      <a:pt x="767292" y="605984"/>
                      <a:pt x="758759" y="671567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0313400C-F7D2-4D08-9191-43AA77A07224}"/>
                  </a:ext>
                </a:extLst>
              </p:cNvPr>
              <p:cNvSpPr/>
              <p:nvPr/>
            </p:nvSpPr>
            <p:spPr>
              <a:xfrm>
                <a:off x="7300416" y="3083784"/>
                <a:ext cx="132159" cy="329240"/>
              </a:xfrm>
              <a:custGeom>
                <a:avLst/>
                <a:gdLst>
                  <a:gd name="connsiteX0" fmla="*/ 8632 w 132159"/>
                  <a:gd name="connsiteY0" fmla="*/ 329241 h 329240"/>
                  <a:gd name="connsiteX1" fmla="*/ 0 w 132159"/>
                  <a:gd name="connsiteY1" fmla="*/ 321403 h 329240"/>
                  <a:gd name="connsiteX2" fmla="*/ 102493 w 132159"/>
                  <a:gd name="connsiteY2" fmla="*/ 89892 h 329240"/>
                  <a:gd name="connsiteX3" fmla="*/ 120617 w 132159"/>
                  <a:gd name="connsiteY3" fmla="*/ 0 h 329240"/>
                  <a:gd name="connsiteX4" fmla="*/ 132159 w 132159"/>
                  <a:gd name="connsiteY4" fmla="*/ 1687 h 329240"/>
                  <a:gd name="connsiteX5" fmla="*/ 113804 w 132159"/>
                  <a:gd name="connsiteY5" fmla="*/ 92736 h 329240"/>
                  <a:gd name="connsiteX6" fmla="*/ 8632 w 132159"/>
                  <a:gd name="connsiteY6" fmla="*/ 329241 h 32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159" h="329240">
                    <a:moveTo>
                      <a:pt x="8632" y="329241"/>
                    </a:moveTo>
                    <a:lnTo>
                      <a:pt x="0" y="321403"/>
                    </a:lnTo>
                    <a:cubicBezTo>
                      <a:pt x="56422" y="259126"/>
                      <a:pt x="81558" y="172905"/>
                      <a:pt x="102493" y="89892"/>
                    </a:cubicBezTo>
                    <a:cubicBezTo>
                      <a:pt x="110596" y="57845"/>
                      <a:pt x="116516" y="28410"/>
                      <a:pt x="120617" y="0"/>
                    </a:cubicBezTo>
                    <a:lnTo>
                      <a:pt x="132159" y="1687"/>
                    </a:lnTo>
                    <a:cubicBezTo>
                      <a:pt x="127992" y="30493"/>
                      <a:pt x="122006" y="60292"/>
                      <a:pt x="113804" y="92736"/>
                    </a:cubicBezTo>
                    <a:cubicBezTo>
                      <a:pt x="92505" y="177205"/>
                      <a:pt x="66873" y="265013"/>
                      <a:pt x="8632" y="329241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1B5D7F56-4B88-4947-8172-76F5989B39A8}"/>
                  </a:ext>
                </a:extLst>
              </p:cNvPr>
              <p:cNvSpPr/>
              <p:nvPr/>
            </p:nvSpPr>
            <p:spPr>
              <a:xfrm>
                <a:off x="7321318" y="2692730"/>
                <a:ext cx="92141" cy="152234"/>
              </a:xfrm>
              <a:custGeom>
                <a:avLst/>
                <a:gdLst>
                  <a:gd name="connsiteX0" fmla="*/ 81128 w 92141"/>
                  <a:gd name="connsiteY0" fmla="*/ 152235 h 152234"/>
                  <a:gd name="connsiteX1" fmla="*/ 0 w 92141"/>
                  <a:gd name="connsiteY1" fmla="*/ 7640 h 152234"/>
                  <a:gd name="connsiteX2" fmla="*/ 8797 w 92141"/>
                  <a:gd name="connsiteY2" fmla="*/ 0 h 152234"/>
                  <a:gd name="connsiteX3" fmla="*/ 92141 w 92141"/>
                  <a:gd name="connsiteY3" fmla="*/ 148431 h 152234"/>
                  <a:gd name="connsiteX4" fmla="*/ 81128 w 92141"/>
                  <a:gd name="connsiteY4" fmla="*/ 152235 h 15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41" h="152234">
                    <a:moveTo>
                      <a:pt x="81128" y="152235"/>
                    </a:moveTo>
                    <a:cubicBezTo>
                      <a:pt x="62210" y="97069"/>
                      <a:pt x="34164" y="47063"/>
                      <a:pt x="0" y="7640"/>
                    </a:cubicBezTo>
                    <a:lnTo>
                      <a:pt x="8797" y="0"/>
                    </a:lnTo>
                    <a:cubicBezTo>
                      <a:pt x="43954" y="40514"/>
                      <a:pt x="72760" y="91877"/>
                      <a:pt x="92141" y="148431"/>
                    </a:cubicBezTo>
                    <a:lnTo>
                      <a:pt x="81128" y="15223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B3E393B3-03C4-4BE2-B9A4-08B82477B988}"/>
                  </a:ext>
                </a:extLst>
              </p:cNvPr>
              <p:cNvSpPr/>
              <p:nvPr/>
            </p:nvSpPr>
            <p:spPr>
              <a:xfrm>
                <a:off x="6967816" y="2335708"/>
                <a:ext cx="238441" cy="303822"/>
              </a:xfrm>
              <a:custGeom>
                <a:avLst/>
                <a:gdLst>
                  <a:gd name="connsiteX0" fmla="*/ 65305 w 238441"/>
                  <a:gd name="connsiteY0" fmla="*/ 299608 h 303822"/>
                  <a:gd name="connsiteX1" fmla="*/ 8056 w 238441"/>
                  <a:gd name="connsiteY1" fmla="*/ 248675 h 303822"/>
                  <a:gd name="connsiteX2" fmla="*/ 4219 w 238441"/>
                  <a:gd name="connsiteY2" fmla="*/ 183257 h 303822"/>
                  <a:gd name="connsiteX3" fmla="*/ 61138 w 238441"/>
                  <a:gd name="connsiteY3" fmla="*/ 0 h 303822"/>
                  <a:gd name="connsiteX4" fmla="*/ 238442 w 238441"/>
                  <a:gd name="connsiteY4" fmla="*/ 55166 h 303822"/>
                  <a:gd name="connsiteX5" fmla="*/ 181523 w 238441"/>
                  <a:gd name="connsiteY5" fmla="*/ 238423 h 303822"/>
                  <a:gd name="connsiteX6" fmla="*/ 152816 w 238441"/>
                  <a:gd name="connsiteY6" fmla="*/ 281814 h 303822"/>
                  <a:gd name="connsiteX7" fmla="*/ 65305 w 238441"/>
                  <a:gd name="connsiteY7" fmla="*/ 299608 h 30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441" h="303822">
                    <a:moveTo>
                      <a:pt x="65305" y="299608"/>
                    </a:moveTo>
                    <a:cubicBezTo>
                      <a:pt x="38747" y="291339"/>
                      <a:pt x="18540" y="272223"/>
                      <a:pt x="8056" y="248675"/>
                    </a:cubicBezTo>
                    <a:cubicBezTo>
                      <a:pt x="-808" y="228765"/>
                      <a:pt x="-2759" y="205680"/>
                      <a:pt x="4219" y="183257"/>
                    </a:cubicBezTo>
                    <a:lnTo>
                      <a:pt x="61138" y="0"/>
                    </a:lnTo>
                    <a:lnTo>
                      <a:pt x="238442" y="55166"/>
                    </a:lnTo>
                    <a:lnTo>
                      <a:pt x="181523" y="238423"/>
                    </a:lnTo>
                    <a:cubicBezTo>
                      <a:pt x="176066" y="255984"/>
                      <a:pt x="165880" y="270768"/>
                      <a:pt x="152816" y="281814"/>
                    </a:cubicBezTo>
                    <a:cubicBezTo>
                      <a:pt x="129433" y="301592"/>
                      <a:pt x="96724" y="309397"/>
                      <a:pt x="65305" y="299608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63DE34F1-EE4D-466D-B6D9-78324CF7A183}"/>
                  </a:ext>
                </a:extLst>
              </p:cNvPr>
              <p:cNvSpPr/>
              <p:nvPr/>
            </p:nvSpPr>
            <p:spPr>
              <a:xfrm>
                <a:off x="7094735" y="2264634"/>
                <a:ext cx="224135" cy="93596"/>
              </a:xfrm>
              <a:custGeom>
                <a:avLst/>
                <a:gdLst>
                  <a:gd name="connsiteX0" fmla="*/ 50734 w 224135"/>
                  <a:gd name="connsiteY0" fmla="*/ 93596 h 93596"/>
                  <a:gd name="connsiteX1" fmla="*/ 28608 w 224135"/>
                  <a:gd name="connsiteY1" fmla="*/ 57415 h 93596"/>
                  <a:gd name="connsiteX2" fmla="*/ 6019 w 224135"/>
                  <a:gd name="connsiteY2" fmla="*/ 20538 h 93596"/>
                  <a:gd name="connsiteX3" fmla="*/ 0 w 224135"/>
                  <a:gd name="connsiteY3" fmla="*/ 10649 h 93596"/>
                  <a:gd name="connsiteX4" fmla="*/ 46732 w 224135"/>
                  <a:gd name="connsiteY4" fmla="*/ 66840 h 93596"/>
                  <a:gd name="connsiteX5" fmla="*/ 46732 w 224135"/>
                  <a:gd name="connsiteY5" fmla="*/ 0 h 93596"/>
                  <a:gd name="connsiteX6" fmla="*/ 106826 w 224135"/>
                  <a:gd name="connsiteY6" fmla="*/ 41407 h 93596"/>
                  <a:gd name="connsiteX7" fmla="*/ 186994 w 224135"/>
                  <a:gd name="connsiteY7" fmla="*/ 66840 h 93596"/>
                  <a:gd name="connsiteX8" fmla="*/ 154914 w 224135"/>
                  <a:gd name="connsiteY8" fmla="*/ 30725 h 93596"/>
                  <a:gd name="connsiteX9" fmla="*/ 222779 w 224135"/>
                  <a:gd name="connsiteY9" fmla="*/ 56389 h 93596"/>
                  <a:gd name="connsiteX10" fmla="*/ 224135 w 224135"/>
                  <a:gd name="connsiteY10" fmla="*/ 56389 h 93596"/>
                  <a:gd name="connsiteX11" fmla="*/ 220365 w 224135"/>
                  <a:gd name="connsiteY11" fmla="*/ 69056 h 93596"/>
                  <a:gd name="connsiteX12" fmla="*/ 190070 w 224135"/>
                  <a:gd name="connsiteY12" fmla="*/ 58241 h 93596"/>
                  <a:gd name="connsiteX13" fmla="*/ 207003 w 224135"/>
                  <a:gd name="connsiteY13" fmla="*/ 78879 h 93596"/>
                  <a:gd name="connsiteX14" fmla="*/ 186994 w 224135"/>
                  <a:gd name="connsiteY14" fmla="*/ 76200 h 93596"/>
                  <a:gd name="connsiteX15" fmla="*/ 58771 w 224135"/>
                  <a:gd name="connsiteY15" fmla="*/ 28046 h 93596"/>
                  <a:gd name="connsiteX16" fmla="*/ 50734 w 224135"/>
                  <a:gd name="connsiteY16" fmla="*/ 93596 h 9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135" h="93596">
                    <a:moveTo>
                      <a:pt x="50734" y="93596"/>
                    </a:moveTo>
                    <a:lnTo>
                      <a:pt x="28608" y="57415"/>
                    </a:lnTo>
                    <a:cubicBezTo>
                      <a:pt x="26128" y="42366"/>
                      <a:pt x="17793" y="29270"/>
                      <a:pt x="6019" y="20538"/>
                    </a:cubicBezTo>
                    <a:lnTo>
                      <a:pt x="0" y="10649"/>
                    </a:lnTo>
                    <a:lnTo>
                      <a:pt x="46732" y="66840"/>
                    </a:lnTo>
                    <a:lnTo>
                      <a:pt x="46732" y="0"/>
                    </a:lnTo>
                    <a:cubicBezTo>
                      <a:pt x="60457" y="12535"/>
                      <a:pt x="80334" y="28079"/>
                      <a:pt x="106826" y="41407"/>
                    </a:cubicBezTo>
                    <a:cubicBezTo>
                      <a:pt x="138179" y="57150"/>
                      <a:pt x="166853" y="63831"/>
                      <a:pt x="186994" y="66840"/>
                    </a:cubicBezTo>
                    <a:lnTo>
                      <a:pt x="154914" y="30725"/>
                    </a:lnTo>
                    <a:cubicBezTo>
                      <a:pt x="161098" y="35620"/>
                      <a:pt x="188317" y="56389"/>
                      <a:pt x="222779" y="56389"/>
                    </a:cubicBezTo>
                    <a:cubicBezTo>
                      <a:pt x="223209" y="56389"/>
                      <a:pt x="223672" y="56389"/>
                      <a:pt x="224135" y="56389"/>
                    </a:cubicBezTo>
                    <a:lnTo>
                      <a:pt x="220365" y="69056"/>
                    </a:lnTo>
                    <a:cubicBezTo>
                      <a:pt x="201546" y="67237"/>
                      <a:pt x="193278" y="61449"/>
                      <a:pt x="190070" y="58241"/>
                    </a:cubicBezTo>
                    <a:lnTo>
                      <a:pt x="207003" y="78879"/>
                    </a:lnTo>
                    <a:lnTo>
                      <a:pt x="186994" y="76200"/>
                    </a:lnTo>
                    <a:cubicBezTo>
                      <a:pt x="117541" y="73521"/>
                      <a:pt x="58771" y="28046"/>
                      <a:pt x="58771" y="28046"/>
                    </a:cubicBezTo>
                    <a:lnTo>
                      <a:pt x="50734" y="9359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7D01BE2-A15D-410A-8532-1F9FB2796375}"/>
                  </a:ext>
                </a:extLst>
              </p:cNvPr>
              <p:cNvSpPr/>
              <p:nvPr/>
            </p:nvSpPr>
            <p:spPr>
              <a:xfrm>
                <a:off x="6964467" y="2063034"/>
                <a:ext cx="453836" cy="358035"/>
              </a:xfrm>
              <a:custGeom>
                <a:avLst/>
                <a:gdLst>
                  <a:gd name="connsiteX0" fmla="*/ 413471 w 453836"/>
                  <a:gd name="connsiteY0" fmla="*/ 233979 h 358035"/>
                  <a:gd name="connsiteX1" fmla="*/ 386418 w 453836"/>
                  <a:gd name="connsiteY1" fmla="*/ 251111 h 358035"/>
                  <a:gd name="connsiteX2" fmla="*/ 369352 w 453836"/>
                  <a:gd name="connsiteY2" fmla="*/ 256402 h 358035"/>
                  <a:gd name="connsiteX3" fmla="*/ 354403 w 453836"/>
                  <a:gd name="connsiteY3" fmla="*/ 257990 h 358035"/>
                  <a:gd name="connsiteX4" fmla="*/ 285182 w 453836"/>
                  <a:gd name="connsiteY4" fmla="*/ 232325 h 358035"/>
                  <a:gd name="connsiteX5" fmla="*/ 317262 w 453836"/>
                  <a:gd name="connsiteY5" fmla="*/ 268441 h 358035"/>
                  <a:gd name="connsiteX6" fmla="*/ 237094 w 453836"/>
                  <a:gd name="connsiteY6" fmla="*/ 243008 h 358035"/>
                  <a:gd name="connsiteX7" fmla="*/ 177000 w 453836"/>
                  <a:gd name="connsiteY7" fmla="*/ 201600 h 358035"/>
                  <a:gd name="connsiteX8" fmla="*/ 177000 w 453836"/>
                  <a:gd name="connsiteY8" fmla="*/ 268441 h 358035"/>
                  <a:gd name="connsiteX9" fmla="*/ 130268 w 453836"/>
                  <a:gd name="connsiteY9" fmla="*/ 212250 h 358035"/>
                  <a:gd name="connsiteX10" fmla="*/ 127490 w 453836"/>
                  <a:gd name="connsiteY10" fmla="*/ 216814 h 358035"/>
                  <a:gd name="connsiteX11" fmla="*/ 113632 w 453836"/>
                  <a:gd name="connsiteY11" fmla="*/ 239337 h 358035"/>
                  <a:gd name="connsiteX12" fmla="*/ 88563 w 453836"/>
                  <a:gd name="connsiteY12" fmla="*/ 280182 h 358035"/>
                  <a:gd name="connsiteX13" fmla="*/ 82081 w 453836"/>
                  <a:gd name="connsiteY13" fmla="*/ 290765 h 358035"/>
                  <a:gd name="connsiteX14" fmla="*/ 67595 w 453836"/>
                  <a:gd name="connsiteY14" fmla="*/ 314346 h 358035"/>
                  <a:gd name="connsiteX15" fmla="*/ 43419 w 453836"/>
                  <a:gd name="connsiteY15" fmla="*/ 353703 h 358035"/>
                  <a:gd name="connsiteX16" fmla="*/ 40740 w 453836"/>
                  <a:gd name="connsiteY16" fmla="*/ 358035 h 358035"/>
                  <a:gd name="connsiteX17" fmla="*/ 38987 w 453836"/>
                  <a:gd name="connsiteY17" fmla="*/ 354695 h 358035"/>
                  <a:gd name="connsiteX18" fmla="*/ 23376 w 453836"/>
                  <a:gd name="connsiteY18" fmla="*/ 320597 h 358035"/>
                  <a:gd name="connsiteX19" fmla="*/ 8990 w 453836"/>
                  <a:gd name="connsiteY19" fmla="*/ 276676 h 358035"/>
                  <a:gd name="connsiteX20" fmla="*/ 2011 w 453836"/>
                  <a:gd name="connsiteY20" fmla="*/ 243008 h 358035"/>
                  <a:gd name="connsiteX21" fmla="*/ 52778 w 453836"/>
                  <a:gd name="connsiteY21" fmla="*/ 57138 h 358035"/>
                  <a:gd name="connsiteX22" fmla="*/ 107547 w 453836"/>
                  <a:gd name="connsiteY22" fmla="*/ 12985 h 358035"/>
                  <a:gd name="connsiteX23" fmla="*/ 246453 w 453836"/>
                  <a:gd name="connsiteY23" fmla="*/ 21022 h 358035"/>
                  <a:gd name="connsiteX24" fmla="*/ 321264 w 453836"/>
                  <a:gd name="connsiteY24" fmla="*/ 83894 h 358035"/>
                  <a:gd name="connsiteX25" fmla="*/ 348252 w 453836"/>
                  <a:gd name="connsiteY25" fmla="*/ 81314 h 358035"/>
                  <a:gd name="connsiteX26" fmla="*/ 377356 w 453836"/>
                  <a:gd name="connsiteY26" fmla="*/ 78536 h 358035"/>
                  <a:gd name="connsiteX27" fmla="*/ 448165 w 453836"/>
                  <a:gd name="connsiteY27" fmla="*/ 124011 h 358035"/>
                  <a:gd name="connsiteX28" fmla="*/ 413471 w 453836"/>
                  <a:gd name="connsiteY28" fmla="*/ 233979 h 35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3836" h="358035">
                    <a:moveTo>
                      <a:pt x="413471" y="233979"/>
                    </a:moveTo>
                    <a:cubicBezTo>
                      <a:pt x="405336" y="241023"/>
                      <a:pt x="396207" y="246943"/>
                      <a:pt x="386418" y="251111"/>
                    </a:cubicBezTo>
                    <a:cubicBezTo>
                      <a:pt x="380928" y="253459"/>
                      <a:pt x="375239" y="255212"/>
                      <a:pt x="369352" y="256402"/>
                    </a:cubicBezTo>
                    <a:cubicBezTo>
                      <a:pt x="364259" y="257394"/>
                      <a:pt x="359265" y="257924"/>
                      <a:pt x="354403" y="257990"/>
                    </a:cubicBezTo>
                    <a:cubicBezTo>
                      <a:pt x="319280" y="258552"/>
                      <a:pt x="291432" y="237286"/>
                      <a:pt x="285182" y="232325"/>
                    </a:cubicBezTo>
                    <a:lnTo>
                      <a:pt x="317262" y="268441"/>
                    </a:lnTo>
                    <a:cubicBezTo>
                      <a:pt x="297121" y="265431"/>
                      <a:pt x="268447" y="258750"/>
                      <a:pt x="237094" y="243008"/>
                    </a:cubicBezTo>
                    <a:cubicBezTo>
                      <a:pt x="210602" y="229679"/>
                      <a:pt x="190725" y="214135"/>
                      <a:pt x="177000" y="201600"/>
                    </a:cubicBezTo>
                    <a:lnTo>
                      <a:pt x="177000" y="268441"/>
                    </a:lnTo>
                    <a:lnTo>
                      <a:pt x="130268" y="212250"/>
                    </a:lnTo>
                    <a:cubicBezTo>
                      <a:pt x="129342" y="213771"/>
                      <a:pt x="128416" y="215293"/>
                      <a:pt x="127490" y="216814"/>
                    </a:cubicBezTo>
                    <a:cubicBezTo>
                      <a:pt x="122860" y="224288"/>
                      <a:pt x="118263" y="231829"/>
                      <a:pt x="113632" y="239337"/>
                    </a:cubicBezTo>
                    <a:cubicBezTo>
                      <a:pt x="105298" y="252930"/>
                      <a:pt x="96931" y="266556"/>
                      <a:pt x="88563" y="280182"/>
                    </a:cubicBezTo>
                    <a:cubicBezTo>
                      <a:pt x="86413" y="283687"/>
                      <a:pt x="84231" y="287226"/>
                      <a:pt x="82081" y="290765"/>
                    </a:cubicBezTo>
                    <a:cubicBezTo>
                      <a:pt x="77252" y="298603"/>
                      <a:pt x="72424" y="306475"/>
                      <a:pt x="67595" y="314346"/>
                    </a:cubicBezTo>
                    <a:cubicBezTo>
                      <a:pt x="59525" y="327443"/>
                      <a:pt x="51455" y="340573"/>
                      <a:pt x="43419" y="353703"/>
                    </a:cubicBezTo>
                    <a:cubicBezTo>
                      <a:pt x="42526" y="355158"/>
                      <a:pt x="41633" y="356580"/>
                      <a:pt x="40740" y="358035"/>
                    </a:cubicBezTo>
                    <a:cubicBezTo>
                      <a:pt x="40211" y="356977"/>
                      <a:pt x="39615" y="355886"/>
                      <a:pt x="38987" y="354695"/>
                    </a:cubicBezTo>
                    <a:cubicBezTo>
                      <a:pt x="34456" y="345997"/>
                      <a:pt x="28900" y="334487"/>
                      <a:pt x="23376" y="320597"/>
                    </a:cubicBezTo>
                    <a:cubicBezTo>
                      <a:pt x="22053" y="317256"/>
                      <a:pt x="14943" y="299132"/>
                      <a:pt x="8990" y="276676"/>
                    </a:cubicBezTo>
                    <a:cubicBezTo>
                      <a:pt x="6178" y="266059"/>
                      <a:pt x="3599" y="254484"/>
                      <a:pt x="2011" y="243008"/>
                    </a:cubicBezTo>
                    <a:cubicBezTo>
                      <a:pt x="225" y="230076"/>
                      <a:pt x="-11714" y="132676"/>
                      <a:pt x="52778" y="57138"/>
                    </a:cubicBezTo>
                    <a:cubicBezTo>
                      <a:pt x="64552" y="43380"/>
                      <a:pt x="80361" y="25222"/>
                      <a:pt x="107547" y="12985"/>
                    </a:cubicBezTo>
                    <a:cubicBezTo>
                      <a:pt x="149054" y="-5668"/>
                      <a:pt x="205377" y="-5271"/>
                      <a:pt x="246453" y="21022"/>
                    </a:cubicBezTo>
                    <a:cubicBezTo>
                      <a:pt x="285115" y="45761"/>
                      <a:pt x="285909" y="77875"/>
                      <a:pt x="321264" y="83894"/>
                    </a:cubicBezTo>
                    <a:cubicBezTo>
                      <a:pt x="332972" y="85878"/>
                      <a:pt x="340281" y="83596"/>
                      <a:pt x="348252" y="81314"/>
                    </a:cubicBezTo>
                    <a:cubicBezTo>
                      <a:pt x="355858" y="79164"/>
                      <a:pt x="364094" y="76982"/>
                      <a:pt x="377356" y="78536"/>
                    </a:cubicBezTo>
                    <a:cubicBezTo>
                      <a:pt x="403252" y="81546"/>
                      <a:pt x="435829" y="97255"/>
                      <a:pt x="448165" y="124011"/>
                    </a:cubicBezTo>
                    <a:cubicBezTo>
                      <a:pt x="463511" y="157349"/>
                      <a:pt x="446313" y="205371"/>
                      <a:pt x="413471" y="233979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E58D4494-CC26-4030-8113-5920536DA5D4}"/>
                  </a:ext>
                </a:extLst>
              </p:cNvPr>
              <p:cNvSpPr/>
              <p:nvPr/>
            </p:nvSpPr>
            <p:spPr>
              <a:xfrm>
                <a:off x="7009242" y="2273961"/>
                <a:ext cx="114862" cy="115027"/>
              </a:xfrm>
              <a:custGeom>
                <a:avLst/>
                <a:gdLst>
                  <a:gd name="connsiteX0" fmla="*/ 114862 w 114862"/>
                  <a:gd name="connsiteY0" fmla="*/ 57514 h 115027"/>
                  <a:gd name="connsiteX1" fmla="*/ 57415 w 114862"/>
                  <a:gd name="connsiteY1" fmla="*/ 115028 h 115027"/>
                  <a:gd name="connsiteX2" fmla="*/ 0 w 114862"/>
                  <a:gd name="connsiteY2" fmla="*/ 57514 h 115027"/>
                  <a:gd name="connsiteX3" fmla="*/ 57415 w 114862"/>
                  <a:gd name="connsiteY3" fmla="*/ 0 h 115027"/>
                  <a:gd name="connsiteX4" fmla="*/ 114862 w 114862"/>
                  <a:gd name="connsiteY4" fmla="*/ 57514 h 11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62" h="115027">
                    <a:moveTo>
                      <a:pt x="114862" y="57514"/>
                    </a:moveTo>
                    <a:cubicBezTo>
                      <a:pt x="114862" y="89264"/>
                      <a:pt x="89165" y="115028"/>
                      <a:pt x="57415" y="115028"/>
                    </a:cubicBezTo>
                    <a:cubicBezTo>
                      <a:pt x="25698" y="115028"/>
                      <a:pt x="0" y="89264"/>
                      <a:pt x="0" y="57514"/>
                    </a:cubicBezTo>
                    <a:cubicBezTo>
                      <a:pt x="0" y="25764"/>
                      <a:pt x="25698" y="0"/>
                      <a:pt x="57415" y="0"/>
                    </a:cubicBezTo>
                    <a:cubicBezTo>
                      <a:pt x="89165" y="0"/>
                      <a:pt x="114862" y="25764"/>
                      <a:pt x="114862" y="57514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01AD7F6F-E305-4C72-9A1F-FECC7E7FFC7A}"/>
                  </a:ext>
                </a:extLst>
              </p:cNvPr>
              <p:cNvSpPr/>
              <p:nvPr/>
            </p:nvSpPr>
            <p:spPr>
              <a:xfrm>
                <a:off x="6589414" y="3491110"/>
                <a:ext cx="9954" cy="6746"/>
              </a:xfrm>
              <a:custGeom>
                <a:avLst/>
                <a:gdLst>
                  <a:gd name="connsiteX0" fmla="*/ 9955 w 9954"/>
                  <a:gd name="connsiteY0" fmla="*/ 6747 h 6746"/>
                  <a:gd name="connsiteX1" fmla="*/ 8533 w 9954"/>
                  <a:gd name="connsiteY1" fmla="*/ 6714 h 6746"/>
                  <a:gd name="connsiteX2" fmla="*/ 0 w 9954"/>
                  <a:gd name="connsiteY2" fmla="*/ 0 h 6746"/>
                  <a:gd name="connsiteX3" fmla="*/ 9955 w 9954"/>
                  <a:gd name="connsiteY3" fmla="*/ 6747 h 6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4" h="6746">
                    <a:moveTo>
                      <a:pt x="9955" y="6747"/>
                    </a:moveTo>
                    <a:lnTo>
                      <a:pt x="8533" y="6714"/>
                    </a:lnTo>
                    <a:lnTo>
                      <a:pt x="0" y="0"/>
                    </a:lnTo>
                    <a:cubicBezTo>
                      <a:pt x="3109" y="2183"/>
                      <a:pt x="6449" y="4432"/>
                      <a:pt x="9955" y="6747"/>
                    </a:cubicBezTo>
                  </a:path>
                </a:pathLst>
              </a:custGeom>
              <a:solidFill>
                <a:srgbClr val="364FA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F9A1261F-35C4-47B4-B646-85F4BAAAEE37}"/>
                  </a:ext>
                </a:extLst>
              </p:cNvPr>
              <p:cNvSpPr/>
              <p:nvPr/>
            </p:nvSpPr>
            <p:spPr>
              <a:xfrm>
                <a:off x="6466846" y="3373536"/>
                <a:ext cx="696317" cy="389400"/>
              </a:xfrm>
              <a:custGeom>
                <a:avLst/>
                <a:gdLst>
                  <a:gd name="connsiteX0" fmla="*/ 640953 w 696317"/>
                  <a:gd name="connsiteY0" fmla="*/ 389401 h 389400"/>
                  <a:gd name="connsiteX1" fmla="*/ 639829 w 696317"/>
                  <a:gd name="connsiteY1" fmla="*/ 388309 h 389400"/>
                  <a:gd name="connsiteX2" fmla="*/ 666915 w 696317"/>
                  <a:gd name="connsiteY2" fmla="*/ 341478 h 389400"/>
                  <a:gd name="connsiteX3" fmla="*/ 552053 w 696317"/>
                  <a:gd name="connsiteY3" fmla="*/ 253008 h 389400"/>
                  <a:gd name="connsiteX4" fmla="*/ 399653 w 696317"/>
                  <a:gd name="connsiteY4" fmla="*/ 116814 h 389400"/>
                  <a:gd name="connsiteX5" fmla="*/ 218281 w 696317"/>
                  <a:gd name="connsiteY5" fmla="*/ 92174 h 389400"/>
                  <a:gd name="connsiteX6" fmla="*/ 100641 w 696317"/>
                  <a:gd name="connsiteY6" fmla="*/ 77159 h 389400"/>
                  <a:gd name="connsiteX7" fmla="*/ 87643 w 696317"/>
                  <a:gd name="connsiteY7" fmla="*/ 81426 h 389400"/>
                  <a:gd name="connsiteX8" fmla="*/ 87246 w 696317"/>
                  <a:gd name="connsiteY8" fmla="*/ 83410 h 389400"/>
                  <a:gd name="connsiteX9" fmla="*/ 95283 w 696317"/>
                  <a:gd name="connsiteY9" fmla="*/ 96176 h 389400"/>
                  <a:gd name="connsiteX10" fmla="*/ 0 w 696317"/>
                  <a:gd name="connsiteY10" fmla="*/ 21398 h 389400"/>
                  <a:gd name="connsiteX11" fmla="*/ 92505 w 696317"/>
                  <a:gd name="connsiteY11" fmla="*/ 28575 h 389400"/>
                  <a:gd name="connsiteX12" fmla="*/ 213684 w 696317"/>
                  <a:gd name="connsiteY12" fmla="*/ 13692 h 389400"/>
                  <a:gd name="connsiteX13" fmla="*/ 282377 w 696317"/>
                  <a:gd name="connsiteY13" fmla="*/ 0 h 389400"/>
                  <a:gd name="connsiteX14" fmla="*/ 301261 w 696317"/>
                  <a:gd name="connsiteY14" fmla="*/ 1389 h 389400"/>
                  <a:gd name="connsiteX15" fmla="*/ 424259 w 696317"/>
                  <a:gd name="connsiteY15" fmla="*/ 61416 h 389400"/>
                  <a:gd name="connsiteX16" fmla="*/ 489611 w 696317"/>
                  <a:gd name="connsiteY16" fmla="*/ 76895 h 389400"/>
                  <a:gd name="connsiteX17" fmla="*/ 551425 w 696317"/>
                  <a:gd name="connsiteY17" fmla="*/ 109802 h 389400"/>
                  <a:gd name="connsiteX18" fmla="*/ 601001 w 696317"/>
                  <a:gd name="connsiteY18" fmla="*/ 182959 h 389400"/>
                  <a:gd name="connsiteX19" fmla="*/ 696317 w 696317"/>
                  <a:gd name="connsiteY19" fmla="*/ 293787 h 389400"/>
                  <a:gd name="connsiteX20" fmla="*/ 640953 w 696317"/>
                  <a:gd name="connsiteY20" fmla="*/ 389401 h 38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6317" h="389400">
                    <a:moveTo>
                      <a:pt x="640953" y="389401"/>
                    </a:moveTo>
                    <a:lnTo>
                      <a:pt x="639829" y="388309"/>
                    </a:lnTo>
                    <a:cubicBezTo>
                      <a:pt x="648858" y="372699"/>
                      <a:pt x="657886" y="357088"/>
                      <a:pt x="666915" y="341478"/>
                    </a:cubicBezTo>
                    <a:cubicBezTo>
                      <a:pt x="629642" y="314490"/>
                      <a:pt x="591178" y="285089"/>
                      <a:pt x="552053" y="253008"/>
                    </a:cubicBezTo>
                    <a:cubicBezTo>
                      <a:pt x="495895" y="206970"/>
                      <a:pt x="445195" y="161131"/>
                      <a:pt x="399653" y="116814"/>
                    </a:cubicBezTo>
                    <a:cubicBezTo>
                      <a:pt x="360627" y="111654"/>
                      <a:pt x="297226" y="103188"/>
                      <a:pt x="218281" y="92174"/>
                    </a:cubicBezTo>
                    <a:cubicBezTo>
                      <a:pt x="151871" y="82914"/>
                      <a:pt x="117277" y="77159"/>
                      <a:pt x="100641" y="77159"/>
                    </a:cubicBezTo>
                    <a:cubicBezTo>
                      <a:pt x="92670" y="77159"/>
                      <a:pt x="88834" y="78482"/>
                      <a:pt x="87643" y="81426"/>
                    </a:cubicBezTo>
                    <a:cubicBezTo>
                      <a:pt x="87379" y="82021"/>
                      <a:pt x="87246" y="82682"/>
                      <a:pt x="87246" y="83410"/>
                    </a:cubicBezTo>
                    <a:cubicBezTo>
                      <a:pt x="87246" y="86684"/>
                      <a:pt x="89991" y="90951"/>
                      <a:pt x="95283" y="96176"/>
                    </a:cubicBezTo>
                    <a:lnTo>
                      <a:pt x="0" y="21398"/>
                    </a:lnTo>
                    <a:cubicBezTo>
                      <a:pt x="34065" y="26491"/>
                      <a:pt x="64856" y="28575"/>
                      <a:pt x="92505" y="28575"/>
                    </a:cubicBezTo>
                    <a:cubicBezTo>
                      <a:pt x="143107" y="28575"/>
                      <a:pt x="183224" y="21630"/>
                      <a:pt x="213684" y="13692"/>
                    </a:cubicBezTo>
                    <a:cubicBezTo>
                      <a:pt x="238059" y="7342"/>
                      <a:pt x="257605" y="0"/>
                      <a:pt x="282377" y="0"/>
                    </a:cubicBezTo>
                    <a:cubicBezTo>
                      <a:pt x="288330" y="0"/>
                      <a:pt x="294580" y="430"/>
                      <a:pt x="301261" y="1389"/>
                    </a:cubicBezTo>
                    <a:cubicBezTo>
                      <a:pt x="351267" y="8599"/>
                      <a:pt x="357717" y="36083"/>
                      <a:pt x="424259" y="61416"/>
                    </a:cubicBezTo>
                    <a:cubicBezTo>
                      <a:pt x="456109" y="73521"/>
                      <a:pt x="474133" y="74646"/>
                      <a:pt x="489611" y="76895"/>
                    </a:cubicBezTo>
                    <a:lnTo>
                      <a:pt x="551425" y="109802"/>
                    </a:lnTo>
                    <a:cubicBezTo>
                      <a:pt x="567730" y="127165"/>
                      <a:pt x="577519" y="148630"/>
                      <a:pt x="601001" y="182959"/>
                    </a:cubicBezTo>
                    <a:cubicBezTo>
                      <a:pt x="620646" y="211667"/>
                      <a:pt x="651007" y="251123"/>
                      <a:pt x="696317" y="293787"/>
                    </a:cubicBezTo>
                    <a:lnTo>
                      <a:pt x="640953" y="389401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41D40624-488E-44CF-A583-BCF70A6DEB8C}"/>
                  </a:ext>
                </a:extLst>
              </p:cNvPr>
              <p:cNvSpPr/>
              <p:nvPr/>
            </p:nvSpPr>
            <p:spPr>
              <a:xfrm>
                <a:off x="6956458" y="3450431"/>
                <a:ext cx="61813" cy="32907"/>
              </a:xfrm>
              <a:custGeom>
                <a:avLst/>
                <a:gdLst>
                  <a:gd name="connsiteX0" fmla="*/ 61813 w 61813"/>
                  <a:gd name="connsiteY0" fmla="*/ 32908 h 32907"/>
                  <a:gd name="connsiteX1" fmla="*/ 0 w 61813"/>
                  <a:gd name="connsiteY1" fmla="*/ 0 h 32907"/>
                  <a:gd name="connsiteX2" fmla="*/ 40680 w 61813"/>
                  <a:gd name="connsiteY2" fmla="*/ 15280 h 32907"/>
                  <a:gd name="connsiteX3" fmla="*/ 61813 w 61813"/>
                  <a:gd name="connsiteY3" fmla="*/ 32908 h 3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3" h="32907">
                    <a:moveTo>
                      <a:pt x="61813" y="32908"/>
                    </a:moveTo>
                    <a:lnTo>
                      <a:pt x="0" y="0"/>
                    </a:lnTo>
                    <a:cubicBezTo>
                      <a:pt x="13097" y="1885"/>
                      <a:pt x="24375" y="4531"/>
                      <a:pt x="40680" y="15280"/>
                    </a:cubicBezTo>
                    <a:cubicBezTo>
                      <a:pt x="49213" y="20902"/>
                      <a:pt x="55926" y="26657"/>
                      <a:pt x="61813" y="32908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F7D3422E-BF7A-4EC6-B972-F6A3593F1FFF}"/>
                  </a:ext>
                </a:extLst>
              </p:cNvPr>
              <p:cNvSpPr/>
              <p:nvPr/>
            </p:nvSpPr>
            <p:spPr>
              <a:xfrm>
                <a:off x="6881481" y="3776927"/>
                <a:ext cx="150250" cy="208954"/>
              </a:xfrm>
              <a:custGeom>
                <a:avLst/>
                <a:gdLst>
                  <a:gd name="connsiteX0" fmla="*/ 0 w 150250"/>
                  <a:gd name="connsiteY0" fmla="*/ 208955 h 208954"/>
                  <a:gd name="connsiteX1" fmla="*/ 100277 w 150250"/>
                  <a:gd name="connsiteY1" fmla="*/ 68891 h 208954"/>
                  <a:gd name="connsiteX2" fmla="*/ 87776 w 150250"/>
                  <a:gd name="connsiteY2" fmla="*/ 60689 h 208954"/>
                  <a:gd name="connsiteX3" fmla="*/ 150250 w 150250"/>
                  <a:gd name="connsiteY3" fmla="*/ 0 h 208954"/>
                  <a:gd name="connsiteX4" fmla="*/ 100575 w 150250"/>
                  <a:gd name="connsiteY4" fmla="*/ 69056 h 208954"/>
                  <a:gd name="connsiteX5" fmla="*/ 100178 w 150250"/>
                  <a:gd name="connsiteY5" fmla="*/ 69585 h 208954"/>
                  <a:gd name="connsiteX6" fmla="*/ 99053 w 150250"/>
                  <a:gd name="connsiteY6" fmla="*/ 71173 h 208954"/>
                  <a:gd name="connsiteX7" fmla="*/ 6648 w 150250"/>
                  <a:gd name="connsiteY7" fmla="*/ 199694 h 208954"/>
                  <a:gd name="connsiteX8" fmla="*/ 0 w 150250"/>
                  <a:gd name="connsiteY8" fmla="*/ 208955 h 20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250" h="208954">
                    <a:moveTo>
                      <a:pt x="0" y="208955"/>
                    </a:moveTo>
                    <a:cubicBezTo>
                      <a:pt x="33503" y="162289"/>
                      <a:pt x="66907" y="115623"/>
                      <a:pt x="100277" y="68891"/>
                    </a:cubicBezTo>
                    <a:cubicBezTo>
                      <a:pt x="96341" y="66344"/>
                      <a:pt x="92174" y="63599"/>
                      <a:pt x="87776" y="60689"/>
                    </a:cubicBezTo>
                    <a:cubicBezTo>
                      <a:pt x="110563" y="41540"/>
                      <a:pt x="131696" y="20274"/>
                      <a:pt x="150250" y="0"/>
                    </a:cubicBezTo>
                    <a:cubicBezTo>
                      <a:pt x="133681" y="23019"/>
                      <a:pt x="117111" y="46038"/>
                      <a:pt x="100575" y="69056"/>
                    </a:cubicBezTo>
                    <a:cubicBezTo>
                      <a:pt x="100442" y="69222"/>
                      <a:pt x="100310" y="69420"/>
                      <a:pt x="100178" y="69585"/>
                    </a:cubicBezTo>
                    <a:cubicBezTo>
                      <a:pt x="99814" y="70115"/>
                      <a:pt x="99417" y="70644"/>
                      <a:pt x="99053" y="71173"/>
                    </a:cubicBezTo>
                    <a:cubicBezTo>
                      <a:pt x="68229" y="114002"/>
                      <a:pt x="37439" y="156865"/>
                      <a:pt x="6648" y="199694"/>
                    </a:cubicBezTo>
                    <a:cubicBezTo>
                      <a:pt x="4432" y="202803"/>
                      <a:pt x="2216" y="205846"/>
                      <a:pt x="0" y="20895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B0C58DF4-F52C-45A7-B0BB-F8421E7342CC}"/>
                  </a:ext>
                </a:extLst>
              </p:cNvPr>
              <p:cNvSpPr/>
              <p:nvPr/>
            </p:nvSpPr>
            <p:spPr>
              <a:xfrm>
                <a:off x="6061604" y="3337123"/>
                <a:ext cx="920154" cy="751879"/>
              </a:xfrm>
              <a:custGeom>
                <a:avLst/>
                <a:gdLst>
                  <a:gd name="connsiteX0" fmla="*/ 745728 w 920154"/>
                  <a:gd name="connsiteY0" fmla="*/ 751880 h 751879"/>
                  <a:gd name="connsiteX1" fmla="*/ 393832 w 920154"/>
                  <a:gd name="connsiteY1" fmla="*/ 442251 h 751879"/>
                  <a:gd name="connsiteX2" fmla="*/ 0 w 920154"/>
                  <a:gd name="connsiteY2" fmla="*/ 24242 h 751879"/>
                  <a:gd name="connsiteX3" fmla="*/ 529 w 920154"/>
                  <a:gd name="connsiteY3" fmla="*/ 16239 h 751879"/>
                  <a:gd name="connsiteX4" fmla="*/ 4233 w 920154"/>
                  <a:gd name="connsiteY4" fmla="*/ 0 h 751879"/>
                  <a:gd name="connsiteX5" fmla="*/ 373691 w 920154"/>
                  <a:gd name="connsiteY5" fmla="*/ 338997 h 751879"/>
                  <a:gd name="connsiteX6" fmla="*/ 621969 w 920154"/>
                  <a:gd name="connsiteY6" fmla="*/ 473307 h 751879"/>
                  <a:gd name="connsiteX7" fmla="*/ 740337 w 920154"/>
                  <a:gd name="connsiteY7" fmla="*/ 562570 h 751879"/>
                  <a:gd name="connsiteX8" fmla="*/ 766432 w 920154"/>
                  <a:gd name="connsiteY8" fmla="*/ 565415 h 751879"/>
                  <a:gd name="connsiteX9" fmla="*/ 782770 w 920154"/>
                  <a:gd name="connsiteY9" fmla="*/ 564389 h 751879"/>
                  <a:gd name="connsiteX10" fmla="*/ 790707 w 920154"/>
                  <a:gd name="connsiteY10" fmla="*/ 568986 h 751879"/>
                  <a:gd name="connsiteX11" fmla="*/ 794411 w 920154"/>
                  <a:gd name="connsiteY11" fmla="*/ 562438 h 751879"/>
                  <a:gd name="connsiteX12" fmla="*/ 907653 w 920154"/>
                  <a:gd name="connsiteY12" fmla="*/ 500492 h 751879"/>
                  <a:gd name="connsiteX13" fmla="*/ 920155 w 920154"/>
                  <a:gd name="connsiteY13" fmla="*/ 508695 h 751879"/>
                  <a:gd name="connsiteX14" fmla="*/ 819878 w 920154"/>
                  <a:gd name="connsiteY14" fmla="*/ 648758 h 751879"/>
                  <a:gd name="connsiteX15" fmla="*/ 745728 w 920154"/>
                  <a:gd name="connsiteY15" fmla="*/ 751880 h 75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20154" h="751879">
                    <a:moveTo>
                      <a:pt x="745728" y="751880"/>
                    </a:moveTo>
                    <a:cubicBezTo>
                      <a:pt x="674588" y="688247"/>
                      <a:pt x="550763" y="578214"/>
                      <a:pt x="393832" y="442251"/>
                    </a:cubicBezTo>
                    <a:cubicBezTo>
                      <a:pt x="133515" y="216727"/>
                      <a:pt x="-33" y="98623"/>
                      <a:pt x="0" y="24242"/>
                    </a:cubicBezTo>
                    <a:cubicBezTo>
                      <a:pt x="0" y="21530"/>
                      <a:pt x="165" y="18852"/>
                      <a:pt x="529" y="16239"/>
                    </a:cubicBezTo>
                    <a:cubicBezTo>
                      <a:pt x="1290" y="10716"/>
                      <a:pt x="2547" y="5292"/>
                      <a:pt x="4233" y="0"/>
                    </a:cubicBezTo>
                    <a:cubicBezTo>
                      <a:pt x="151871" y="208492"/>
                      <a:pt x="280988" y="297094"/>
                      <a:pt x="373691" y="338997"/>
                    </a:cubicBezTo>
                    <a:cubicBezTo>
                      <a:pt x="443276" y="370483"/>
                      <a:pt x="526256" y="390955"/>
                      <a:pt x="621969" y="473307"/>
                    </a:cubicBezTo>
                    <a:cubicBezTo>
                      <a:pt x="675746" y="519542"/>
                      <a:pt x="695292" y="552384"/>
                      <a:pt x="740337" y="562570"/>
                    </a:cubicBezTo>
                    <a:cubicBezTo>
                      <a:pt x="749002" y="564522"/>
                      <a:pt x="757701" y="565415"/>
                      <a:pt x="766432" y="565415"/>
                    </a:cubicBezTo>
                    <a:cubicBezTo>
                      <a:pt x="771889" y="565415"/>
                      <a:pt x="777313" y="565084"/>
                      <a:pt x="782770" y="564389"/>
                    </a:cubicBezTo>
                    <a:cubicBezTo>
                      <a:pt x="785416" y="565944"/>
                      <a:pt x="788061" y="567465"/>
                      <a:pt x="790707" y="568986"/>
                    </a:cubicBezTo>
                    <a:lnTo>
                      <a:pt x="794411" y="562438"/>
                    </a:lnTo>
                    <a:cubicBezTo>
                      <a:pt x="833801" y="554203"/>
                      <a:pt x="872695" y="529828"/>
                      <a:pt x="907653" y="500492"/>
                    </a:cubicBezTo>
                    <a:cubicBezTo>
                      <a:pt x="912052" y="503403"/>
                      <a:pt x="916219" y="506148"/>
                      <a:pt x="920155" y="508695"/>
                    </a:cubicBezTo>
                    <a:cubicBezTo>
                      <a:pt x="886784" y="555427"/>
                      <a:pt x="853381" y="602092"/>
                      <a:pt x="819878" y="648758"/>
                    </a:cubicBezTo>
                    <a:cubicBezTo>
                      <a:pt x="795172" y="683121"/>
                      <a:pt x="770467" y="717484"/>
                      <a:pt x="745728" y="751880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70B82E66-8015-4CFC-96CD-FD9A92AECC3E}"/>
                  </a:ext>
                </a:extLst>
              </p:cNvPr>
              <p:cNvSpPr/>
              <p:nvPr/>
            </p:nvSpPr>
            <p:spPr>
              <a:xfrm>
                <a:off x="6844373" y="3899561"/>
                <a:ext cx="11641" cy="6548"/>
              </a:xfrm>
              <a:custGeom>
                <a:avLst/>
                <a:gdLst>
                  <a:gd name="connsiteX0" fmla="*/ 7938 w 11641"/>
                  <a:gd name="connsiteY0" fmla="*/ 6548 h 6548"/>
                  <a:gd name="connsiteX1" fmla="*/ 0 w 11641"/>
                  <a:gd name="connsiteY1" fmla="*/ 1951 h 6548"/>
                  <a:gd name="connsiteX2" fmla="*/ 11642 w 11641"/>
                  <a:gd name="connsiteY2" fmla="*/ 0 h 6548"/>
                  <a:gd name="connsiteX3" fmla="*/ 7938 w 11641"/>
                  <a:gd name="connsiteY3" fmla="*/ 6548 h 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41" h="6548">
                    <a:moveTo>
                      <a:pt x="7938" y="6548"/>
                    </a:moveTo>
                    <a:cubicBezTo>
                      <a:pt x="5292" y="5027"/>
                      <a:pt x="2646" y="3506"/>
                      <a:pt x="0" y="1951"/>
                    </a:cubicBezTo>
                    <a:cubicBezTo>
                      <a:pt x="3870" y="1455"/>
                      <a:pt x="7772" y="794"/>
                      <a:pt x="11642" y="0"/>
                    </a:cubicBezTo>
                    <a:lnTo>
                      <a:pt x="7938" y="6548"/>
                    </a:lnTo>
                  </a:path>
                </a:pathLst>
              </a:custGeom>
              <a:solidFill>
                <a:srgbClr val="3145A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3522FB14-9C8F-443F-A249-E47E328DC28D}"/>
                  </a:ext>
                </a:extLst>
              </p:cNvPr>
              <p:cNvSpPr/>
              <p:nvPr/>
            </p:nvSpPr>
            <p:spPr>
              <a:xfrm>
                <a:off x="6888129" y="3846512"/>
                <a:ext cx="93530" cy="130108"/>
              </a:xfrm>
              <a:custGeom>
                <a:avLst/>
                <a:gdLst>
                  <a:gd name="connsiteX0" fmla="*/ 0 w 93530"/>
                  <a:gd name="connsiteY0" fmla="*/ 130109 h 130108"/>
                  <a:gd name="connsiteX1" fmla="*/ 92406 w 93530"/>
                  <a:gd name="connsiteY1" fmla="*/ 1588 h 130108"/>
                  <a:gd name="connsiteX2" fmla="*/ 93530 w 93530"/>
                  <a:gd name="connsiteY2" fmla="*/ 0 h 130108"/>
                  <a:gd name="connsiteX3" fmla="*/ 92406 w 93530"/>
                  <a:gd name="connsiteY3" fmla="*/ 1588 h 130108"/>
                  <a:gd name="connsiteX4" fmla="*/ 0 w 93530"/>
                  <a:gd name="connsiteY4" fmla="*/ 130109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30" h="130108">
                    <a:moveTo>
                      <a:pt x="0" y="130109"/>
                    </a:moveTo>
                    <a:cubicBezTo>
                      <a:pt x="30791" y="87279"/>
                      <a:pt x="61582" y="44417"/>
                      <a:pt x="92406" y="1588"/>
                    </a:cubicBezTo>
                    <a:cubicBezTo>
                      <a:pt x="92770" y="1058"/>
                      <a:pt x="93166" y="529"/>
                      <a:pt x="93530" y="0"/>
                    </a:cubicBezTo>
                    <a:cubicBezTo>
                      <a:pt x="93166" y="529"/>
                      <a:pt x="92770" y="1058"/>
                      <a:pt x="92406" y="1588"/>
                    </a:cubicBezTo>
                    <a:cubicBezTo>
                      <a:pt x="61582" y="44417"/>
                      <a:pt x="30791" y="87279"/>
                      <a:pt x="0" y="130109"/>
                    </a:cubicBez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348F8605-C017-4B75-8813-4F00A257798A}"/>
                  </a:ext>
                </a:extLst>
              </p:cNvPr>
              <p:cNvSpPr/>
              <p:nvPr/>
            </p:nvSpPr>
            <p:spPr>
              <a:xfrm>
                <a:off x="6888129" y="3848099"/>
                <a:ext cx="92405" cy="128521"/>
              </a:xfrm>
              <a:custGeom>
                <a:avLst/>
                <a:gdLst>
                  <a:gd name="connsiteX0" fmla="*/ 0 w 92405"/>
                  <a:gd name="connsiteY0" fmla="*/ 128521 h 128521"/>
                  <a:gd name="connsiteX1" fmla="*/ 92406 w 92405"/>
                  <a:gd name="connsiteY1" fmla="*/ 0 h 128521"/>
                  <a:gd name="connsiteX2" fmla="*/ 0 w 92405"/>
                  <a:gd name="connsiteY2" fmla="*/ 128521 h 12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405" h="128521">
                    <a:moveTo>
                      <a:pt x="0" y="128521"/>
                    </a:moveTo>
                    <a:cubicBezTo>
                      <a:pt x="30791" y="85692"/>
                      <a:pt x="61582" y="42829"/>
                      <a:pt x="92406" y="0"/>
                    </a:cubicBezTo>
                    <a:cubicBezTo>
                      <a:pt x="61582" y="42863"/>
                      <a:pt x="30791" y="85692"/>
                      <a:pt x="0" y="128521"/>
                    </a:cubicBezTo>
                  </a:path>
                </a:pathLst>
              </a:custGeom>
              <a:solidFill>
                <a:srgbClr val="7C629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0AE052ED-2C4B-421A-B65A-594D8E255045}"/>
                  </a:ext>
                </a:extLst>
              </p:cNvPr>
              <p:cNvSpPr/>
              <p:nvPr/>
            </p:nvSpPr>
            <p:spPr>
              <a:xfrm>
                <a:off x="6618208" y="2613630"/>
                <a:ext cx="1015285" cy="569922"/>
              </a:xfrm>
              <a:custGeom>
                <a:avLst/>
                <a:gdLst>
                  <a:gd name="connsiteX0" fmla="*/ 1015285 w 1015285"/>
                  <a:gd name="connsiteY0" fmla="*/ 352547 h 569922"/>
                  <a:gd name="connsiteX1" fmla="*/ 132338 w 1015285"/>
                  <a:gd name="connsiteY1" fmla="*/ 478522 h 569922"/>
                  <a:gd name="connsiteX2" fmla="*/ 3287 w 1015285"/>
                  <a:gd name="connsiteY2" fmla="*/ 146503 h 569922"/>
                  <a:gd name="connsiteX3" fmla="*/ 58254 w 1015285"/>
                  <a:gd name="connsiteY3" fmla="*/ 585 h 569922"/>
                  <a:gd name="connsiteX4" fmla="*/ 64703 w 1015285"/>
                  <a:gd name="connsiteY4" fmla="*/ 142832 h 569922"/>
                  <a:gd name="connsiteX5" fmla="*/ 142226 w 1015285"/>
                  <a:gd name="connsiteY5" fmla="*/ 295000 h 569922"/>
                  <a:gd name="connsiteX6" fmla="*/ 308219 w 1015285"/>
                  <a:gd name="connsiteY6" fmla="*/ 464300 h 569922"/>
                  <a:gd name="connsiteX7" fmla="*/ 1015285 w 1015285"/>
                  <a:gd name="connsiteY7" fmla="*/ 352547 h 569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5285" h="569922">
                    <a:moveTo>
                      <a:pt x="1015285" y="352547"/>
                    </a:moveTo>
                    <a:cubicBezTo>
                      <a:pt x="665208" y="591367"/>
                      <a:pt x="303589" y="633468"/>
                      <a:pt x="132338" y="478522"/>
                    </a:cubicBezTo>
                    <a:cubicBezTo>
                      <a:pt x="67349" y="419751"/>
                      <a:pt x="-17847" y="289907"/>
                      <a:pt x="3287" y="146503"/>
                    </a:cubicBezTo>
                    <a:cubicBezTo>
                      <a:pt x="10762" y="95934"/>
                      <a:pt x="31664" y="41000"/>
                      <a:pt x="58254" y="585"/>
                    </a:cubicBezTo>
                    <a:cubicBezTo>
                      <a:pt x="63347" y="-7187"/>
                      <a:pt x="47572" y="63655"/>
                      <a:pt x="64703" y="142832"/>
                    </a:cubicBezTo>
                    <a:cubicBezTo>
                      <a:pt x="78098" y="204843"/>
                      <a:pt x="107268" y="246350"/>
                      <a:pt x="142226" y="295000"/>
                    </a:cubicBezTo>
                    <a:cubicBezTo>
                      <a:pt x="206024" y="383801"/>
                      <a:pt x="278156" y="443762"/>
                      <a:pt x="308219" y="464300"/>
                    </a:cubicBezTo>
                    <a:cubicBezTo>
                      <a:pt x="447556" y="559451"/>
                      <a:pt x="736249" y="527867"/>
                      <a:pt x="1015285" y="35254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2CF5EA29-ED37-4250-B9FC-470FA30B2E13}"/>
                  </a:ext>
                </a:extLst>
              </p:cNvPr>
              <p:cNvSpPr/>
              <p:nvPr/>
            </p:nvSpPr>
            <p:spPr>
              <a:xfrm>
                <a:off x="7039707" y="2302106"/>
                <a:ext cx="68356" cy="65484"/>
              </a:xfrm>
              <a:custGeom>
                <a:avLst/>
                <a:gdLst>
                  <a:gd name="connsiteX0" fmla="*/ 30951 w 68356"/>
                  <a:gd name="connsiteY0" fmla="*/ 65484 h 65484"/>
                  <a:gd name="connsiteX1" fmla="*/ 260 w 68356"/>
                  <a:gd name="connsiteY1" fmla="*/ 28013 h 65484"/>
                  <a:gd name="connsiteX2" fmla="*/ 34226 w 68356"/>
                  <a:gd name="connsiteY2" fmla="*/ 0 h 65484"/>
                  <a:gd name="connsiteX3" fmla="*/ 34325 w 68356"/>
                  <a:gd name="connsiteY3" fmla="*/ 0 h 65484"/>
                  <a:gd name="connsiteX4" fmla="*/ 68357 w 68356"/>
                  <a:gd name="connsiteY4" fmla="*/ 28013 h 65484"/>
                  <a:gd name="connsiteX5" fmla="*/ 30951 w 68356"/>
                  <a:gd name="connsiteY5" fmla="*/ 65484 h 6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356" h="65484">
                    <a:moveTo>
                      <a:pt x="30951" y="65484"/>
                    </a:moveTo>
                    <a:cubicBezTo>
                      <a:pt x="11339" y="63037"/>
                      <a:pt x="-2055" y="45442"/>
                      <a:pt x="260" y="28013"/>
                    </a:cubicBezTo>
                    <a:cubicBezTo>
                      <a:pt x="2443" y="11609"/>
                      <a:pt x="18020" y="0"/>
                      <a:pt x="34226" y="0"/>
                    </a:cubicBezTo>
                    <a:cubicBezTo>
                      <a:pt x="34259" y="0"/>
                      <a:pt x="34292" y="0"/>
                      <a:pt x="34325" y="0"/>
                    </a:cubicBezTo>
                    <a:cubicBezTo>
                      <a:pt x="50498" y="33"/>
                      <a:pt x="64818" y="11708"/>
                      <a:pt x="68357" y="28013"/>
                    </a:cubicBezTo>
                    <a:lnTo>
                      <a:pt x="30951" y="65484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307CE64B-B410-4109-953E-3F362FFED988}"/>
                  </a:ext>
                </a:extLst>
              </p:cNvPr>
              <p:cNvSpPr/>
              <p:nvPr/>
            </p:nvSpPr>
            <p:spPr>
              <a:xfrm>
                <a:off x="7053655" y="2411710"/>
                <a:ext cx="116420" cy="164471"/>
              </a:xfrm>
              <a:custGeom>
                <a:avLst/>
                <a:gdLst>
                  <a:gd name="connsiteX0" fmla="*/ 6354 w 116420"/>
                  <a:gd name="connsiteY0" fmla="*/ 0 h 164471"/>
                  <a:gd name="connsiteX1" fmla="*/ 116421 w 116420"/>
                  <a:gd name="connsiteY1" fmla="*/ 93233 h 164471"/>
                  <a:gd name="connsiteX2" fmla="*/ 95816 w 116420"/>
                  <a:gd name="connsiteY2" fmla="*/ 164472 h 164471"/>
                  <a:gd name="connsiteX3" fmla="*/ 23717 w 116420"/>
                  <a:gd name="connsiteY3" fmla="*/ 117673 h 164471"/>
                  <a:gd name="connsiteX4" fmla="*/ 6354 w 116420"/>
                  <a:gd name="connsiteY4" fmla="*/ 0 h 16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420" h="164471">
                    <a:moveTo>
                      <a:pt x="6354" y="0"/>
                    </a:moveTo>
                    <a:cubicBezTo>
                      <a:pt x="6354" y="0"/>
                      <a:pt x="20840" y="86155"/>
                      <a:pt x="116421" y="93233"/>
                    </a:cubicBezTo>
                    <a:lnTo>
                      <a:pt x="95816" y="164472"/>
                    </a:lnTo>
                    <a:cubicBezTo>
                      <a:pt x="84638" y="161826"/>
                      <a:pt x="49051" y="151772"/>
                      <a:pt x="23717" y="117673"/>
                    </a:cubicBezTo>
                    <a:cubicBezTo>
                      <a:pt x="-14350" y="66477"/>
                      <a:pt x="4337" y="6152"/>
                      <a:pt x="6354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5C194B39-5576-44E1-B5CB-583148931E6B}"/>
                  </a:ext>
                </a:extLst>
              </p:cNvPr>
              <p:cNvSpPr/>
              <p:nvPr/>
            </p:nvSpPr>
            <p:spPr>
              <a:xfrm>
                <a:off x="6920502" y="3906700"/>
                <a:ext cx="202676" cy="407008"/>
              </a:xfrm>
              <a:custGeom>
                <a:avLst/>
                <a:gdLst>
                  <a:gd name="connsiteX0" fmla="*/ 202676 w 202676"/>
                  <a:gd name="connsiteY0" fmla="*/ 30531 h 407008"/>
                  <a:gd name="connsiteX1" fmla="*/ 187297 w 202676"/>
                  <a:gd name="connsiteY1" fmla="*/ 192919 h 407008"/>
                  <a:gd name="connsiteX2" fmla="*/ 159847 w 202676"/>
                  <a:gd name="connsiteY2" fmla="*/ 319655 h 407008"/>
                  <a:gd name="connsiteX3" fmla="*/ 147345 w 202676"/>
                  <a:gd name="connsiteY3" fmla="*/ 345981 h 407008"/>
                  <a:gd name="connsiteX4" fmla="*/ 70484 w 202676"/>
                  <a:gd name="connsiteY4" fmla="*/ 406868 h 407008"/>
                  <a:gd name="connsiteX5" fmla="*/ 43529 w 202676"/>
                  <a:gd name="connsiteY5" fmla="*/ 403792 h 407008"/>
                  <a:gd name="connsiteX6" fmla="*/ 16707 w 202676"/>
                  <a:gd name="connsiteY6" fmla="*/ 388149 h 407008"/>
                  <a:gd name="connsiteX7" fmla="*/ 6388 w 202676"/>
                  <a:gd name="connsiteY7" fmla="*/ 373101 h 407008"/>
                  <a:gd name="connsiteX8" fmla="*/ 4404 w 202676"/>
                  <a:gd name="connsiteY8" fmla="*/ 263199 h 407008"/>
                  <a:gd name="connsiteX9" fmla="*/ 4801 w 202676"/>
                  <a:gd name="connsiteY9" fmla="*/ 257974 h 407008"/>
                  <a:gd name="connsiteX10" fmla="*/ 12077 w 202676"/>
                  <a:gd name="connsiteY10" fmla="*/ 117976 h 407008"/>
                  <a:gd name="connsiteX11" fmla="*/ 108319 w 202676"/>
                  <a:gd name="connsiteY11" fmla="*/ 113644 h 407008"/>
                  <a:gd name="connsiteX12" fmla="*/ 153431 w 202676"/>
                  <a:gd name="connsiteY12" fmla="*/ 8803 h 407008"/>
                  <a:gd name="connsiteX13" fmla="*/ 165866 w 202676"/>
                  <a:gd name="connsiteY13" fmla="*/ 1659 h 407008"/>
                  <a:gd name="connsiteX14" fmla="*/ 184486 w 202676"/>
                  <a:gd name="connsiteY14" fmla="*/ 16277 h 407008"/>
                  <a:gd name="connsiteX15" fmla="*/ 202676 w 202676"/>
                  <a:gd name="connsiteY15" fmla="*/ 30531 h 40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2676" h="407008">
                    <a:moveTo>
                      <a:pt x="202676" y="30531"/>
                    </a:moveTo>
                    <a:cubicBezTo>
                      <a:pt x="196227" y="94792"/>
                      <a:pt x="191365" y="145757"/>
                      <a:pt x="187297" y="192919"/>
                    </a:cubicBezTo>
                    <a:cubicBezTo>
                      <a:pt x="185974" y="208464"/>
                      <a:pt x="181377" y="262703"/>
                      <a:pt x="159847" y="319655"/>
                    </a:cubicBezTo>
                    <a:cubicBezTo>
                      <a:pt x="157333" y="326402"/>
                      <a:pt x="153794" y="335398"/>
                      <a:pt x="147345" y="345981"/>
                    </a:cubicBezTo>
                    <a:cubicBezTo>
                      <a:pt x="136960" y="363047"/>
                      <a:pt x="112090" y="403958"/>
                      <a:pt x="70484" y="406868"/>
                    </a:cubicBezTo>
                    <a:cubicBezTo>
                      <a:pt x="68268" y="407034"/>
                      <a:pt x="56759" y="407662"/>
                      <a:pt x="43529" y="403792"/>
                    </a:cubicBezTo>
                    <a:cubicBezTo>
                      <a:pt x="34600" y="401147"/>
                      <a:pt x="24876" y="396417"/>
                      <a:pt x="16707" y="388149"/>
                    </a:cubicBezTo>
                    <a:cubicBezTo>
                      <a:pt x="12242" y="383618"/>
                      <a:pt x="8902" y="378690"/>
                      <a:pt x="6388" y="373101"/>
                    </a:cubicBezTo>
                    <a:cubicBezTo>
                      <a:pt x="-3765" y="350578"/>
                      <a:pt x="237" y="317935"/>
                      <a:pt x="4404" y="263199"/>
                    </a:cubicBezTo>
                    <a:cubicBezTo>
                      <a:pt x="4536" y="261513"/>
                      <a:pt x="4669" y="259793"/>
                      <a:pt x="4801" y="257974"/>
                    </a:cubicBezTo>
                    <a:cubicBezTo>
                      <a:pt x="7215" y="225496"/>
                      <a:pt x="10291" y="177607"/>
                      <a:pt x="12077" y="117976"/>
                    </a:cubicBezTo>
                    <a:cubicBezTo>
                      <a:pt x="16244" y="119861"/>
                      <a:pt x="64928" y="141127"/>
                      <a:pt x="108319" y="113644"/>
                    </a:cubicBezTo>
                    <a:cubicBezTo>
                      <a:pt x="141326" y="92742"/>
                      <a:pt x="159119" y="51367"/>
                      <a:pt x="153431" y="8803"/>
                    </a:cubicBezTo>
                    <a:cubicBezTo>
                      <a:pt x="152505" y="1923"/>
                      <a:pt x="160409" y="-2608"/>
                      <a:pt x="165866" y="1659"/>
                    </a:cubicBezTo>
                    <a:cubicBezTo>
                      <a:pt x="172051" y="6520"/>
                      <a:pt x="178268" y="11415"/>
                      <a:pt x="184486" y="16277"/>
                    </a:cubicBezTo>
                    <a:cubicBezTo>
                      <a:pt x="190572" y="21006"/>
                      <a:pt x="196624" y="25802"/>
                      <a:pt x="202676" y="30531"/>
                    </a:cubicBezTo>
                  </a:path>
                </a:pathLst>
              </a:custGeom>
              <a:solidFill>
                <a:srgbClr val="76717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2714D1BC-1C1A-4BEC-8957-C527E59B31FC}"/>
                  </a:ext>
                </a:extLst>
              </p:cNvPr>
              <p:cNvSpPr/>
              <p:nvPr/>
            </p:nvSpPr>
            <p:spPr>
              <a:xfrm>
                <a:off x="6931355" y="4101306"/>
                <a:ext cx="121443" cy="20405"/>
              </a:xfrm>
              <a:custGeom>
                <a:avLst/>
                <a:gdLst>
                  <a:gd name="connsiteX0" fmla="*/ 121411 w 121443"/>
                  <a:gd name="connsiteY0" fmla="*/ 20406 h 20405"/>
                  <a:gd name="connsiteX1" fmla="*/ 0 w 121443"/>
                  <a:gd name="connsiteY1" fmla="*/ 20307 h 20405"/>
                  <a:gd name="connsiteX2" fmla="*/ 0 w 121443"/>
                  <a:gd name="connsiteY2" fmla="*/ 0 h 20405"/>
                  <a:gd name="connsiteX3" fmla="*/ 121444 w 121443"/>
                  <a:gd name="connsiteY3" fmla="*/ 132 h 20405"/>
                  <a:gd name="connsiteX4" fmla="*/ 121411 w 121443"/>
                  <a:gd name="connsiteY4" fmla="*/ 20406 h 2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43" h="20405">
                    <a:moveTo>
                      <a:pt x="121411" y="20406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44" y="132"/>
                    </a:lnTo>
                    <a:lnTo>
                      <a:pt x="121411" y="20406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CD5F174D-DED4-414B-B7E1-AA9A78BF1028}"/>
                  </a:ext>
                </a:extLst>
              </p:cNvPr>
              <p:cNvSpPr/>
              <p:nvPr/>
            </p:nvSpPr>
            <p:spPr>
              <a:xfrm>
                <a:off x="6933836" y="4052589"/>
                <a:ext cx="121410" cy="20372"/>
              </a:xfrm>
              <a:custGeom>
                <a:avLst/>
                <a:gdLst>
                  <a:gd name="connsiteX0" fmla="*/ 121411 w 121410"/>
                  <a:gd name="connsiteY0" fmla="*/ 20373 h 20372"/>
                  <a:gd name="connsiteX1" fmla="*/ 0 w 121410"/>
                  <a:gd name="connsiteY1" fmla="*/ 20307 h 20372"/>
                  <a:gd name="connsiteX2" fmla="*/ 0 w 121410"/>
                  <a:gd name="connsiteY2" fmla="*/ 0 h 20372"/>
                  <a:gd name="connsiteX3" fmla="*/ 121411 w 121410"/>
                  <a:gd name="connsiteY3" fmla="*/ 99 h 20372"/>
                  <a:gd name="connsiteX4" fmla="*/ 121411 w 121410"/>
                  <a:gd name="connsiteY4" fmla="*/ 20373 h 2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10" h="20372">
                    <a:moveTo>
                      <a:pt x="121411" y="20373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11" y="99"/>
                    </a:lnTo>
                    <a:lnTo>
                      <a:pt x="121411" y="20373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EBC9E5B2-4712-4C37-8017-E56C3C311F72}"/>
                  </a:ext>
                </a:extLst>
              </p:cNvPr>
              <p:cNvSpPr/>
              <p:nvPr/>
            </p:nvSpPr>
            <p:spPr>
              <a:xfrm>
                <a:off x="6907660" y="3922977"/>
                <a:ext cx="232451" cy="390757"/>
              </a:xfrm>
              <a:custGeom>
                <a:avLst/>
                <a:gdLst>
                  <a:gd name="connsiteX0" fmla="*/ 232451 w 232451"/>
                  <a:gd name="connsiteY0" fmla="*/ 22886 h 390757"/>
                  <a:gd name="connsiteX1" fmla="*/ 212442 w 232451"/>
                  <a:gd name="connsiteY1" fmla="*/ 182926 h 390757"/>
                  <a:gd name="connsiteX2" fmla="*/ 175566 w 232451"/>
                  <a:gd name="connsiteY2" fmla="*/ 321436 h 390757"/>
                  <a:gd name="connsiteX3" fmla="*/ 137135 w 232451"/>
                  <a:gd name="connsiteY3" fmla="*/ 366051 h 390757"/>
                  <a:gd name="connsiteX4" fmla="*/ 83325 w 232451"/>
                  <a:gd name="connsiteY4" fmla="*/ 390591 h 390757"/>
                  <a:gd name="connsiteX5" fmla="*/ 56371 w 232451"/>
                  <a:gd name="connsiteY5" fmla="*/ 387515 h 390757"/>
                  <a:gd name="connsiteX6" fmla="*/ 38776 w 232451"/>
                  <a:gd name="connsiteY6" fmla="*/ 381430 h 390757"/>
                  <a:gd name="connsiteX7" fmla="*/ 4943 w 232451"/>
                  <a:gd name="connsiteY7" fmla="*/ 332846 h 390757"/>
                  <a:gd name="connsiteX8" fmla="*/ 17643 w 232451"/>
                  <a:gd name="connsiteY8" fmla="*/ 241697 h 390757"/>
                  <a:gd name="connsiteX9" fmla="*/ 18767 w 232451"/>
                  <a:gd name="connsiteY9" fmla="*/ 240672 h 390757"/>
                  <a:gd name="connsiteX10" fmla="*/ 107932 w 232451"/>
                  <a:gd name="connsiteY10" fmla="*/ 234421 h 390757"/>
                  <a:gd name="connsiteX11" fmla="*/ 166338 w 232451"/>
                  <a:gd name="connsiteY11" fmla="*/ 238323 h 390757"/>
                  <a:gd name="connsiteX12" fmla="*/ 181717 w 232451"/>
                  <a:gd name="connsiteY12" fmla="*/ 152135 h 390757"/>
                  <a:gd name="connsiteX13" fmla="*/ 197328 w 232451"/>
                  <a:gd name="connsiteY13" fmla="*/ 0 h 390757"/>
                  <a:gd name="connsiteX14" fmla="*/ 206423 w 232451"/>
                  <a:gd name="connsiteY14" fmla="*/ 7144 h 390757"/>
                  <a:gd name="connsiteX15" fmla="*/ 232451 w 232451"/>
                  <a:gd name="connsiteY15" fmla="*/ 22886 h 390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2451" h="390757">
                    <a:moveTo>
                      <a:pt x="232451" y="22886"/>
                    </a:moveTo>
                    <a:cubicBezTo>
                      <a:pt x="222860" y="93894"/>
                      <a:pt x="216411" y="148200"/>
                      <a:pt x="212442" y="182926"/>
                    </a:cubicBezTo>
                    <a:cubicBezTo>
                      <a:pt x="207448" y="226814"/>
                      <a:pt x="202289" y="275431"/>
                      <a:pt x="175566" y="321436"/>
                    </a:cubicBezTo>
                    <a:cubicBezTo>
                      <a:pt x="170836" y="329539"/>
                      <a:pt x="158963" y="348721"/>
                      <a:pt x="137135" y="366051"/>
                    </a:cubicBezTo>
                    <a:cubicBezTo>
                      <a:pt x="124567" y="376006"/>
                      <a:pt x="107667" y="389037"/>
                      <a:pt x="83325" y="390591"/>
                    </a:cubicBezTo>
                    <a:cubicBezTo>
                      <a:pt x="72048" y="391352"/>
                      <a:pt x="62655" y="389367"/>
                      <a:pt x="56371" y="387515"/>
                    </a:cubicBezTo>
                    <a:cubicBezTo>
                      <a:pt x="51013" y="386523"/>
                      <a:pt x="44961" y="384737"/>
                      <a:pt x="38776" y="381430"/>
                    </a:cubicBezTo>
                    <a:cubicBezTo>
                      <a:pt x="13376" y="367837"/>
                      <a:pt x="6398" y="339460"/>
                      <a:pt x="4943" y="332846"/>
                    </a:cubicBezTo>
                    <a:cubicBezTo>
                      <a:pt x="3322" y="326364"/>
                      <a:pt x="-10833" y="267659"/>
                      <a:pt x="17643" y="241697"/>
                    </a:cubicBezTo>
                    <a:cubicBezTo>
                      <a:pt x="18006" y="241366"/>
                      <a:pt x="18403" y="241002"/>
                      <a:pt x="18767" y="240672"/>
                    </a:cubicBezTo>
                    <a:cubicBezTo>
                      <a:pt x="39173" y="223540"/>
                      <a:pt x="65995" y="229923"/>
                      <a:pt x="107932" y="234421"/>
                    </a:cubicBezTo>
                    <a:cubicBezTo>
                      <a:pt x="122054" y="235942"/>
                      <a:pt x="141964" y="237662"/>
                      <a:pt x="166338" y="238323"/>
                    </a:cubicBezTo>
                    <a:cubicBezTo>
                      <a:pt x="171994" y="210873"/>
                      <a:pt x="177186" y="182133"/>
                      <a:pt x="181717" y="152135"/>
                    </a:cubicBezTo>
                    <a:cubicBezTo>
                      <a:pt x="189820" y="98293"/>
                      <a:pt x="194715" y="47393"/>
                      <a:pt x="197328" y="0"/>
                    </a:cubicBezTo>
                    <a:cubicBezTo>
                      <a:pt x="200139" y="2381"/>
                      <a:pt x="203182" y="4763"/>
                      <a:pt x="206423" y="7144"/>
                    </a:cubicBezTo>
                    <a:cubicBezTo>
                      <a:pt x="215485" y="13758"/>
                      <a:pt x="224315" y="18885"/>
                      <a:pt x="232451" y="22886"/>
                    </a:cubicBezTo>
                  </a:path>
                </a:pathLst>
              </a:custGeom>
              <a:solidFill>
                <a:srgbClr val="3B3838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D573AB09-4456-4498-B8C8-8E837E3944B5}"/>
                  </a:ext>
                </a:extLst>
              </p:cNvPr>
              <p:cNvSpPr/>
              <p:nvPr/>
            </p:nvSpPr>
            <p:spPr>
              <a:xfrm>
                <a:off x="6800982" y="4424391"/>
                <a:ext cx="270798" cy="369148"/>
              </a:xfrm>
              <a:custGeom>
                <a:avLst/>
                <a:gdLst>
                  <a:gd name="connsiteX0" fmla="*/ 0 w 270798"/>
                  <a:gd name="connsiteY0" fmla="*/ 40882 h 369148"/>
                  <a:gd name="connsiteX1" fmla="*/ 56158 w 270798"/>
                  <a:gd name="connsiteY1" fmla="*/ 193150 h 369148"/>
                  <a:gd name="connsiteX2" fmla="*/ 114267 w 270798"/>
                  <a:gd name="connsiteY2" fmla="*/ 307847 h 369148"/>
                  <a:gd name="connsiteX3" fmla="*/ 132655 w 270798"/>
                  <a:gd name="connsiteY3" fmla="*/ 329807 h 369148"/>
                  <a:gd name="connsiteX4" fmla="*/ 219538 w 270798"/>
                  <a:gd name="connsiteY4" fmla="*/ 367808 h 369148"/>
                  <a:gd name="connsiteX5" fmla="*/ 243681 w 270798"/>
                  <a:gd name="connsiteY5" fmla="*/ 357522 h 369148"/>
                  <a:gd name="connsiteX6" fmla="*/ 264484 w 270798"/>
                  <a:gd name="connsiteY6" fmla="*/ 335264 h 369148"/>
                  <a:gd name="connsiteX7" fmla="*/ 270173 w 270798"/>
                  <a:gd name="connsiteY7" fmla="*/ 317967 h 369148"/>
                  <a:gd name="connsiteX8" fmla="*/ 243615 w 270798"/>
                  <a:gd name="connsiteY8" fmla="*/ 211604 h 369148"/>
                  <a:gd name="connsiteX9" fmla="*/ 241895 w 270798"/>
                  <a:gd name="connsiteY9" fmla="*/ 206676 h 369148"/>
                  <a:gd name="connsiteX10" fmla="*/ 199033 w 270798"/>
                  <a:gd name="connsiteY10" fmla="*/ 73790 h 369148"/>
                  <a:gd name="connsiteX11" fmla="*/ 108810 w 270798"/>
                  <a:gd name="connsiteY11" fmla="*/ 95518 h 369148"/>
                  <a:gd name="connsiteX12" fmla="*/ 39985 w 270798"/>
                  <a:gd name="connsiteY12" fmla="*/ 6685 h 369148"/>
                  <a:gd name="connsiteX13" fmla="*/ 26657 w 270798"/>
                  <a:gd name="connsiteY13" fmla="*/ 3179 h 369148"/>
                  <a:gd name="connsiteX14" fmla="*/ 13163 w 270798"/>
                  <a:gd name="connsiteY14" fmla="*/ 22229 h 369148"/>
                  <a:gd name="connsiteX15" fmla="*/ 0 w 270798"/>
                  <a:gd name="connsiteY15" fmla="*/ 40882 h 36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0798" h="369148">
                    <a:moveTo>
                      <a:pt x="0" y="40882"/>
                    </a:moveTo>
                    <a:cubicBezTo>
                      <a:pt x="22556" y="101042"/>
                      <a:pt x="40217" y="148799"/>
                      <a:pt x="56158" y="193150"/>
                    </a:cubicBezTo>
                    <a:cubicBezTo>
                      <a:pt x="61416" y="207768"/>
                      <a:pt x="79640" y="258766"/>
                      <a:pt x="114267" y="307847"/>
                    </a:cubicBezTo>
                    <a:cubicBezTo>
                      <a:pt x="118368" y="313634"/>
                      <a:pt x="123990" y="321340"/>
                      <a:pt x="132655" y="329807"/>
                    </a:cubicBezTo>
                    <a:cubicBezTo>
                      <a:pt x="146678" y="343433"/>
                      <a:pt x="180247" y="376142"/>
                      <a:pt x="219538" y="367808"/>
                    </a:cubicBezTo>
                    <a:cubicBezTo>
                      <a:pt x="221655" y="367312"/>
                      <a:pt x="232470" y="364831"/>
                      <a:pt x="243681" y="357522"/>
                    </a:cubicBezTo>
                    <a:cubicBezTo>
                      <a:pt x="251288" y="352594"/>
                      <a:pt x="259060" y="345450"/>
                      <a:pt x="264484" y="335264"/>
                    </a:cubicBezTo>
                    <a:cubicBezTo>
                      <a:pt x="267428" y="329708"/>
                      <a:pt x="269280" y="324019"/>
                      <a:pt x="270173" y="317967"/>
                    </a:cubicBezTo>
                    <a:cubicBezTo>
                      <a:pt x="273745" y="293559"/>
                      <a:pt x="261640" y="263198"/>
                      <a:pt x="243615" y="211604"/>
                    </a:cubicBezTo>
                    <a:cubicBezTo>
                      <a:pt x="243086" y="210017"/>
                      <a:pt x="242491" y="208363"/>
                      <a:pt x="241895" y="206676"/>
                    </a:cubicBezTo>
                    <a:cubicBezTo>
                      <a:pt x="231279" y="176018"/>
                      <a:pt x="216098" y="130741"/>
                      <a:pt x="199033" y="73790"/>
                    </a:cubicBezTo>
                    <a:cubicBezTo>
                      <a:pt x="195659" y="76766"/>
                      <a:pt x="156104" y="110335"/>
                      <a:pt x="108810" y="95518"/>
                    </a:cubicBezTo>
                    <a:cubicBezTo>
                      <a:pt x="72860" y="84274"/>
                      <a:pt x="45707" y="49183"/>
                      <a:pt x="39985" y="6685"/>
                    </a:cubicBezTo>
                    <a:cubicBezTo>
                      <a:pt x="39059" y="-195"/>
                      <a:pt x="30592" y="-2444"/>
                      <a:pt x="26657" y="3179"/>
                    </a:cubicBezTo>
                    <a:cubicBezTo>
                      <a:pt x="22159" y="9496"/>
                      <a:pt x="17661" y="15879"/>
                      <a:pt x="13163" y="22229"/>
                    </a:cubicBezTo>
                    <a:cubicBezTo>
                      <a:pt x="8764" y="28480"/>
                      <a:pt x="4399" y="34664"/>
                      <a:pt x="0" y="40882"/>
                    </a:cubicBezTo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8ABCDEF2-12E8-43B9-A185-ADE2BDA6D246}"/>
                  </a:ext>
                </a:extLst>
              </p:cNvPr>
              <p:cNvSpPr/>
              <p:nvPr/>
            </p:nvSpPr>
            <p:spPr>
              <a:xfrm>
                <a:off x="6908535" y="4571669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46 h 52354"/>
                  <a:gd name="connsiteX2" fmla="*/ 112382 w 117640"/>
                  <a:gd name="connsiteY2" fmla="*/ 0 h 52354"/>
                  <a:gd name="connsiteX3" fmla="*/ 0 w 117640"/>
                  <a:gd name="connsiteY3" fmla="*/ 32775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46"/>
                    </a:lnTo>
                    <a:lnTo>
                      <a:pt x="112382" y="0"/>
                    </a:lnTo>
                    <a:lnTo>
                      <a:pt x="0" y="32775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3C0C63FC-AC96-4EB6-83EE-BE5C41F9A40C}"/>
                  </a:ext>
                </a:extLst>
              </p:cNvPr>
              <p:cNvSpPr/>
              <p:nvPr/>
            </p:nvSpPr>
            <p:spPr>
              <a:xfrm>
                <a:off x="6893652" y="4525367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79 h 52354"/>
                  <a:gd name="connsiteX2" fmla="*/ 112415 w 117640"/>
                  <a:gd name="connsiteY2" fmla="*/ 0 h 52354"/>
                  <a:gd name="connsiteX3" fmla="*/ 0 w 117640"/>
                  <a:gd name="connsiteY3" fmla="*/ 32808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79"/>
                    </a:lnTo>
                    <a:lnTo>
                      <a:pt x="112415" y="0"/>
                    </a:lnTo>
                    <a:lnTo>
                      <a:pt x="0" y="32808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C0BD4B5C-233A-4A6E-B861-E0CC9253CBBB}"/>
                  </a:ext>
                </a:extLst>
              </p:cNvPr>
              <p:cNvSpPr/>
              <p:nvPr/>
            </p:nvSpPr>
            <p:spPr>
              <a:xfrm>
                <a:off x="6787554" y="4446620"/>
                <a:ext cx="290739" cy="347158"/>
              </a:xfrm>
              <a:custGeom>
                <a:avLst/>
                <a:gdLst>
                  <a:gd name="connsiteX0" fmla="*/ 0 w 290739"/>
                  <a:gd name="connsiteY0" fmla="*/ 31518 h 347158"/>
                  <a:gd name="connsiteX1" fmla="*/ 59796 w 290739"/>
                  <a:gd name="connsiteY1" fmla="*/ 180280 h 347158"/>
                  <a:gd name="connsiteX2" fmla="*/ 129712 w 290739"/>
                  <a:gd name="connsiteY2" fmla="*/ 303742 h 347158"/>
                  <a:gd name="connsiteX3" fmla="*/ 176808 w 290739"/>
                  <a:gd name="connsiteY3" fmla="*/ 336385 h 347158"/>
                  <a:gd name="connsiteX4" fmla="*/ 232966 w 290739"/>
                  <a:gd name="connsiteY4" fmla="*/ 345579 h 347158"/>
                  <a:gd name="connsiteX5" fmla="*/ 257109 w 290739"/>
                  <a:gd name="connsiteY5" fmla="*/ 335293 h 347158"/>
                  <a:gd name="connsiteX6" fmla="*/ 271859 w 290739"/>
                  <a:gd name="connsiteY6" fmla="*/ 324710 h 347158"/>
                  <a:gd name="connsiteX7" fmla="*/ 290612 w 290739"/>
                  <a:gd name="connsiteY7" fmla="*/ 268784 h 347158"/>
                  <a:gd name="connsiteX8" fmla="*/ 255323 w 290739"/>
                  <a:gd name="connsiteY8" fmla="*/ 184448 h 347158"/>
                  <a:gd name="connsiteX9" fmla="*/ 254033 w 290739"/>
                  <a:gd name="connsiteY9" fmla="*/ 183786 h 347158"/>
                  <a:gd name="connsiteX10" fmla="*/ 169863 w 290739"/>
                  <a:gd name="connsiteY10" fmla="*/ 201745 h 347158"/>
                  <a:gd name="connsiteX11" fmla="*/ 116814 w 290739"/>
                  <a:gd name="connsiteY11" fmla="*/ 221225 h 347158"/>
                  <a:gd name="connsiteX12" fmla="*/ 80334 w 290739"/>
                  <a:gd name="connsiteY12" fmla="*/ 142346 h 347158"/>
                  <a:gd name="connsiteX13" fmla="*/ 26591 w 290739"/>
                  <a:gd name="connsiteY13" fmla="*/ 0 h 347158"/>
                  <a:gd name="connsiteX14" fmla="*/ 20009 w 290739"/>
                  <a:gd name="connsiteY14" fmla="*/ 9327 h 347158"/>
                  <a:gd name="connsiteX15" fmla="*/ 0 w 290739"/>
                  <a:gd name="connsiteY15" fmla="*/ 31518 h 34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0739" h="347158">
                    <a:moveTo>
                      <a:pt x="0" y="31518"/>
                    </a:moveTo>
                    <a:cubicBezTo>
                      <a:pt x="27186" y="97334"/>
                      <a:pt x="47195" y="147902"/>
                      <a:pt x="59796" y="180280"/>
                    </a:cubicBezTo>
                    <a:cubicBezTo>
                      <a:pt x="75770" y="221192"/>
                      <a:pt x="93067" y="266634"/>
                      <a:pt x="129712" y="303742"/>
                    </a:cubicBezTo>
                    <a:cubicBezTo>
                      <a:pt x="136161" y="310290"/>
                      <a:pt x="152135" y="325570"/>
                      <a:pt x="176808" y="336385"/>
                    </a:cubicBezTo>
                    <a:cubicBezTo>
                      <a:pt x="190996" y="342569"/>
                      <a:pt x="210013" y="350606"/>
                      <a:pt x="232966" y="345579"/>
                    </a:cubicBezTo>
                    <a:cubicBezTo>
                      <a:pt x="243582" y="343198"/>
                      <a:pt x="251784" y="338799"/>
                      <a:pt x="257109" y="335293"/>
                    </a:cubicBezTo>
                    <a:cubicBezTo>
                      <a:pt x="261838" y="332945"/>
                      <a:pt x="266998" y="329572"/>
                      <a:pt x="271859" y="324710"/>
                    </a:cubicBezTo>
                    <a:cubicBezTo>
                      <a:pt x="291869" y="304767"/>
                      <a:pt x="290976" y="275597"/>
                      <a:pt x="290612" y="268784"/>
                    </a:cubicBezTo>
                    <a:cubicBezTo>
                      <a:pt x="290446" y="262103"/>
                      <a:pt x="288396" y="201778"/>
                      <a:pt x="255323" y="184448"/>
                    </a:cubicBezTo>
                    <a:cubicBezTo>
                      <a:pt x="254893" y="184216"/>
                      <a:pt x="254463" y="183985"/>
                      <a:pt x="254033" y="183786"/>
                    </a:cubicBezTo>
                    <a:cubicBezTo>
                      <a:pt x="230717" y="172740"/>
                      <a:pt x="207566" y="186134"/>
                      <a:pt x="169863" y="201745"/>
                    </a:cubicBezTo>
                    <a:cubicBezTo>
                      <a:pt x="157196" y="207003"/>
                      <a:pt x="139204" y="214015"/>
                      <a:pt x="116814" y="221225"/>
                    </a:cubicBezTo>
                    <a:cubicBezTo>
                      <a:pt x="104477" y="196321"/>
                      <a:pt x="92240" y="170028"/>
                      <a:pt x="80334" y="142346"/>
                    </a:cubicBezTo>
                    <a:cubicBezTo>
                      <a:pt x="58903" y="92670"/>
                      <a:pt x="41242" y="44946"/>
                      <a:pt x="26591" y="0"/>
                    </a:cubicBezTo>
                    <a:cubicBezTo>
                      <a:pt x="24573" y="3043"/>
                      <a:pt x="22390" y="6185"/>
                      <a:pt x="20009" y="9327"/>
                    </a:cubicBezTo>
                    <a:cubicBezTo>
                      <a:pt x="13328" y="18124"/>
                      <a:pt x="6482" y="25466"/>
                      <a:pt x="0" y="31518"/>
                    </a:cubicBez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303B9746-1FE8-477E-8192-CC203FBBE19C}"/>
                  </a:ext>
                </a:extLst>
              </p:cNvPr>
              <p:cNvSpPr/>
              <p:nvPr/>
            </p:nvSpPr>
            <p:spPr>
              <a:xfrm>
                <a:off x="6964461" y="2063055"/>
                <a:ext cx="453826" cy="276654"/>
              </a:xfrm>
              <a:custGeom>
                <a:avLst/>
                <a:gdLst>
                  <a:gd name="connsiteX0" fmla="*/ 8996 w 453826"/>
                  <a:gd name="connsiteY0" fmla="*/ 276655 h 276654"/>
                  <a:gd name="connsiteX1" fmla="*/ 2017 w 453826"/>
                  <a:gd name="connsiteY1" fmla="*/ 242987 h 276654"/>
                  <a:gd name="connsiteX2" fmla="*/ 0 w 453826"/>
                  <a:gd name="connsiteY2" fmla="*/ 211005 h 276654"/>
                  <a:gd name="connsiteX3" fmla="*/ 52784 w 453826"/>
                  <a:gd name="connsiteY3" fmla="*/ 57117 h 276654"/>
                  <a:gd name="connsiteX4" fmla="*/ 107553 w 453826"/>
                  <a:gd name="connsiteY4" fmla="*/ 12965 h 276654"/>
                  <a:gd name="connsiteX5" fmla="*/ 170292 w 453826"/>
                  <a:gd name="connsiteY5" fmla="*/ 0 h 276654"/>
                  <a:gd name="connsiteX6" fmla="*/ 246459 w 453826"/>
                  <a:gd name="connsiteY6" fmla="*/ 21001 h 276654"/>
                  <a:gd name="connsiteX7" fmla="*/ 321270 w 453826"/>
                  <a:gd name="connsiteY7" fmla="*/ 83873 h 276654"/>
                  <a:gd name="connsiteX8" fmla="*/ 329902 w 453826"/>
                  <a:gd name="connsiteY8" fmla="*/ 84634 h 276654"/>
                  <a:gd name="connsiteX9" fmla="*/ 348258 w 453826"/>
                  <a:gd name="connsiteY9" fmla="*/ 81293 h 276654"/>
                  <a:gd name="connsiteX10" fmla="*/ 368763 w 453826"/>
                  <a:gd name="connsiteY10" fmla="*/ 78019 h 276654"/>
                  <a:gd name="connsiteX11" fmla="*/ 377362 w 453826"/>
                  <a:gd name="connsiteY11" fmla="*/ 78515 h 276654"/>
                  <a:gd name="connsiteX12" fmla="*/ 448171 w 453826"/>
                  <a:gd name="connsiteY12" fmla="*/ 123990 h 276654"/>
                  <a:gd name="connsiteX13" fmla="*/ 453827 w 453826"/>
                  <a:gd name="connsiteY13" fmla="*/ 151441 h 276654"/>
                  <a:gd name="connsiteX14" fmla="*/ 413478 w 453826"/>
                  <a:gd name="connsiteY14" fmla="*/ 233958 h 276654"/>
                  <a:gd name="connsiteX15" fmla="*/ 408087 w 453826"/>
                  <a:gd name="connsiteY15" fmla="*/ 129348 h 276654"/>
                  <a:gd name="connsiteX16" fmla="*/ 367870 w 453826"/>
                  <a:gd name="connsiteY16" fmla="*/ 111621 h 276654"/>
                  <a:gd name="connsiteX17" fmla="*/ 309265 w 453826"/>
                  <a:gd name="connsiteY17" fmla="*/ 138708 h 276654"/>
                  <a:gd name="connsiteX18" fmla="*/ 299409 w 453826"/>
                  <a:gd name="connsiteY18" fmla="*/ 145521 h 276654"/>
                  <a:gd name="connsiteX19" fmla="*/ 286841 w 453826"/>
                  <a:gd name="connsiteY19" fmla="*/ 147902 h 276654"/>
                  <a:gd name="connsiteX20" fmla="*/ 156964 w 453826"/>
                  <a:gd name="connsiteY20" fmla="*/ 90554 h 276654"/>
                  <a:gd name="connsiteX21" fmla="*/ 150019 w 453826"/>
                  <a:gd name="connsiteY21" fmla="*/ 90289 h 276654"/>
                  <a:gd name="connsiteX22" fmla="*/ 58142 w 453826"/>
                  <a:gd name="connsiteY22" fmla="*/ 133350 h 276654"/>
                  <a:gd name="connsiteX23" fmla="*/ 11576 w 453826"/>
                  <a:gd name="connsiteY23" fmla="*/ 274141 h 276654"/>
                  <a:gd name="connsiteX24" fmla="*/ 8996 w 453826"/>
                  <a:gd name="connsiteY24" fmla="*/ 276655 h 276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3826" h="276654">
                    <a:moveTo>
                      <a:pt x="8996" y="276655"/>
                    </a:moveTo>
                    <a:cubicBezTo>
                      <a:pt x="6185" y="266039"/>
                      <a:pt x="3605" y="254463"/>
                      <a:pt x="2017" y="242987"/>
                    </a:cubicBezTo>
                    <a:cubicBezTo>
                      <a:pt x="1488" y="239084"/>
                      <a:pt x="0" y="227442"/>
                      <a:pt x="0" y="211005"/>
                    </a:cubicBezTo>
                    <a:cubicBezTo>
                      <a:pt x="0" y="173071"/>
                      <a:pt x="7805" y="109769"/>
                      <a:pt x="52784" y="57117"/>
                    </a:cubicBezTo>
                    <a:cubicBezTo>
                      <a:pt x="64558" y="43359"/>
                      <a:pt x="80367" y="25202"/>
                      <a:pt x="107553" y="12965"/>
                    </a:cubicBezTo>
                    <a:cubicBezTo>
                      <a:pt x="126339" y="4531"/>
                      <a:pt x="148200" y="0"/>
                      <a:pt x="170292" y="0"/>
                    </a:cubicBezTo>
                    <a:cubicBezTo>
                      <a:pt x="196949" y="0"/>
                      <a:pt x="224003" y="6615"/>
                      <a:pt x="246459" y="21001"/>
                    </a:cubicBezTo>
                    <a:cubicBezTo>
                      <a:pt x="285122" y="45740"/>
                      <a:pt x="285915" y="77854"/>
                      <a:pt x="321270" y="83873"/>
                    </a:cubicBezTo>
                    <a:cubicBezTo>
                      <a:pt x="324445" y="84402"/>
                      <a:pt x="327290" y="84634"/>
                      <a:pt x="329902" y="84634"/>
                    </a:cubicBezTo>
                    <a:cubicBezTo>
                      <a:pt x="336980" y="84634"/>
                      <a:pt x="342437" y="82947"/>
                      <a:pt x="348258" y="81293"/>
                    </a:cubicBezTo>
                    <a:cubicBezTo>
                      <a:pt x="354079" y="79640"/>
                      <a:pt x="360263" y="78019"/>
                      <a:pt x="368763" y="78019"/>
                    </a:cubicBezTo>
                    <a:cubicBezTo>
                      <a:pt x="371409" y="78019"/>
                      <a:pt x="374253" y="78151"/>
                      <a:pt x="377362" y="78515"/>
                    </a:cubicBezTo>
                    <a:cubicBezTo>
                      <a:pt x="403258" y="81525"/>
                      <a:pt x="435835" y="97234"/>
                      <a:pt x="448171" y="123990"/>
                    </a:cubicBezTo>
                    <a:cubicBezTo>
                      <a:pt x="452041" y="132391"/>
                      <a:pt x="453827" y="141717"/>
                      <a:pt x="453827" y="151441"/>
                    </a:cubicBezTo>
                    <a:cubicBezTo>
                      <a:pt x="453860" y="180280"/>
                      <a:pt x="438018" y="212593"/>
                      <a:pt x="413478" y="233958"/>
                    </a:cubicBezTo>
                    <a:cubicBezTo>
                      <a:pt x="430742" y="208624"/>
                      <a:pt x="432528" y="156170"/>
                      <a:pt x="408087" y="129348"/>
                    </a:cubicBezTo>
                    <a:cubicBezTo>
                      <a:pt x="396710" y="116847"/>
                      <a:pt x="382455" y="111621"/>
                      <a:pt x="367870" y="111621"/>
                    </a:cubicBezTo>
                    <a:cubicBezTo>
                      <a:pt x="346472" y="111621"/>
                      <a:pt x="324313" y="122800"/>
                      <a:pt x="309265" y="138708"/>
                    </a:cubicBezTo>
                    <a:cubicBezTo>
                      <a:pt x="306189" y="141916"/>
                      <a:pt x="302915" y="144165"/>
                      <a:pt x="299409" y="145521"/>
                    </a:cubicBezTo>
                    <a:cubicBezTo>
                      <a:pt x="295209" y="147174"/>
                      <a:pt x="291042" y="147902"/>
                      <a:pt x="286841" y="147902"/>
                    </a:cubicBezTo>
                    <a:cubicBezTo>
                      <a:pt x="251255" y="147902"/>
                      <a:pt x="214445" y="94754"/>
                      <a:pt x="156964" y="90554"/>
                    </a:cubicBezTo>
                    <a:cubicBezTo>
                      <a:pt x="154649" y="90388"/>
                      <a:pt x="152334" y="90289"/>
                      <a:pt x="150019" y="90289"/>
                    </a:cubicBezTo>
                    <a:cubicBezTo>
                      <a:pt x="112216" y="90289"/>
                      <a:pt x="77358" y="112316"/>
                      <a:pt x="58142" y="133350"/>
                    </a:cubicBezTo>
                    <a:cubicBezTo>
                      <a:pt x="58142" y="133350"/>
                      <a:pt x="38431" y="154880"/>
                      <a:pt x="11576" y="274141"/>
                    </a:cubicBezTo>
                    <a:lnTo>
                      <a:pt x="8996" y="276655"/>
                    </a:ln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CC0867C3-B6D1-4B7A-A549-90778C9CF12B}"/>
                  </a:ext>
                </a:extLst>
              </p:cNvPr>
              <p:cNvSpPr/>
              <p:nvPr/>
            </p:nvSpPr>
            <p:spPr>
              <a:xfrm>
                <a:off x="6743534" y="3734891"/>
                <a:ext cx="231411" cy="301426"/>
              </a:xfrm>
              <a:custGeom>
                <a:avLst/>
                <a:gdLst>
                  <a:gd name="connsiteX0" fmla="*/ 6118 w 231411"/>
                  <a:gd name="connsiteY0" fmla="*/ 301427 h 301426"/>
                  <a:gd name="connsiteX1" fmla="*/ 0 w 231411"/>
                  <a:gd name="connsiteY1" fmla="*/ 296796 h 301426"/>
                  <a:gd name="connsiteX2" fmla="*/ 225293 w 231411"/>
                  <a:gd name="connsiteY2" fmla="*/ 0 h 301426"/>
                  <a:gd name="connsiteX3" fmla="*/ 231411 w 231411"/>
                  <a:gd name="connsiteY3" fmla="*/ 4663 h 301426"/>
                  <a:gd name="connsiteX4" fmla="*/ 6118 w 231411"/>
                  <a:gd name="connsiteY4" fmla="*/ 301427 h 30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411" h="301426">
                    <a:moveTo>
                      <a:pt x="6118" y="301427"/>
                    </a:moveTo>
                    <a:lnTo>
                      <a:pt x="0" y="296796"/>
                    </a:lnTo>
                    <a:lnTo>
                      <a:pt x="225293" y="0"/>
                    </a:lnTo>
                    <a:lnTo>
                      <a:pt x="231411" y="4663"/>
                    </a:lnTo>
                    <a:lnTo>
                      <a:pt x="6118" y="30142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A850482F-79DC-4757-8FC7-B8B38166832D}"/>
                  </a:ext>
                </a:extLst>
              </p:cNvPr>
              <p:cNvSpPr/>
              <p:nvPr/>
            </p:nvSpPr>
            <p:spPr>
              <a:xfrm>
                <a:off x="6793597" y="2604624"/>
                <a:ext cx="804938" cy="375079"/>
              </a:xfrm>
              <a:custGeom>
                <a:avLst/>
                <a:gdLst>
                  <a:gd name="connsiteX0" fmla="*/ 307488 w 804938"/>
                  <a:gd name="connsiteY0" fmla="*/ 375080 h 375079"/>
                  <a:gd name="connsiteX1" fmla="*/ 251926 w 804938"/>
                  <a:gd name="connsiteY1" fmla="*/ 369094 h 375079"/>
                  <a:gd name="connsiteX2" fmla="*/ 66618 w 804938"/>
                  <a:gd name="connsiteY2" fmla="*/ 251619 h 375079"/>
                  <a:gd name="connsiteX3" fmla="*/ 63840 w 804938"/>
                  <a:gd name="connsiteY3" fmla="*/ 248444 h 375079"/>
                  <a:gd name="connsiteX4" fmla="*/ 17009 w 804938"/>
                  <a:gd name="connsiteY4" fmla="*/ 0 h 375079"/>
                  <a:gd name="connsiteX5" fmla="*/ 27857 w 804938"/>
                  <a:gd name="connsiteY5" fmla="*/ 4266 h 375079"/>
                  <a:gd name="connsiteX6" fmla="*/ 72571 w 804938"/>
                  <a:gd name="connsiteY6" fmla="*/ 240705 h 375079"/>
                  <a:gd name="connsiteX7" fmla="*/ 75383 w 804938"/>
                  <a:gd name="connsiteY7" fmla="*/ 243913 h 375079"/>
                  <a:gd name="connsiteX8" fmla="*/ 254340 w 804938"/>
                  <a:gd name="connsiteY8" fmla="*/ 357651 h 375079"/>
                  <a:gd name="connsiteX9" fmla="*/ 438788 w 804938"/>
                  <a:gd name="connsiteY9" fmla="*/ 344355 h 375079"/>
                  <a:gd name="connsiteX10" fmla="*/ 594330 w 804938"/>
                  <a:gd name="connsiteY10" fmla="*/ 297855 h 375079"/>
                  <a:gd name="connsiteX11" fmla="*/ 800010 w 804938"/>
                  <a:gd name="connsiteY11" fmla="*/ 213122 h 375079"/>
                  <a:gd name="connsiteX12" fmla="*/ 804938 w 804938"/>
                  <a:gd name="connsiteY12" fmla="*/ 223705 h 375079"/>
                  <a:gd name="connsiteX13" fmla="*/ 598266 w 804938"/>
                  <a:gd name="connsiteY13" fmla="*/ 308868 h 375079"/>
                  <a:gd name="connsiteX14" fmla="*/ 441103 w 804938"/>
                  <a:gd name="connsiteY14" fmla="*/ 355798 h 375079"/>
                  <a:gd name="connsiteX15" fmla="*/ 307488 w 804938"/>
                  <a:gd name="connsiteY15" fmla="*/ 375080 h 37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4938" h="375079">
                    <a:moveTo>
                      <a:pt x="307488" y="375080"/>
                    </a:moveTo>
                    <a:cubicBezTo>
                      <a:pt x="289232" y="375080"/>
                      <a:pt x="271307" y="373228"/>
                      <a:pt x="251926" y="369094"/>
                    </a:cubicBezTo>
                    <a:cubicBezTo>
                      <a:pt x="150557" y="347365"/>
                      <a:pt x="89571" y="277813"/>
                      <a:pt x="66618" y="251619"/>
                    </a:cubicBezTo>
                    <a:lnTo>
                      <a:pt x="63840" y="248444"/>
                    </a:lnTo>
                    <a:cubicBezTo>
                      <a:pt x="274" y="176543"/>
                      <a:pt x="-16792" y="85957"/>
                      <a:pt x="17009" y="0"/>
                    </a:cubicBezTo>
                    <a:lnTo>
                      <a:pt x="27857" y="4266"/>
                    </a:lnTo>
                    <a:cubicBezTo>
                      <a:pt x="-4257" y="86023"/>
                      <a:pt x="12015" y="172211"/>
                      <a:pt x="72571" y="240705"/>
                    </a:cubicBezTo>
                    <a:lnTo>
                      <a:pt x="75383" y="243913"/>
                    </a:lnTo>
                    <a:cubicBezTo>
                      <a:pt x="97641" y="269313"/>
                      <a:pt x="156775" y="336748"/>
                      <a:pt x="254340" y="357651"/>
                    </a:cubicBezTo>
                    <a:cubicBezTo>
                      <a:pt x="311689" y="369954"/>
                      <a:pt x="356833" y="360859"/>
                      <a:pt x="438788" y="344355"/>
                    </a:cubicBezTo>
                    <a:cubicBezTo>
                      <a:pt x="496467" y="332747"/>
                      <a:pt x="537511" y="318095"/>
                      <a:pt x="594330" y="297855"/>
                    </a:cubicBezTo>
                    <a:cubicBezTo>
                      <a:pt x="663254" y="273282"/>
                      <a:pt x="732442" y="244773"/>
                      <a:pt x="800010" y="213122"/>
                    </a:cubicBezTo>
                    <a:lnTo>
                      <a:pt x="804938" y="223705"/>
                    </a:lnTo>
                    <a:cubicBezTo>
                      <a:pt x="737039" y="255521"/>
                      <a:pt x="667520" y="284163"/>
                      <a:pt x="598266" y="308868"/>
                    </a:cubicBezTo>
                    <a:cubicBezTo>
                      <a:pt x="540983" y="329274"/>
                      <a:pt x="499576" y="344024"/>
                      <a:pt x="441103" y="355798"/>
                    </a:cubicBezTo>
                    <a:cubicBezTo>
                      <a:pt x="384714" y="367142"/>
                      <a:pt x="345456" y="375080"/>
                      <a:pt x="307488" y="3750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7721412C-B12A-4244-8DB8-AC53EC64979D}"/>
                  </a:ext>
                </a:extLst>
              </p:cNvPr>
              <p:cNvSpPr/>
              <p:nvPr/>
            </p:nvSpPr>
            <p:spPr>
              <a:xfrm>
                <a:off x="6741384" y="2543604"/>
                <a:ext cx="129910" cy="212096"/>
              </a:xfrm>
              <a:custGeom>
                <a:avLst/>
                <a:gdLst>
                  <a:gd name="connsiteX0" fmla="*/ 118401 w 129910"/>
                  <a:gd name="connsiteY0" fmla="*/ 212097 h 212096"/>
                  <a:gd name="connsiteX1" fmla="*/ 47129 w 129910"/>
                  <a:gd name="connsiteY1" fmla="*/ 42069 h 212096"/>
                  <a:gd name="connsiteX2" fmla="*/ 0 w 129910"/>
                  <a:gd name="connsiteY2" fmla="*/ 11509 h 212096"/>
                  <a:gd name="connsiteX3" fmla="*/ 1951 w 129910"/>
                  <a:gd name="connsiteY3" fmla="*/ 0 h 212096"/>
                  <a:gd name="connsiteX4" fmla="*/ 129910 w 129910"/>
                  <a:gd name="connsiteY4" fmla="*/ 210112 h 212096"/>
                  <a:gd name="connsiteX5" fmla="*/ 118401 w 129910"/>
                  <a:gd name="connsiteY5" fmla="*/ 212097 h 2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910" h="212096">
                    <a:moveTo>
                      <a:pt x="118401" y="212097"/>
                    </a:moveTo>
                    <a:cubicBezTo>
                      <a:pt x="102162" y="116185"/>
                      <a:pt x="70677" y="66708"/>
                      <a:pt x="47129" y="42069"/>
                    </a:cubicBezTo>
                    <a:cubicBezTo>
                      <a:pt x="21894" y="15677"/>
                      <a:pt x="198" y="11576"/>
                      <a:pt x="0" y="11509"/>
                    </a:cubicBezTo>
                    <a:lnTo>
                      <a:pt x="1951" y="0"/>
                    </a:lnTo>
                    <a:cubicBezTo>
                      <a:pt x="5821" y="661"/>
                      <a:pt x="97367" y="18124"/>
                      <a:pt x="129910" y="210112"/>
                    </a:cubicBezTo>
                    <a:lnTo>
                      <a:pt x="118401" y="21209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A88AF6F1-F2DB-4DA4-B667-1E5989106463}"/>
                  </a:ext>
                </a:extLst>
              </p:cNvPr>
              <p:cNvSpPr/>
              <p:nvPr/>
            </p:nvSpPr>
            <p:spPr>
              <a:xfrm>
                <a:off x="7256958" y="2624501"/>
                <a:ext cx="123560" cy="269180"/>
              </a:xfrm>
              <a:custGeom>
                <a:avLst/>
                <a:gdLst>
                  <a:gd name="connsiteX0" fmla="*/ 11509 w 123560"/>
                  <a:gd name="connsiteY0" fmla="*/ 269180 h 269180"/>
                  <a:gd name="connsiteX1" fmla="*/ 0 w 123560"/>
                  <a:gd name="connsiteY1" fmla="*/ 267395 h 269180"/>
                  <a:gd name="connsiteX2" fmla="*/ 115160 w 123560"/>
                  <a:gd name="connsiteY2" fmla="*/ 0 h 269180"/>
                  <a:gd name="connsiteX3" fmla="*/ 123560 w 123560"/>
                  <a:gd name="connsiteY3" fmla="*/ 8070 h 269180"/>
                  <a:gd name="connsiteX4" fmla="*/ 11509 w 123560"/>
                  <a:gd name="connsiteY4" fmla="*/ 269180 h 26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60" h="269180">
                    <a:moveTo>
                      <a:pt x="11509" y="269180"/>
                    </a:moveTo>
                    <a:lnTo>
                      <a:pt x="0" y="267395"/>
                    </a:lnTo>
                    <a:cubicBezTo>
                      <a:pt x="1091" y="260251"/>
                      <a:pt x="27781" y="91149"/>
                      <a:pt x="115160" y="0"/>
                    </a:cubicBezTo>
                    <a:lnTo>
                      <a:pt x="123560" y="8070"/>
                    </a:lnTo>
                    <a:cubicBezTo>
                      <a:pt x="38761" y="96540"/>
                      <a:pt x="11807" y="267461"/>
                      <a:pt x="11509" y="2691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2FE89BE-AA5F-48E5-9E8A-09188B39650D}"/>
              </a:ext>
            </a:extLst>
          </p:cNvPr>
          <p:cNvGrpSpPr/>
          <p:nvPr/>
        </p:nvGrpSpPr>
        <p:grpSpPr>
          <a:xfrm>
            <a:off x="-4296879" y="1881554"/>
            <a:ext cx="2362574" cy="2989369"/>
            <a:chOff x="8469826" y="1583783"/>
            <a:chExt cx="2002357" cy="2590319"/>
          </a:xfrm>
        </p:grpSpPr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A50826F1-62A6-49B4-8CA9-BC27FC49F3EA}"/>
                </a:ext>
              </a:extLst>
            </p:cNvPr>
            <p:cNvSpPr/>
            <p:nvPr/>
          </p:nvSpPr>
          <p:spPr>
            <a:xfrm>
              <a:off x="8697095" y="1752804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A76E4F9B-FC36-46DA-AFA4-6B30F87017EC}"/>
                </a:ext>
              </a:extLst>
            </p:cNvPr>
            <p:cNvSpPr/>
            <p:nvPr/>
          </p:nvSpPr>
          <p:spPr>
            <a:xfrm>
              <a:off x="8469826" y="1583783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rgbClr val="19FBC0"/>
            </a:solidFill>
            <a:ln w="846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9" name="!!B2">
            <a:extLst>
              <a:ext uri="{FF2B5EF4-FFF2-40B4-BE49-F238E27FC236}">
                <a16:creationId xmlns:a16="http://schemas.microsoft.com/office/drawing/2014/main" id="{46F30CEB-E514-49D1-AB79-D1BB5DE7DE48}"/>
              </a:ext>
            </a:extLst>
          </p:cNvPr>
          <p:cNvSpPr/>
          <p:nvPr/>
        </p:nvSpPr>
        <p:spPr>
          <a:xfrm>
            <a:off x="-1068959" y="2183048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0" y="2330538"/>
            <a:ext cx="39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1" name="!!B1">
            <a:extLst>
              <a:ext uri="{FF2B5EF4-FFF2-40B4-BE49-F238E27FC236}">
                <a16:creationId xmlns:a16="http://schemas.microsoft.com/office/drawing/2014/main" id="{68CE177F-9AB9-44D1-9D0C-86D0F3C64CD3}"/>
              </a:ext>
            </a:extLst>
          </p:cNvPr>
          <p:cNvSpPr/>
          <p:nvPr/>
        </p:nvSpPr>
        <p:spPr>
          <a:xfrm>
            <a:off x="-1766243" y="1254624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D47D599-8CBC-433B-A4BA-7FD3304A3129}"/>
              </a:ext>
            </a:extLst>
          </p:cNvPr>
          <p:cNvSpPr txBox="1"/>
          <p:nvPr/>
        </p:nvSpPr>
        <p:spPr>
          <a:xfrm>
            <a:off x="0" y="1368235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1068959" y="3111472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0" y="3257421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TTP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1766243" y="4039896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0" y="4152500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185470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!!B2">
            <a:extLst>
              <a:ext uri="{FF2B5EF4-FFF2-40B4-BE49-F238E27FC236}">
                <a16:creationId xmlns:a16="http://schemas.microsoft.com/office/drawing/2014/main" id="{46F30CEB-E514-49D1-AB79-D1BB5DE7DE48}"/>
              </a:ext>
            </a:extLst>
          </p:cNvPr>
          <p:cNvSpPr/>
          <p:nvPr/>
        </p:nvSpPr>
        <p:spPr>
          <a:xfrm>
            <a:off x="-3917666" y="2258293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-2848707" y="2405783"/>
            <a:ext cx="39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1" name="!!B1">
            <a:extLst>
              <a:ext uri="{FF2B5EF4-FFF2-40B4-BE49-F238E27FC236}">
                <a16:creationId xmlns:a16="http://schemas.microsoft.com/office/drawing/2014/main" id="{68CE177F-9AB9-44D1-9D0C-86D0F3C64CD3}"/>
              </a:ext>
            </a:extLst>
          </p:cNvPr>
          <p:cNvSpPr/>
          <p:nvPr/>
        </p:nvSpPr>
        <p:spPr>
          <a:xfrm>
            <a:off x="-2088325" y="456880"/>
            <a:ext cx="7980634" cy="797744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D47D599-8CBC-433B-A4BA-7FD3304A3129}"/>
              </a:ext>
            </a:extLst>
          </p:cNvPr>
          <p:cNvSpPr txBox="1"/>
          <p:nvPr/>
        </p:nvSpPr>
        <p:spPr>
          <a:xfrm>
            <a:off x="2357356" y="581582"/>
            <a:ext cx="315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Métodos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Resultados e discussões</a:t>
            </a:r>
          </a:p>
        </p:txBody>
      </p:sp>
      <p:sp>
        <p:nvSpPr>
          <p:cNvPr id="107" name="!!B5">
            <a:extLst>
              <a:ext uri="{FF2B5EF4-FFF2-40B4-BE49-F238E27FC236}">
                <a16:creationId xmlns:a16="http://schemas.microsoft.com/office/drawing/2014/main" id="{808505D5-A6F2-4D4B-9E66-C4CFC8510500}"/>
              </a:ext>
            </a:extLst>
          </p:cNvPr>
          <p:cNvSpPr/>
          <p:nvPr/>
        </p:nvSpPr>
        <p:spPr>
          <a:xfrm>
            <a:off x="-3980581" y="5063376"/>
            <a:ext cx="4767792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961BFD6E-6EFF-4A1B-8A60-4A8552D3D61D}"/>
              </a:ext>
            </a:extLst>
          </p:cNvPr>
          <p:cNvSpPr txBox="1"/>
          <p:nvPr/>
        </p:nvSpPr>
        <p:spPr>
          <a:xfrm>
            <a:off x="-2778367" y="5139727"/>
            <a:ext cx="339536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Considerações Finais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CFFDF1B-0AB5-4B17-942F-6C26EDB94677}"/>
              </a:ext>
            </a:extLst>
          </p:cNvPr>
          <p:cNvGrpSpPr/>
          <p:nvPr/>
        </p:nvGrpSpPr>
        <p:grpSpPr>
          <a:xfrm>
            <a:off x="1448048" y="2589617"/>
            <a:ext cx="9733084" cy="778027"/>
            <a:chOff x="1448048" y="1594095"/>
            <a:chExt cx="9733084" cy="778027"/>
          </a:xfrm>
        </p:grpSpPr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D46D5A2-AA38-4177-93D2-B323CFD18467}"/>
                </a:ext>
              </a:extLst>
            </p:cNvPr>
            <p:cNvSpPr txBox="1"/>
            <p:nvPr/>
          </p:nvSpPr>
          <p:spPr>
            <a:xfrm>
              <a:off x="1448048" y="2002790"/>
              <a:ext cx="97330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b="0" i="0" u="none" strike="noStrike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Planejamento x custo</a:t>
              </a:r>
              <a:endParaRPr lang="pt-BR" dirty="0">
                <a:latin typeface="Montserrat" panose="00000500000000000000" pitchFamily="2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6AD49FDC-B6F1-4555-B3BD-0A5AC321B2B5}"/>
                </a:ext>
              </a:extLst>
            </p:cNvPr>
            <p:cNvSpPr txBox="1"/>
            <p:nvPr/>
          </p:nvSpPr>
          <p:spPr>
            <a:xfrm>
              <a:off x="1448048" y="1594095"/>
              <a:ext cx="87027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i="0" u="none" strike="noStrike" spc="600" dirty="0">
                  <a:solidFill>
                    <a:srgbClr val="03C18F"/>
                  </a:solidFill>
                  <a:effectLst/>
                  <a:latin typeface="Montserrat" panose="00000500000000000000" pitchFamily="2" charset="0"/>
                </a:rPr>
                <a:t>Organização de grande eventos esportivos</a:t>
              </a:r>
              <a:endParaRPr lang="pt-BR" b="1" spc="600" dirty="0">
                <a:solidFill>
                  <a:srgbClr val="03C18F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7D142BBA-964C-40D3-B6A6-B1476B1C2600}"/>
              </a:ext>
            </a:extLst>
          </p:cNvPr>
          <p:cNvSpPr txBox="1"/>
          <p:nvPr/>
        </p:nvSpPr>
        <p:spPr>
          <a:xfrm>
            <a:off x="1448048" y="3701998"/>
            <a:ext cx="9733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spc="600" dirty="0">
                <a:solidFill>
                  <a:srgbClr val="03C18F"/>
                </a:solidFill>
                <a:effectLst/>
                <a:latin typeface="Montserrat" panose="00000500000000000000" pitchFamily="2" charset="0"/>
              </a:rPr>
              <a:t>TTP</a:t>
            </a:r>
          </a:p>
          <a:p>
            <a:r>
              <a:rPr lang="pt-BR" sz="1800" b="0" i="0" strike="noStrike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0"/>
              </a:rPr>
              <a:t>N – par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Matriz de distância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Objetivo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91450B75-C3CF-4A07-BB3C-0DDCD3B84CA1}"/>
              </a:ext>
            </a:extLst>
          </p:cNvPr>
          <p:cNvGrpSpPr/>
          <p:nvPr/>
        </p:nvGrpSpPr>
        <p:grpSpPr>
          <a:xfrm flipH="1">
            <a:off x="13300020" y="1254624"/>
            <a:ext cx="6394793" cy="5327190"/>
            <a:chOff x="4789066" y="1109102"/>
            <a:chExt cx="6394793" cy="5327190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F16FC0EE-50B5-4867-BDC2-EF020A698CD0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D7A9D848-6012-4F61-8E94-4FE40B1DAFDD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Forma Livre: Forma 111">
                <a:extLst>
                  <a:ext uri="{FF2B5EF4-FFF2-40B4-BE49-F238E27FC236}">
                    <a16:creationId xmlns:a16="http://schemas.microsoft.com/office/drawing/2014/main" id="{AD2A3A8D-1146-4782-A6A6-DF7B872A28F8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13" name="Agrupar 112">
                <a:extLst>
                  <a:ext uri="{FF2B5EF4-FFF2-40B4-BE49-F238E27FC236}">
                    <a16:creationId xmlns:a16="http://schemas.microsoft.com/office/drawing/2014/main" id="{69FB132C-43D4-412A-96AC-7D5F1D7A5C62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114" name="Forma Livre: Forma 113">
                  <a:extLst>
                    <a:ext uri="{FF2B5EF4-FFF2-40B4-BE49-F238E27FC236}">
                      <a16:creationId xmlns:a16="http://schemas.microsoft.com/office/drawing/2014/main" id="{519ACE9B-24CE-468C-B85E-CAE6BF90B380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5" name="Forma Livre: Forma 114">
                  <a:extLst>
                    <a:ext uri="{FF2B5EF4-FFF2-40B4-BE49-F238E27FC236}">
                      <a16:creationId xmlns:a16="http://schemas.microsoft.com/office/drawing/2014/main" id="{57D8BD17-6870-496F-8099-027BB268B933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FBDF0BBA-B4F0-403A-9F82-33956724F12C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AE8A13CA-9746-4C51-BE3E-5D487338407C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8" name="Forma Livre: Forma 117">
                  <a:extLst>
                    <a:ext uri="{FF2B5EF4-FFF2-40B4-BE49-F238E27FC236}">
                      <a16:creationId xmlns:a16="http://schemas.microsoft.com/office/drawing/2014/main" id="{795E5C5D-101D-4D13-A7AF-E4EF4736E96F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9" name="Forma Livre: Forma 118">
                  <a:extLst>
                    <a:ext uri="{FF2B5EF4-FFF2-40B4-BE49-F238E27FC236}">
                      <a16:creationId xmlns:a16="http://schemas.microsoft.com/office/drawing/2014/main" id="{B3070296-2E13-4188-BE92-B130BFD04B29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0" name="Forma Livre: Forma 119">
                  <a:extLst>
                    <a:ext uri="{FF2B5EF4-FFF2-40B4-BE49-F238E27FC236}">
                      <a16:creationId xmlns:a16="http://schemas.microsoft.com/office/drawing/2014/main" id="{4419D020-C453-4187-A54B-A3564D029EF5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1" name="Forma Livre: Forma 120">
                  <a:extLst>
                    <a:ext uri="{FF2B5EF4-FFF2-40B4-BE49-F238E27FC236}">
                      <a16:creationId xmlns:a16="http://schemas.microsoft.com/office/drawing/2014/main" id="{22682D26-27A2-449A-B7C9-96DE94F0B14E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42C6ECAE-9353-4F26-B57A-C74A400BDBC8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7FAE74DC-C088-4888-9918-CD1CA5FEAD99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4" name="Forma Livre: Forma 123">
                  <a:extLst>
                    <a:ext uri="{FF2B5EF4-FFF2-40B4-BE49-F238E27FC236}">
                      <a16:creationId xmlns:a16="http://schemas.microsoft.com/office/drawing/2014/main" id="{83DCDD31-9E9C-412A-A88F-43FF2FF4A23E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orma Livre: Forma 124">
                  <a:extLst>
                    <a:ext uri="{FF2B5EF4-FFF2-40B4-BE49-F238E27FC236}">
                      <a16:creationId xmlns:a16="http://schemas.microsoft.com/office/drawing/2014/main" id="{13F02F7D-B5BB-4821-B08F-A0EEF1C6C6FC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" name="Forma Livre: Forma 125">
                  <a:extLst>
                    <a:ext uri="{FF2B5EF4-FFF2-40B4-BE49-F238E27FC236}">
                      <a16:creationId xmlns:a16="http://schemas.microsoft.com/office/drawing/2014/main" id="{0F11E8F6-4A9A-4655-A356-94FF18B45520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" name="Forma Livre: Forma 126">
                  <a:extLst>
                    <a:ext uri="{FF2B5EF4-FFF2-40B4-BE49-F238E27FC236}">
                      <a16:creationId xmlns:a16="http://schemas.microsoft.com/office/drawing/2014/main" id="{098A2AA8-B44B-45D0-A842-09E2FFEE2606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orma Livre: Forma 127">
                  <a:extLst>
                    <a:ext uri="{FF2B5EF4-FFF2-40B4-BE49-F238E27FC236}">
                      <a16:creationId xmlns:a16="http://schemas.microsoft.com/office/drawing/2014/main" id="{1108DDD3-4279-4F50-8511-6E5F049D795C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9" name="Forma Livre: Forma 128">
                  <a:extLst>
                    <a:ext uri="{FF2B5EF4-FFF2-40B4-BE49-F238E27FC236}">
                      <a16:creationId xmlns:a16="http://schemas.microsoft.com/office/drawing/2014/main" id="{5BCF730A-899C-460D-8268-940C73CDCED1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" name="Forma Livre: Forma 129">
                  <a:extLst>
                    <a:ext uri="{FF2B5EF4-FFF2-40B4-BE49-F238E27FC236}">
                      <a16:creationId xmlns:a16="http://schemas.microsoft.com/office/drawing/2014/main" id="{53DD2D65-AE26-4700-AF67-D252EE789F1B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" name="Forma Livre: Forma 130">
                  <a:extLst>
                    <a:ext uri="{FF2B5EF4-FFF2-40B4-BE49-F238E27FC236}">
                      <a16:creationId xmlns:a16="http://schemas.microsoft.com/office/drawing/2014/main" id="{789DCA7E-53A4-4582-AC44-41BB65789A55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2" name="Forma Livre: Forma 131">
                  <a:extLst>
                    <a:ext uri="{FF2B5EF4-FFF2-40B4-BE49-F238E27FC236}">
                      <a16:creationId xmlns:a16="http://schemas.microsoft.com/office/drawing/2014/main" id="{CB6A5FCB-BD45-43A3-A9A5-863A94F21478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3" name="Forma Livre: Forma 132">
                  <a:extLst>
                    <a:ext uri="{FF2B5EF4-FFF2-40B4-BE49-F238E27FC236}">
                      <a16:creationId xmlns:a16="http://schemas.microsoft.com/office/drawing/2014/main" id="{F81C5216-E98E-4F3B-A686-4EF6723E6BC9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" name="Forma Livre: Forma 133">
                  <a:extLst>
                    <a:ext uri="{FF2B5EF4-FFF2-40B4-BE49-F238E27FC236}">
                      <a16:creationId xmlns:a16="http://schemas.microsoft.com/office/drawing/2014/main" id="{663E6870-7339-4737-87CE-15CD9E70C8C2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4ACFD42E-3016-43E7-A43B-2A5309D0BA78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7804930B-05D1-4738-A57A-61B84E965AF1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7" name="Forma Livre: Forma 136">
                  <a:extLst>
                    <a:ext uri="{FF2B5EF4-FFF2-40B4-BE49-F238E27FC236}">
                      <a16:creationId xmlns:a16="http://schemas.microsoft.com/office/drawing/2014/main" id="{CBBBAA29-BD94-4A38-997E-7FF84F373608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8" name="Forma Livre: Forma 137">
                  <a:extLst>
                    <a:ext uri="{FF2B5EF4-FFF2-40B4-BE49-F238E27FC236}">
                      <a16:creationId xmlns:a16="http://schemas.microsoft.com/office/drawing/2014/main" id="{3D27F40D-BB90-4EAD-832E-10DFB14FA3E7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" name="Forma Livre: Forma 138">
                  <a:extLst>
                    <a:ext uri="{FF2B5EF4-FFF2-40B4-BE49-F238E27FC236}">
                      <a16:creationId xmlns:a16="http://schemas.microsoft.com/office/drawing/2014/main" id="{077B9894-D823-430C-92A7-AB698A9A44FA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" name="Forma Livre: Forma 139">
                  <a:extLst>
                    <a:ext uri="{FF2B5EF4-FFF2-40B4-BE49-F238E27FC236}">
                      <a16:creationId xmlns:a16="http://schemas.microsoft.com/office/drawing/2014/main" id="{9DE7AA9E-CD8E-4BF6-9B20-7BCDD231E7DF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1" name="Forma Livre: Forma 140">
                  <a:extLst>
                    <a:ext uri="{FF2B5EF4-FFF2-40B4-BE49-F238E27FC236}">
                      <a16:creationId xmlns:a16="http://schemas.microsoft.com/office/drawing/2014/main" id="{DC597202-CBE4-45DE-9DB4-4EAC6C2E47B7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2" name="Forma Livre: Forma 141">
                  <a:extLst>
                    <a:ext uri="{FF2B5EF4-FFF2-40B4-BE49-F238E27FC236}">
                      <a16:creationId xmlns:a16="http://schemas.microsoft.com/office/drawing/2014/main" id="{369210E0-EE3E-4890-B464-3BC59F7FEF0B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3" name="Forma Livre: Forma 142">
                  <a:extLst>
                    <a:ext uri="{FF2B5EF4-FFF2-40B4-BE49-F238E27FC236}">
                      <a16:creationId xmlns:a16="http://schemas.microsoft.com/office/drawing/2014/main" id="{8D480395-A06E-44EC-B79E-8982569BB83B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71A44EF2-C3A0-4CA9-B5EC-931C2B05B068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E371F013-FD61-4670-A558-BAF8315CAF76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CA0DD0D0-B932-4FE6-A974-F0CAB4B0ABB8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CF3EE161-03C0-41FC-8F83-F6E80B81E7D0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BAE785F9-166C-4E71-B0FE-B876DC76214A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7542711D-6F70-43A1-B6CA-D0AABD9ED2B8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6CFC52C4-1059-4740-9AD6-D5AD55BDDB73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33E16D5E-02EB-4E1C-A7FC-73376C47A7A7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ABBB16C1-FC3C-4D0E-8C0F-D1D1E3DB6389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3" name="Forma Livre: Forma 152">
                  <a:extLst>
                    <a:ext uri="{FF2B5EF4-FFF2-40B4-BE49-F238E27FC236}">
                      <a16:creationId xmlns:a16="http://schemas.microsoft.com/office/drawing/2014/main" id="{4543101E-C89F-4212-8375-74EF7CED1087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" name="Forma Livre: Forma 153">
                  <a:extLst>
                    <a:ext uri="{FF2B5EF4-FFF2-40B4-BE49-F238E27FC236}">
                      <a16:creationId xmlns:a16="http://schemas.microsoft.com/office/drawing/2014/main" id="{09F8E7CF-A36E-4E19-AB24-E425ACE9D391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5" name="Forma Livre: Forma 154">
                  <a:extLst>
                    <a:ext uri="{FF2B5EF4-FFF2-40B4-BE49-F238E27FC236}">
                      <a16:creationId xmlns:a16="http://schemas.microsoft.com/office/drawing/2014/main" id="{BFFF7244-0FAA-4908-B816-1D60AD4A45D2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" name="Forma Livre: Forma 155">
                  <a:extLst>
                    <a:ext uri="{FF2B5EF4-FFF2-40B4-BE49-F238E27FC236}">
                      <a16:creationId xmlns:a16="http://schemas.microsoft.com/office/drawing/2014/main" id="{7286E55F-3D9A-4B6D-A445-A50265A795AD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7" name="Forma Livre: Forma 156">
                  <a:extLst>
                    <a:ext uri="{FF2B5EF4-FFF2-40B4-BE49-F238E27FC236}">
                      <a16:creationId xmlns:a16="http://schemas.microsoft.com/office/drawing/2014/main" id="{A57F5645-1281-4F96-B16A-2FCC1C672023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8" name="Forma Livre: Forma 157">
                  <a:extLst>
                    <a:ext uri="{FF2B5EF4-FFF2-40B4-BE49-F238E27FC236}">
                      <a16:creationId xmlns:a16="http://schemas.microsoft.com/office/drawing/2014/main" id="{93744C6A-8FFC-4942-958F-85C182DE00BA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9" name="Forma Livre: Forma 158">
                  <a:extLst>
                    <a:ext uri="{FF2B5EF4-FFF2-40B4-BE49-F238E27FC236}">
                      <a16:creationId xmlns:a16="http://schemas.microsoft.com/office/drawing/2014/main" id="{04103785-72D4-4EA1-908C-D8C780E4CD8D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0" name="Forma Livre: Forma 159">
                  <a:extLst>
                    <a:ext uri="{FF2B5EF4-FFF2-40B4-BE49-F238E27FC236}">
                      <a16:creationId xmlns:a16="http://schemas.microsoft.com/office/drawing/2014/main" id="{0E04336D-C7F4-43B7-870B-5B26AAF588D7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1" name="Forma Livre: Forma 160">
                  <a:extLst>
                    <a:ext uri="{FF2B5EF4-FFF2-40B4-BE49-F238E27FC236}">
                      <a16:creationId xmlns:a16="http://schemas.microsoft.com/office/drawing/2014/main" id="{0E175E1A-5542-4D4F-B2A0-3136492ED88C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2" name="Forma Livre: Forma 161">
                  <a:extLst>
                    <a:ext uri="{FF2B5EF4-FFF2-40B4-BE49-F238E27FC236}">
                      <a16:creationId xmlns:a16="http://schemas.microsoft.com/office/drawing/2014/main" id="{D4AC8535-A52A-4DAC-9493-E270BF2A137D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1D8343D5-63B0-452E-92F8-CB94646607EF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EC44E542-4CEA-4025-B9CB-DAC243E2C0E3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5" name="Forma Livre: Forma 164">
                  <a:extLst>
                    <a:ext uri="{FF2B5EF4-FFF2-40B4-BE49-F238E27FC236}">
                      <a16:creationId xmlns:a16="http://schemas.microsoft.com/office/drawing/2014/main" id="{C98A75CC-3577-4C66-953A-05856BF02497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6" name="Forma Livre: Forma 165">
                  <a:extLst>
                    <a:ext uri="{FF2B5EF4-FFF2-40B4-BE49-F238E27FC236}">
                      <a16:creationId xmlns:a16="http://schemas.microsoft.com/office/drawing/2014/main" id="{1CF9DC80-1A52-4527-8970-D00B543CA264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7" name="Forma Livre: Forma 166">
                  <a:extLst>
                    <a:ext uri="{FF2B5EF4-FFF2-40B4-BE49-F238E27FC236}">
                      <a16:creationId xmlns:a16="http://schemas.microsoft.com/office/drawing/2014/main" id="{3B5D54B3-1EBC-4D7C-A8A1-8DBE0D92D655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8" name="Forma Livre: Forma 167">
                  <a:extLst>
                    <a:ext uri="{FF2B5EF4-FFF2-40B4-BE49-F238E27FC236}">
                      <a16:creationId xmlns:a16="http://schemas.microsoft.com/office/drawing/2014/main" id="{B552311F-CFAF-4210-BB1A-C5981002DCB2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9" name="Forma Livre: Forma 168">
                  <a:extLst>
                    <a:ext uri="{FF2B5EF4-FFF2-40B4-BE49-F238E27FC236}">
                      <a16:creationId xmlns:a16="http://schemas.microsoft.com/office/drawing/2014/main" id="{482B76BE-EC16-45A7-BD31-DF40C6BE3E01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0" name="Forma Livre: Forma 169">
                  <a:extLst>
                    <a:ext uri="{FF2B5EF4-FFF2-40B4-BE49-F238E27FC236}">
                      <a16:creationId xmlns:a16="http://schemas.microsoft.com/office/drawing/2014/main" id="{558A813B-91C1-4A0D-BDBB-1A76658D8503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1" name="Forma Livre: Forma 170">
                  <a:extLst>
                    <a:ext uri="{FF2B5EF4-FFF2-40B4-BE49-F238E27FC236}">
                      <a16:creationId xmlns:a16="http://schemas.microsoft.com/office/drawing/2014/main" id="{F55B57DB-72E6-41EF-901E-AE821A8A66A3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2" name="Forma Livre: Forma 171">
                  <a:extLst>
                    <a:ext uri="{FF2B5EF4-FFF2-40B4-BE49-F238E27FC236}">
                      <a16:creationId xmlns:a16="http://schemas.microsoft.com/office/drawing/2014/main" id="{B2E66F85-3EBA-4BCD-A1F3-F22B2AE72D69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3" name="Forma Livre: Forma 172">
                  <a:extLst>
                    <a:ext uri="{FF2B5EF4-FFF2-40B4-BE49-F238E27FC236}">
                      <a16:creationId xmlns:a16="http://schemas.microsoft.com/office/drawing/2014/main" id="{76E146A5-FF3B-4195-99C1-044AB78F92C8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4" name="Forma Livre: Forma 173">
                  <a:extLst>
                    <a:ext uri="{FF2B5EF4-FFF2-40B4-BE49-F238E27FC236}">
                      <a16:creationId xmlns:a16="http://schemas.microsoft.com/office/drawing/2014/main" id="{8CC506A2-231B-4FC3-B8A5-B6A94C679DD2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5" name="Forma Livre: Forma 174">
                  <a:extLst>
                    <a:ext uri="{FF2B5EF4-FFF2-40B4-BE49-F238E27FC236}">
                      <a16:creationId xmlns:a16="http://schemas.microsoft.com/office/drawing/2014/main" id="{A783FE0D-0DAC-4D4D-85B9-E7B528FAC868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6" name="Forma Livre: Forma 175">
                  <a:extLst>
                    <a:ext uri="{FF2B5EF4-FFF2-40B4-BE49-F238E27FC236}">
                      <a16:creationId xmlns:a16="http://schemas.microsoft.com/office/drawing/2014/main" id="{D27F8979-73DB-49D1-943F-FFA501E00FDE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7" name="Forma Livre: Forma 176">
                  <a:extLst>
                    <a:ext uri="{FF2B5EF4-FFF2-40B4-BE49-F238E27FC236}">
                      <a16:creationId xmlns:a16="http://schemas.microsoft.com/office/drawing/2014/main" id="{8373E7D5-4AAB-463E-9A32-763B96CA1E65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78" name="Forma Livre: Forma 177">
                  <a:extLst>
                    <a:ext uri="{FF2B5EF4-FFF2-40B4-BE49-F238E27FC236}">
                      <a16:creationId xmlns:a16="http://schemas.microsoft.com/office/drawing/2014/main" id="{2612C90F-405A-42AC-B4F6-C02082448EC2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BB5C08EE-FCCE-42D4-A90A-091A84474279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110" name="Forma Livre: Forma 109">
                <a:extLst>
                  <a:ext uri="{FF2B5EF4-FFF2-40B4-BE49-F238E27FC236}">
                    <a16:creationId xmlns:a16="http://schemas.microsoft.com/office/drawing/2014/main" id="{0F65069E-CF2C-4E03-81E8-9F6ADD42FB81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11" name="Forma Livre: Forma 110">
                <a:extLst>
                  <a:ext uri="{FF2B5EF4-FFF2-40B4-BE49-F238E27FC236}">
                    <a16:creationId xmlns:a16="http://schemas.microsoft.com/office/drawing/2014/main" id="{8AD0D845-3B91-4D3B-B06A-354B76E369D8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70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FF955A6-D66B-4B20-92B2-98D32F59A825}"/>
              </a:ext>
            </a:extLst>
          </p:cNvPr>
          <p:cNvSpPr/>
          <p:nvPr/>
        </p:nvSpPr>
        <p:spPr>
          <a:xfrm>
            <a:off x="-8329098" y="668215"/>
            <a:ext cx="5402161" cy="4735645"/>
          </a:xfrm>
          <a:prstGeom prst="ellipse">
            <a:avLst/>
          </a:prstGeom>
          <a:solidFill>
            <a:srgbClr val="8BF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7CC110A-C030-48DA-986D-9C3F75B936BA}"/>
              </a:ext>
            </a:extLst>
          </p:cNvPr>
          <p:cNvSpPr/>
          <p:nvPr/>
        </p:nvSpPr>
        <p:spPr>
          <a:xfrm>
            <a:off x="-7914965" y="1827374"/>
            <a:ext cx="4551781" cy="3658236"/>
          </a:xfrm>
          <a:prstGeom prst="ellipse">
            <a:avLst/>
          </a:prstGeom>
          <a:solidFill>
            <a:srgbClr val="01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2" descr="Imagens Mascara Cirurgica | Vetores, fotos de arquivo e PSD grátis">
            <a:extLst>
              <a:ext uri="{FF2B5EF4-FFF2-40B4-BE49-F238E27FC236}">
                <a16:creationId xmlns:a16="http://schemas.microsoft.com/office/drawing/2014/main" id="{E5EC34A6-3641-44AC-BB69-0C60C83C9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23762" r="8212" b="19322"/>
          <a:stretch/>
        </p:blipFill>
        <p:spPr bwMode="auto">
          <a:xfrm>
            <a:off x="12661142" y="-46684"/>
            <a:ext cx="2758510" cy="18413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1A28A30-F660-4B7A-89BD-0B0733228B7D}"/>
              </a:ext>
            </a:extLst>
          </p:cNvPr>
          <p:cNvGrpSpPr/>
          <p:nvPr/>
        </p:nvGrpSpPr>
        <p:grpSpPr>
          <a:xfrm>
            <a:off x="-7914965" y="862595"/>
            <a:ext cx="3861678" cy="5132810"/>
            <a:chOff x="4384506" y="862595"/>
            <a:chExt cx="3861678" cy="5132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FBAF442-D314-49CB-BC90-C0382BD59266}"/>
                </a:ext>
              </a:extLst>
            </p:cNvPr>
            <p:cNvSpPr/>
            <p:nvPr/>
          </p:nvSpPr>
          <p:spPr>
            <a:xfrm>
              <a:off x="6138815" y="1127645"/>
              <a:ext cx="631038" cy="569004"/>
            </a:xfrm>
            <a:custGeom>
              <a:avLst/>
              <a:gdLst>
                <a:gd name="connsiteX0" fmla="*/ 335723 w 335723"/>
                <a:gd name="connsiteY0" fmla="*/ 77192 h 302720"/>
                <a:gd name="connsiteX1" fmla="*/ 323949 w 335723"/>
                <a:gd name="connsiteY1" fmla="*/ 116979 h 302720"/>
                <a:gd name="connsiteX2" fmla="*/ 320179 w 335723"/>
                <a:gd name="connsiteY2" fmla="*/ 129646 h 302720"/>
                <a:gd name="connsiteX3" fmla="*/ 295870 w 335723"/>
                <a:gd name="connsiteY3" fmla="*/ 211733 h 302720"/>
                <a:gd name="connsiteX4" fmla="*/ 243582 w 335723"/>
                <a:gd name="connsiteY4" fmla="*/ 281980 h 302720"/>
                <a:gd name="connsiteX5" fmla="*/ 175353 w 335723"/>
                <a:gd name="connsiteY5" fmla="*/ 302716 h 302720"/>
                <a:gd name="connsiteX6" fmla="*/ 138046 w 335723"/>
                <a:gd name="connsiteY6" fmla="*/ 297425 h 302720"/>
                <a:gd name="connsiteX7" fmla="*/ 0 w 335723"/>
                <a:gd name="connsiteY7" fmla="*/ 256414 h 302720"/>
                <a:gd name="connsiteX8" fmla="*/ 12965 w 335723"/>
                <a:gd name="connsiteY8" fmla="*/ 212692 h 302720"/>
                <a:gd name="connsiteX9" fmla="*/ 27417 w 335723"/>
                <a:gd name="connsiteY9" fmla="*/ 163976 h 302720"/>
                <a:gd name="connsiteX10" fmla="*/ 36711 w 335723"/>
                <a:gd name="connsiteY10" fmla="*/ 132523 h 302720"/>
                <a:gd name="connsiteX11" fmla="*/ 54471 w 335723"/>
                <a:gd name="connsiteY11" fmla="*/ 72562 h 302720"/>
                <a:gd name="connsiteX12" fmla="*/ 75968 w 335723"/>
                <a:gd name="connsiteY12" fmla="*/ 0 h 302720"/>
                <a:gd name="connsiteX13" fmla="*/ 146844 w 335723"/>
                <a:gd name="connsiteY13" fmla="*/ 21067 h 302720"/>
                <a:gd name="connsiteX14" fmla="*/ 335723 w 335723"/>
                <a:gd name="connsiteY14" fmla="*/ 77192 h 30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723" h="302720">
                  <a:moveTo>
                    <a:pt x="335723" y="77192"/>
                  </a:moveTo>
                  <a:lnTo>
                    <a:pt x="323949" y="116979"/>
                  </a:lnTo>
                  <a:lnTo>
                    <a:pt x="320179" y="129646"/>
                  </a:lnTo>
                  <a:lnTo>
                    <a:pt x="295870" y="211733"/>
                  </a:lnTo>
                  <a:cubicBezTo>
                    <a:pt x="286941" y="241796"/>
                    <a:pt x="267924" y="266105"/>
                    <a:pt x="243582" y="281980"/>
                  </a:cubicBezTo>
                  <a:cubicBezTo>
                    <a:pt x="223540" y="295077"/>
                    <a:pt x="199893" y="302485"/>
                    <a:pt x="175353" y="302716"/>
                  </a:cubicBezTo>
                  <a:cubicBezTo>
                    <a:pt x="163049" y="302816"/>
                    <a:pt x="150482" y="301096"/>
                    <a:pt x="138046" y="297425"/>
                  </a:cubicBezTo>
                  <a:lnTo>
                    <a:pt x="0" y="256414"/>
                  </a:lnTo>
                  <a:lnTo>
                    <a:pt x="12965" y="212692"/>
                  </a:lnTo>
                  <a:lnTo>
                    <a:pt x="27417" y="163976"/>
                  </a:lnTo>
                  <a:lnTo>
                    <a:pt x="36711" y="132523"/>
                  </a:lnTo>
                  <a:lnTo>
                    <a:pt x="54471" y="72562"/>
                  </a:lnTo>
                  <a:lnTo>
                    <a:pt x="75968" y="0"/>
                  </a:lnTo>
                  <a:lnTo>
                    <a:pt x="146844" y="21067"/>
                  </a:lnTo>
                  <a:lnTo>
                    <a:pt x="335723" y="77192"/>
                  </a:lnTo>
                </a:path>
              </a:pathLst>
            </a:custGeom>
            <a:solidFill>
              <a:schemeClr val="bg1"/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346EB888-08D6-4F48-A7A9-21B5390EA9C8}"/>
                </a:ext>
              </a:extLst>
            </p:cNvPr>
            <p:cNvGrpSpPr/>
            <p:nvPr/>
          </p:nvGrpSpPr>
          <p:grpSpPr>
            <a:xfrm>
              <a:off x="4384506" y="862595"/>
              <a:ext cx="3861678" cy="5132810"/>
              <a:chOff x="6061598" y="2063034"/>
              <a:chExt cx="2054480" cy="2730744"/>
            </a:xfrm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D337FB01-ACCC-45C3-B330-609009447E04}"/>
                  </a:ext>
                </a:extLst>
              </p:cNvPr>
              <p:cNvSpPr/>
              <p:nvPr/>
            </p:nvSpPr>
            <p:spPr>
              <a:xfrm>
                <a:off x="7748837" y="2210836"/>
                <a:ext cx="367241" cy="367686"/>
              </a:xfrm>
              <a:custGeom>
                <a:avLst/>
                <a:gdLst>
                  <a:gd name="connsiteX0" fmla="*/ 355284 w 367241"/>
                  <a:gd name="connsiteY0" fmla="*/ 248962 h 367686"/>
                  <a:gd name="connsiteX1" fmla="*/ 118581 w 367241"/>
                  <a:gd name="connsiteY1" fmla="*/ 355721 h 367686"/>
                  <a:gd name="connsiteX2" fmla="*/ 11954 w 367241"/>
                  <a:gd name="connsiteY2" fmla="*/ 118754 h 367686"/>
                  <a:gd name="connsiteX3" fmla="*/ 248656 w 367241"/>
                  <a:gd name="connsiteY3" fmla="*/ 11961 h 367686"/>
                  <a:gd name="connsiteX4" fmla="*/ 355284 w 367241"/>
                  <a:gd name="connsiteY4" fmla="*/ 248962 h 36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241" h="367686">
                    <a:moveTo>
                      <a:pt x="355284" y="248962"/>
                    </a:moveTo>
                    <a:cubicBezTo>
                      <a:pt x="319399" y="343881"/>
                      <a:pt x="213401" y="391671"/>
                      <a:pt x="118581" y="355721"/>
                    </a:cubicBezTo>
                    <a:cubicBezTo>
                      <a:pt x="23794" y="319771"/>
                      <a:pt x="-23964" y="213640"/>
                      <a:pt x="11954" y="118754"/>
                    </a:cubicBezTo>
                    <a:cubicBezTo>
                      <a:pt x="47871" y="23834"/>
                      <a:pt x="153836" y="-23989"/>
                      <a:pt x="248656" y="11961"/>
                    </a:cubicBezTo>
                    <a:cubicBezTo>
                      <a:pt x="343477" y="47945"/>
                      <a:pt x="391201" y="154042"/>
                      <a:pt x="355284" y="248962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B908B80-5CC3-44C8-9DDF-76FF98875506}"/>
                  </a:ext>
                </a:extLst>
              </p:cNvPr>
              <p:cNvSpPr/>
              <p:nvPr/>
            </p:nvSpPr>
            <p:spPr>
              <a:xfrm>
                <a:off x="7782656" y="2244716"/>
                <a:ext cx="299599" cy="299954"/>
              </a:xfrm>
              <a:custGeom>
                <a:avLst/>
                <a:gdLst>
                  <a:gd name="connsiteX0" fmla="*/ 289847 w 299599"/>
                  <a:gd name="connsiteY0" fmla="*/ 203076 h 299954"/>
                  <a:gd name="connsiteX1" fmla="*/ 96734 w 299599"/>
                  <a:gd name="connsiteY1" fmla="*/ 290190 h 299954"/>
                  <a:gd name="connsiteX2" fmla="*/ 9753 w 299599"/>
                  <a:gd name="connsiteY2" fmla="*/ 96846 h 299954"/>
                  <a:gd name="connsiteX3" fmla="*/ 202865 w 299599"/>
                  <a:gd name="connsiteY3" fmla="*/ 9765 h 299954"/>
                  <a:gd name="connsiteX4" fmla="*/ 289847 w 299599"/>
                  <a:gd name="connsiteY4" fmla="*/ 203076 h 29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599" h="299954">
                    <a:moveTo>
                      <a:pt x="289847" y="203076"/>
                    </a:moveTo>
                    <a:cubicBezTo>
                      <a:pt x="260544" y="280533"/>
                      <a:pt x="174092" y="319526"/>
                      <a:pt x="96734" y="290190"/>
                    </a:cubicBezTo>
                    <a:cubicBezTo>
                      <a:pt x="19410" y="260854"/>
                      <a:pt x="-19550" y="174303"/>
                      <a:pt x="9753" y="96846"/>
                    </a:cubicBezTo>
                    <a:cubicBezTo>
                      <a:pt x="39055" y="19422"/>
                      <a:pt x="125508" y="-19571"/>
                      <a:pt x="202865" y="9765"/>
                    </a:cubicBezTo>
                    <a:cubicBezTo>
                      <a:pt x="280190" y="39067"/>
                      <a:pt x="319150" y="125652"/>
                      <a:pt x="289847" y="203076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B82D6F6-F6E6-4339-9023-70694905D265}"/>
                  </a:ext>
                </a:extLst>
              </p:cNvPr>
              <p:cNvSpPr/>
              <p:nvPr/>
            </p:nvSpPr>
            <p:spPr>
              <a:xfrm>
                <a:off x="7736515" y="2536990"/>
                <a:ext cx="168010" cy="307015"/>
              </a:xfrm>
              <a:custGeom>
                <a:avLst/>
                <a:gdLst>
                  <a:gd name="connsiteX0" fmla="*/ 60557 w 168010"/>
                  <a:gd name="connsiteY0" fmla="*/ 307016 h 307015"/>
                  <a:gd name="connsiteX1" fmla="*/ 0 w 168010"/>
                  <a:gd name="connsiteY1" fmla="*/ 284063 h 307015"/>
                  <a:gd name="connsiteX2" fmla="*/ 107487 w 168010"/>
                  <a:gd name="connsiteY2" fmla="*/ 0 h 307015"/>
                  <a:gd name="connsiteX3" fmla="*/ 168010 w 168010"/>
                  <a:gd name="connsiteY3" fmla="*/ 22953 h 307015"/>
                  <a:gd name="connsiteX4" fmla="*/ 60557 w 168010"/>
                  <a:gd name="connsiteY4" fmla="*/ 307016 h 30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10" h="307015">
                    <a:moveTo>
                      <a:pt x="60557" y="307016"/>
                    </a:moveTo>
                    <a:lnTo>
                      <a:pt x="0" y="284063"/>
                    </a:lnTo>
                    <a:lnTo>
                      <a:pt x="107487" y="0"/>
                    </a:lnTo>
                    <a:lnTo>
                      <a:pt x="168010" y="22953"/>
                    </a:lnTo>
                    <a:lnTo>
                      <a:pt x="60557" y="307016"/>
                    </a:ln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11D28C56-7E00-4E64-8D5D-71F6B9FF2F3E}"/>
                  </a:ext>
                </a:extLst>
              </p:cNvPr>
              <p:cNvSpPr/>
              <p:nvPr/>
            </p:nvSpPr>
            <p:spPr>
              <a:xfrm>
                <a:off x="7701605" y="2669282"/>
                <a:ext cx="168756" cy="249863"/>
              </a:xfrm>
              <a:custGeom>
                <a:avLst/>
                <a:gdLst>
                  <a:gd name="connsiteX0" fmla="*/ 33720 w 168756"/>
                  <a:gd name="connsiteY0" fmla="*/ 246459 h 249863"/>
                  <a:gd name="connsiteX1" fmla="*/ 2863 w 168756"/>
                  <a:gd name="connsiteY1" fmla="*/ 214676 h 249863"/>
                  <a:gd name="connsiteX2" fmla="*/ 3392 w 168756"/>
                  <a:gd name="connsiteY2" fmla="*/ 179090 h 249863"/>
                  <a:gd name="connsiteX3" fmla="*/ 71158 w 168756"/>
                  <a:gd name="connsiteY3" fmla="*/ 0 h 249863"/>
                  <a:gd name="connsiteX4" fmla="*/ 168756 w 168756"/>
                  <a:gd name="connsiteY4" fmla="*/ 37009 h 249863"/>
                  <a:gd name="connsiteX5" fmla="*/ 100957 w 168756"/>
                  <a:gd name="connsiteY5" fmla="*/ 216132 h 249863"/>
                  <a:gd name="connsiteX6" fmla="*/ 80452 w 168756"/>
                  <a:gd name="connsiteY6" fmla="*/ 241498 h 249863"/>
                  <a:gd name="connsiteX7" fmla="*/ 33720 w 168756"/>
                  <a:gd name="connsiteY7" fmla="*/ 246459 h 249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756" h="249863">
                    <a:moveTo>
                      <a:pt x="33720" y="246459"/>
                    </a:moveTo>
                    <a:cubicBezTo>
                      <a:pt x="18638" y="240738"/>
                      <a:pt x="7757" y="228798"/>
                      <a:pt x="2863" y="214676"/>
                    </a:cubicBezTo>
                    <a:cubicBezTo>
                      <a:pt x="-974" y="203531"/>
                      <a:pt x="-1106" y="190996"/>
                      <a:pt x="3392" y="179090"/>
                    </a:cubicBezTo>
                    <a:lnTo>
                      <a:pt x="71158" y="0"/>
                    </a:lnTo>
                    <a:lnTo>
                      <a:pt x="168756" y="37009"/>
                    </a:lnTo>
                    <a:lnTo>
                      <a:pt x="100957" y="216132"/>
                    </a:lnTo>
                    <a:cubicBezTo>
                      <a:pt x="96856" y="226979"/>
                      <a:pt x="89547" y="235678"/>
                      <a:pt x="80452" y="241498"/>
                    </a:cubicBezTo>
                    <a:cubicBezTo>
                      <a:pt x="67024" y="250164"/>
                      <a:pt x="49793" y="252578"/>
                      <a:pt x="33720" y="246459"/>
                    </a:cubicBezTo>
                  </a:path>
                </a:pathLst>
              </a:custGeom>
              <a:gradFill>
                <a:gsLst>
                  <a:gs pos="0">
                    <a:srgbClr val="002060"/>
                  </a:gs>
                  <a:gs pos="55000">
                    <a:srgbClr val="0070C0"/>
                  </a:gs>
                  <a:gs pos="100000">
                    <a:srgbClr val="002060"/>
                  </a:gs>
                </a:gsLst>
                <a:lin ang="0" scaled="1"/>
              </a:gra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717D864A-F652-428F-9DD9-1E51204DB478}"/>
                  </a:ext>
                </a:extLst>
              </p:cNvPr>
              <p:cNvSpPr/>
              <p:nvPr/>
            </p:nvSpPr>
            <p:spPr>
              <a:xfrm>
                <a:off x="7974640" y="2293772"/>
                <a:ext cx="74020" cy="160172"/>
              </a:xfrm>
              <a:custGeom>
                <a:avLst/>
                <a:gdLst>
                  <a:gd name="connsiteX0" fmla="*/ 0 w 74020"/>
                  <a:gd name="connsiteY0" fmla="*/ 0 h 160172"/>
                  <a:gd name="connsiteX1" fmla="*/ 71834 w 74020"/>
                  <a:gd name="connsiteY1" fmla="*/ 61416 h 160172"/>
                  <a:gd name="connsiteX2" fmla="*/ 15875 w 74020"/>
                  <a:gd name="connsiteY2" fmla="*/ 160172 h 160172"/>
                  <a:gd name="connsiteX3" fmla="*/ 37637 w 74020"/>
                  <a:gd name="connsiteY3" fmla="*/ 75340 h 160172"/>
                  <a:gd name="connsiteX4" fmla="*/ 0 w 74020"/>
                  <a:gd name="connsiteY4" fmla="*/ 0 h 16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0" h="160172">
                    <a:moveTo>
                      <a:pt x="0" y="0"/>
                    </a:moveTo>
                    <a:cubicBezTo>
                      <a:pt x="35289" y="4763"/>
                      <a:pt x="63930" y="29501"/>
                      <a:pt x="71834" y="61416"/>
                    </a:cubicBezTo>
                    <a:cubicBezTo>
                      <a:pt x="81525" y="100641"/>
                      <a:pt x="58308" y="144463"/>
                      <a:pt x="15875" y="160172"/>
                    </a:cubicBezTo>
                    <a:cubicBezTo>
                      <a:pt x="21299" y="152499"/>
                      <a:pt x="42763" y="120220"/>
                      <a:pt x="37637" y="75340"/>
                    </a:cubicBezTo>
                    <a:cubicBezTo>
                      <a:pt x="32775" y="32709"/>
                      <a:pt x="7144" y="6813"/>
                      <a:pt x="0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E2A584E0-22FE-47FA-B423-BBD74B10C253}"/>
                  </a:ext>
                </a:extLst>
              </p:cNvPr>
              <p:cNvSpPr/>
              <p:nvPr/>
            </p:nvSpPr>
            <p:spPr>
              <a:xfrm>
                <a:off x="6813616" y="4287506"/>
                <a:ext cx="258464" cy="275795"/>
              </a:xfrm>
              <a:custGeom>
                <a:avLst/>
                <a:gdLst>
                  <a:gd name="connsiteX0" fmla="*/ 258465 w 258464"/>
                  <a:gd name="connsiteY0" fmla="*/ 86155 h 275795"/>
                  <a:gd name="connsiteX1" fmla="*/ 248444 w 258464"/>
                  <a:gd name="connsiteY1" fmla="*/ 103518 h 275795"/>
                  <a:gd name="connsiteX2" fmla="*/ 163149 w 258464"/>
                  <a:gd name="connsiteY2" fmla="*/ 251453 h 275795"/>
                  <a:gd name="connsiteX3" fmla="*/ 149093 w 258464"/>
                  <a:gd name="connsiteY3" fmla="*/ 275795 h 275795"/>
                  <a:gd name="connsiteX4" fmla="*/ 0 w 258464"/>
                  <a:gd name="connsiteY4" fmla="*/ 189640 h 275795"/>
                  <a:gd name="connsiteX5" fmla="*/ 61350 w 258464"/>
                  <a:gd name="connsiteY5" fmla="*/ 83211 h 275795"/>
                  <a:gd name="connsiteX6" fmla="*/ 89528 w 258464"/>
                  <a:gd name="connsiteY6" fmla="*/ 34363 h 275795"/>
                  <a:gd name="connsiteX7" fmla="*/ 109372 w 258464"/>
                  <a:gd name="connsiteY7" fmla="*/ 0 h 275795"/>
                  <a:gd name="connsiteX8" fmla="*/ 258465 w 258464"/>
                  <a:gd name="connsiteY8" fmla="*/ 86155 h 27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464" h="275795">
                    <a:moveTo>
                      <a:pt x="258465" y="86155"/>
                    </a:moveTo>
                    <a:lnTo>
                      <a:pt x="248444" y="103518"/>
                    </a:lnTo>
                    <a:lnTo>
                      <a:pt x="163149" y="251453"/>
                    </a:lnTo>
                    <a:lnTo>
                      <a:pt x="149093" y="275795"/>
                    </a:lnTo>
                    <a:lnTo>
                      <a:pt x="0" y="189640"/>
                    </a:lnTo>
                    <a:lnTo>
                      <a:pt x="61350" y="83211"/>
                    </a:lnTo>
                    <a:lnTo>
                      <a:pt x="89528" y="34363"/>
                    </a:lnTo>
                    <a:lnTo>
                      <a:pt x="109372" y="0"/>
                    </a:lnTo>
                    <a:lnTo>
                      <a:pt x="258465" y="8615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9C6BBFDF-C1DC-4D0E-B717-C8585D594070}"/>
                  </a:ext>
                </a:extLst>
              </p:cNvPr>
              <p:cNvSpPr/>
              <p:nvPr/>
            </p:nvSpPr>
            <p:spPr>
              <a:xfrm>
                <a:off x="6874966" y="4321869"/>
                <a:ext cx="187093" cy="217090"/>
              </a:xfrm>
              <a:custGeom>
                <a:avLst/>
                <a:gdLst>
                  <a:gd name="connsiteX0" fmla="*/ 101798 w 187093"/>
                  <a:gd name="connsiteY0" fmla="*/ 217091 h 217090"/>
                  <a:gd name="connsiteX1" fmla="*/ 66840 w 187093"/>
                  <a:gd name="connsiteY1" fmla="*/ 215702 h 217090"/>
                  <a:gd name="connsiteX2" fmla="*/ 66840 w 187093"/>
                  <a:gd name="connsiteY2" fmla="*/ 134871 h 217090"/>
                  <a:gd name="connsiteX3" fmla="*/ 0 w 187093"/>
                  <a:gd name="connsiteY3" fmla="*/ 48849 h 217090"/>
                  <a:gd name="connsiteX4" fmla="*/ 28178 w 187093"/>
                  <a:gd name="connsiteY4" fmla="*/ 0 h 217090"/>
                  <a:gd name="connsiteX5" fmla="*/ 187093 w 187093"/>
                  <a:gd name="connsiteY5" fmla="*/ 69155 h 217090"/>
                  <a:gd name="connsiteX6" fmla="*/ 101798 w 187093"/>
                  <a:gd name="connsiteY6" fmla="*/ 217091 h 21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093" h="217090">
                    <a:moveTo>
                      <a:pt x="101798" y="217091"/>
                    </a:moveTo>
                    <a:lnTo>
                      <a:pt x="66840" y="215702"/>
                    </a:lnTo>
                    <a:cubicBezTo>
                      <a:pt x="68064" y="142577"/>
                      <a:pt x="66840" y="134871"/>
                      <a:pt x="66840" y="134871"/>
                    </a:cubicBezTo>
                    <a:cubicBezTo>
                      <a:pt x="63103" y="111522"/>
                      <a:pt x="48187" y="81095"/>
                      <a:pt x="0" y="48849"/>
                    </a:cubicBezTo>
                    <a:lnTo>
                      <a:pt x="28178" y="0"/>
                    </a:lnTo>
                    <a:lnTo>
                      <a:pt x="187093" y="69155"/>
                    </a:lnTo>
                    <a:lnTo>
                      <a:pt x="101798" y="217091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A3D4C60F-F20E-4570-AFA0-729E36144976}"/>
                  </a:ext>
                </a:extLst>
              </p:cNvPr>
              <p:cNvSpPr/>
              <p:nvPr/>
            </p:nvSpPr>
            <p:spPr>
              <a:xfrm>
                <a:off x="6061598" y="3133328"/>
                <a:ext cx="1472151" cy="1306512"/>
              </a:xfrm>
              <a:custGeom>
                <a:avLst/>
                <a:gdLst>
                  <a:gd name="connsiteX0" fmla="*/ 1297423 w 1472151"/>
                  <a:gd name="connsiteY0" fmla="*/ 914102 h 1306512"/>
                  <a:gd name="connsiteX1" fmla="*/ 1112446 w 1472151"/>
                  <a:gd name="connsiteY1" fmla="*/ 1306513 h 1306512"/>
                  <a:gd name="connsiteX2" fmla="*/ 1112314 w 1472151"/>
                  <a:gd name="connsiteY2" fmla="*/ 1306446 h 1306512"/>
                  <a:gd name="connsiteX3" fmla="*/ 1064160 w 1472151"/>
                  <a:gd name="connsiteY3" fmla="*/ 1285445 h 1306512"/>
                  <a:gd name="connsiteX4" fmla="*/ 745436 w 1472151"/>
                  <a:gd name="connsiteY4" fmla="*/ 1146473 h 1306512"/>
                  <a:gd name="connsiteX5" fmla="*/ 887550 w 1472151"/>
                  <a:gd name="connsiteY5" fmla="*/ 900774 h 1306512"/>
                  <a:gd name="connsiteX6" fmla="*/ 974201 w 1472151"/>
                  <a:gd name="connsiteY6" fmla="*/ 962587 h 1306512"/>
                  <a:gd name="connsiteX7" fmla="*/ 978832 w 1472151"/>
                  <a:gd name="connsiteY7" fmla="*/ 956072 h 1306512"/>
                  <a:gd name="connsiteX8" fmla="*/ 1074082 w 1472151"/>
                  <a:gd name="connsiteY8" fmla="*/ 822193 h 1306512"/>
                  <a:gd name="connsiteX9" fmla="*/ 987298 w 1472151"/>
                  <a:gd name="connsiteY9" fmla="*/ 760313 h 1306512"/>
                  <a:gd name="connsiteX10" fmla="*/ 974235 w 1472151"/>
                  <a:gd name="connsiteY10" fmla="*/ 750987 h 1306512"/>
                  <a:gd name="connsiteX11" fmla="*/ 988787 w 1472151"/>
                  <a:gd name="connsiteY11" fmla="*/ 725851 h 1306512"/>
                  <a:gd name="connsiteX12" fmla="*/ 1045077 w 1472151"/>
                  <a:gd name="connsiteY12" fmla="*/ 628518 h 1306512"/>
                  <a:gd name="connsiteX13" fmla="*/ 1072163 w 1472151"/>
                  <a:gd name="connsiteY13" fmla="*/ 581686 h 1306512"/>
                  <a:gd name="connsiteX14" fmla="*/ 957301 w 1472151"/>
                  <a:gd name="connsiteY14" fmla="*/ 493216 h 1306512"/>
                  <a:gd name="connsiteX15" fmla="*/ 804901 w 1472151"/>
                  <a:gd name="connsiteY15" fmla="*/ 357022 h 1306512"/>
                  <a:gd name="connsiteX16" fmla="*/ 623529 w 1472151"/>
                  <a:gd name="connsiteY16" fmla="*/ 332383 h 1306512"/>
                  <a:gd name="connsiteX17" fmla="*/ 492891 w 1472151"/>
                  <a:gd name="connsiteY17" fmla="*/ 321634 h 1306512"/>
                  <a:gd name="connsiteX18" fmla="*/ 500531 w 1472151"/>
                  <a:gd name="connsiteY18" fmla="*/ 336385 h 1306512"/>
                  <a:gd name="connsiteX19" fmla="*/ 527816 w 1472151"/>
                  <a:gd name="connsiteY19" fmla="*/ 357783 h 1306512"/>
                  <a:gd name="connsiteX20" fmla="*/ 537771 w 1472151"/>
                  <a:gd name="connsiteY20" fmla="*/ 364530 h 1306512"/>
                  <a:gd name="connsiteX21" fmla="*/ 718812 w 1472151"/>
                  <a:gd name="connsiteY21" fmla="*/ 475522 h 1306512"/>
                  <a:gd name="connsiteX22" fmla="*/ 974466 w 1472151"/>
                  <a:gd name="connsiteY22" fmla="*/ 637514 h 1306512"/>
                  <a:gd name="connsiteX23" fmla="*/ 970133 w 1472151"/>
                  <a:gd name="connsiteY23" fmla="*/ 643599 h 1306512"/>
                  <a:gd name="connsiteX24" fmla="*/ 920458 w 1472151"/>
                  <a:gd name="connsiteY24" fmla="*/ 712655 h 1306512"/>
                  <a:gd name="connsiteX25" fmla="*/ 904451 w 1472151"/>
                  <a:gd name="connsiteY25" fmla="*/ 734946 h 1306512"/>
                  <a:gd name="connsiteX26" fmla="*/ 819883 w 1472151"/>
                  <a:gd name="connsiteY26" fmla="*/ 852554 h 1306512"/>
                  <a:gd name="connsiteX27" fmla="*/ 745734 w 1472151"/>
                  <a:gd name="connsiteY27" fmla="*/ 955675 h 1306512"/>
                  <a:gd name="connsiteX28" fmla="*/ 393838 w 1472151"/>
                  <a:gd name="connsiteY28" fmla="*/ 646046 h 1306512"/>
                  <a:gd name="connsiteX29" fmla="*/ 535 w 1472151"/>
                  <a:gd name="connsiteY29" fmla="*/ 220034 h 1306512"/>
                  <a:gd name="connsiteX30" fmla="*/ 4239 w 1472151"/>
                  <a:gd name="connsiteY30" fmla="*/ 203795 h 1306512"/>
                  <a:gd name="connsiteX31" fmla="*/ 308047 w 1472151"/>
                  <a:gd name="connsiteY31" fmla="*/ 28310 h 1306512"/>
                  <a:gd name="connsiteX32" fmla="*/ 432169 w 1472151"/>
                  <a:gd name="connsiteY32" fmla="*/ 1720 h 1306512"/>
                  <a:gd name="connsiteX33" fmla="*/ 442157 w 1472151"/>
                  <a:gd name="connsiteY33" fmla="*/ 0 h 1306512"/>
                  <a:gd name="connsiteX34" fmla="*/ 502317 w 1472151"/>
                  <a:gd name="connsiteY34" fmla="*/ 11642 h 1306512"/>
                  <a:gd name="connsiteX35" fmla="*/ 1163742 w 1472151"/>
                  <a:gd name="connsiteY35" fmla="*/ 139468 h 1306512"/>
                  <a:gd name="connsiteX36" fmla="*/ 1182561 w 1472151"/>
                  <a:gd name="connsiteY36" fmla="*/ 143107 h 1306512"/>
                  <a:gd name="connsiteX37" fmla="*/ 1186926 w 1472151"/>
                  <a:gd name="connsiteY37" fmla="*/ 145587 h 1306512"/>
                  <a:gd name="connsiteX38" fmla="*/ 1367802 w 1472151"/>
                  <a:gd name="connsiteY38" fmla="*/ 282773 h 1306512"/>
                  <a:gd name="connsiteX39" fmla="*/ 1382520 w 1472151"/>
                  <a:gd name="connsiteY39" fmla="*/ 298946 h 1306512"/>
                  <a:gd name="connsiteX40" fmla="*/ 1433783 w 1472151"/>
                  <a:gd name="connsiteY40" fmla="*/ 371078 h 1306512"/>
                  <a:gd name="connsiteX41" fmla="*/ 1470494 w 1472151"/>
                  <a:gd name="connsiteY41" fmla="*/ 481674 h 1306512"/>
                  <a:gd name="connsiteX42" fmla="*/ 1297423 w 1472151"/>
                  <a:gd name="connsiteY42" fmla="*/ 914102 h 130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472151" h="1306512">
                    <a:moveTo>
                      <a:pt x="1297423" y="914102"/>
                    </a:moveTo>
                    <a:cubicBezTo>
                      <a:pt x="1212790" y="1079467"/>
                      <a:pt x="1150943" y="1217315"/>
                      <a:pt x="1112446" y="1306513"/>
                    </a:cubicBezTo>
                    <a:lnTo>
                      <a:pt x="1112314" y="1306446"/>
                    </a:lnTo>
                    <a:cubicBezTo>
                      <a:pt x="1096274" y="1299435"/>
                      <a:pt x="1080200" y="1292424"/>
                      <a:pt x="1064160" y="1285445"/>
                    </a:cubicBezTo>
                    <a:cubicBezTo>
                      <a:pt x="957930" y="1239110"/>
                      <a:pt x="851699" y="1192775"/>
                      <a:pt x="745436" y="1146473"/>
                    </a:cubicBezTo>
                    <a:cubicBezTo>
                      <a:pt x="792830" y="1064584"/>
                      <a:pt x="840190" y="982663"/>
                      <a:pt x="887550" y="900774"/>
                    </a:cubicBezTo>
                    <a:lnTo>
                      <a:pt x="974201" y="962587"/>
                    </a:lnTo>
                    <a:lnTo>
                      <a:pt x="978832" y="956072"/>
                    </a:lnTo>
                    <a:lnTo>
                      <a:pt x="1074082" y="822193"/>
                    </a:lnTo>
                    <a:lnTo>
                      <a:pt x="987298" y="760313"/>
                    </a:lnTo>
                    <a:lnTo>
                      <a:pt x="974235" y="750987"/>
                    </a:lnTo>
                    <a:cubicBezTo>
                      <a:pt x="979063" y="742619"/>
                      <a:pt x="983925" y="734219"/>
                      <a:pt x="988787" y="725851"/>
                    </a:cubicBezTo>
                    <a:cubicBezTo>
                      <a:pt x="1007539" y="693407"/>
                      <a:pt x="1026324" y="660962"/>
                      <a:pt x="1045077" y="628518"/>
                    </a:cubicBezTo>
                    <a:cubicBezTo>
                      <a:pt x="1054106" y="612907"/>
                      <a:pt x="1063135" y="597297"/>
                      <a:pt x="1072163" y="581686"/>
                    </a:cubicBezTo>
                    <a:cubicBezTo>
                      <a:pt x="1034890" y="554699"/>
                      <a:pt x="996426" y="525297"/>
                      <a:pt x="957301" y="493216"/>
                    </a:cubicBezTo>
                    <a:cubicBezTo>
                      <a:pt x="901143" y="447179"/>
                      <a:pt x="850443" y="401340"/>
                      <a:pt x="804901" y="357022"/>
                    </a:cubicBezTo>
                    <a:cubicBezTo>
                      <a:pt x="765875" y="351863"/>
                      <a:pt x="702474" y="343396"/>
                      <a:pt x="623529" y="332383"/>
                    </a:cubicBezTo>
                    <a:cubicBezTo>
                      <a:pt x="525204" y="318691"/>
                      <a:pt x="496595" y="312638"/>
                      <a:pt x="492891" y="321634"/>
                    </a:cubicBezTo>
                    <a:cubicBezTo>
                      <a:pt x="491436" y="325140"/>
                      <a:pt x="494115" y="330035"/>
                      <a:pt x="500531" y="336385"/>
                    </a:cubicBezTo>
                    <a:cubicBezTo>
                      <a:pt x="506517" y="342272"/>
                      <a:pt x="515712" y="349415"/>
                      <a:pt x="527816" y="357783"/>
                    </a:cubicBezTo>
                    <a:cubicBezTo>
                      <a:pt x="530925" y="359966"/>
                      <a:pt x="534266" y="362215"/>
                      <a:pt x="537771" y="364530"/>
                    </a:cubicBezTo>
                    <a:cubicBezTo>
                      <a:pt x="577227" y="390790"/>
                      <a:pt x="640330" y="427633"/>
                      <a:pt x="718812" y="475522"/>
                    </a:cubicBezTo>
                    <a:cubicBezTo>
                      <a:pt x="825439" y="540544"/>
                      <a:pt x="912785" y="596900"/>
                      <a:pt x="974466" y="637514"/>
                    </a:cubicBezTo>
                    <a:cubicBezTo>
                      <a:pt x="973011" y="639531"/>
                      <a:pt x="971556" y="641548"/>
                      <a:pt x="970133" y="643599"/>
                    </a:cubicBezTo>
                    <a:cubicBezTo>
                      <a:pt x="953564" y="666618"/>
                      <a:pt x="936994" y="689636"/>
                      <a:pt x="920458" y="712655"/>
                    </a:cubicBezTo>
                    <a:cubicBezTo>
                      <a:pt x="915133" y="720064"/>
                      <a:pt x="909775" y="727505"/>
                      <a:pt x="904451" y="734946"/>
                    </a:cubicBezTo>
                    <a:cubicBezTo>
                      <a:pt x="876239" y="774138"/>
                      <a:pt x="848061" y="813329"/>
                      <a:pt x="819883" y="852554"/>
                    </a:cubicBezTo>
                    <a:cubicBezTo>
                      <a:pt x="795178" y="886916"/>
                      <a:pt x="770472" y="921279"/>
                      <a:pt x="745734" y="955675"/>
                    </a:cubicBezTo>
                    <a:cubicBezTo>
                      <a:pt x="674594" y="892043"/>
                      <a:pt x="550769" y="782009"/>
                      <a:pt x="393838" y="646046"/>
                    </a:cubicBezTo>
                    <a:cubicBezTo>
                      <a:pt x="124029" y="412320"/>
                      <a:pt x="-9586" y="293952"/>
                      <a:pt x="535" y="220034"/>
                    </a:cubicBezTo>
                    <a:cubicBezTo>
                      <a:pt x="1295" y="214511"/>
                      <a:pt x="2552" y="209087"/>
                      <a:pt x="4239" y="203795"/>
                    </a:cubicBezTo>
                    <a:cubicBezTo>
                      <a:pt x="32483" y="115028"/>
                      <a:pt x="186173" y="59366"/>
                      <a:pt x="308047" y="28310"/>
                    </a:cubicBezTo>
                    <a:cubicBezTo>
                      <a:pt x="358648" y="15412"/>
                      <a:pt x="403760" y="6780"/>
                      <a:pt x="432169" y="1720"/>
                    </a:cubicBezTo>
                    <a:cubicBezTo>
                      <a:pt x="435774" y="1091"/>
                      <a:pt x="439115" y="529"/>
                      <a:pt x="442157" y="0"/>
                    </a:cubicBezTo>
                    <a:cubicBezTo>
                      <a:pt x="462200" y="3870"/>
                      <a:pt x="482242" y="7739"/>
                      <a:pt x="502317" y="11642"/>
                    </a:cubicBezTo>
                    <a:cubicBezTo>
                      <a:pt x="722781" y="54240"/>
                      <a:pt x="943278" y="96838"/>
                      <a:pt x="1163742" y="139468"/>
                    </a:cubicBezTo>
                    <a:cubicBezTo>
                      <a:pt x="1170026" y="140692"/>
                      <a:pt x="1176310" y="141883"/>
                      <a:pt x="1182561" y="143107"/>
                    </a:cubicBezTo>
                    <a:cubicBezTo>
                      <a:pt x="1184049" y="143933"/>
                      <a:pt x="1185504" y="144760"/>
                      <a:pt x="1186926" y="145587"/>
                    </a:cubicBezTo>
                    <a:cubicBezTo>
                      <a:pt x="1268418" y="192451"/>
                      <a:pt x="1326461" y="239150"/>
                      <a:pt x="1367802" y="282773"/>
                    </a:cubicBezTo>
                    <a:cubicBezTo>
                      <a:pt x="1372962" y="288197"/>
                      <a:pt x="1377856" y="293621"/>
                      <a:pt x="1382520" y="298946"/>
                    </a:cubicBezTo>
                    <a:cubicBezTo>
                      <a:pt x="1404745" y="324445"/>
                      <a:pt x="1421347" y="348688"/>
                      <a:pt x="1433783" y="371078"/>
                    </a:cubicBezTo>
                    <a:cubicBezTo>
                      <a:pt x="1459844" y="417976"/>
                      <a:pt x="1467649" y="456770"/>
                      <a:pt x="1470494" y="481674"/>
                    </a:cubicBezTo>
                    <a:cubicBezTo>
                      <a:pt x="1482896" y="590815"/>
                      <a:pt x="1425746" y="663377"/>
                      <a:pt x="1297423" y="914102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A084E8B6-7498-4172-BDAD-FD3308C006D9}"/>
                  </a:ext>
                </a:extLst>
              </p:cNvPr>
              <p:cNvSpPr/>
              <p:nvPr/>
            </p:nvSpPr>
            <p:spPr>
              <a:xfrm>
                <a:off x="6246245" y="3289823"/>
                <a:ext cx="980153" cy="979096"/>
              </a:xfrm>
              <a:custGeom>
                <a:avLst/>
                <a:gdLst>
                  <a:gd name="connsiteX0" fmla="*/ 709915 w 980153"/>
                  <a:gd name="connsiteY0" fmla="*/ 979096 h 979096"/>
                  <a:gd name="connsiteX1" fmla="*/ 702738 w 980153"/>
                  <a:gd name="connsiteY1" fmla="*/ 976252 h 979096"/>
                  <a:gd name="connsiteX2" fmla="*/ 970463 w 980153"/>
                  <a:gd name="connsiteY2" fmla="*/ 299250 h 979096"/>
                  <a:gd name="connsiteX3" fmla="*/ 543128 w 980153"/>
                  <a:gd name="connsiteY3" fmla="*/ 71576 h 979096"/>
                  <a:gd name="connsiteX4" fmla="*/ 420031 w 980153"/>
                  <a:gd name="connsiteY4" fmla="*/ 25869 h 979096"/>
                  <a:gd name="connsiteX5" fmla="*/ 141788 w 980153"/>
                  <a:gd name="connsiteY5" fmla="*/ 27225 h 979096"/>
                  <a:gd name="connsiteX6" fmla="*/ 114999 w 980153"/>
                  <a:gd name="connsiteY6" fmla="*/ 34832 h 979096"/>
                  <a:gd name="connsiteX7" fmla="*/ 21436 w 980153"/>
                  <a:gd name="connsiteY7" fmla="*/ 70253 h 979096"/>
                  <a:gd name="connsiteX8" fmla="*/ 7711 w 980153"/>
                  <a:gd name="connsiteY8" fmla="*/ 89964 h 979096"/>
                  <a:gd name="connsiteX9" fmla="*/ 73823 w 980153"/>
                  <a:gd name="connsiteY9" fmla="*/ 167487 h 979096"/>
                  <a:gd name="connsiteX10" fmla="*/ 96809 w 980153"/>
                  <a:gd name="connsiteY10" fmla="*/ 186603 h 979096"/>
                  <a:gd name="connsiteX11" fmla="*/ 259528 w 980153"/>
                  <a:gd name="connsiteY11" fmla="*/ 334869 h 979096"/>
                  <a:gd name="connsiteX12" fmla="*/ 288665 w 980153"/>
                  <a:gd name="connsiteY12" fmla="*/ 360798 h 979096"/>
                  <a:gd name="connsiteX13" fmla="*/ 609869 w 980153"/>
                  <a:gd name="connsiteY13" fmla="*/ 609606 h 979096"/>
                  <a:gd name="connsiteX14" fmla="*/ 606066 w 980153"/>
                  <a:gd name="connsiteY14" fmla="*/ 616287 h 979096"/>
                  <a:gd name="connsiteX15" fmla="*/ 283572 w 980153"/>
                  <a:gd name="connsiteY15" fmla="*/ 366520 h 979096"/>
                  <a:gd name="connsiteX16" fmla="*/ 254435 w 980153"/>
                  <a:gd name="connsiteY16" fmla="*/ 340657 h 979096"/>
                  <a:gd name="connsiteX17" fmla="*/ 91584 w 980153"/>
                  <a:gd name="connsiteY17" fmla="*/ 192226 h 979096"/>
                  <a:gd name="connsiteX18" fmla="*/ 69028 w 980153"/>
                  <a:gd name="connsiteY18" fmla="*/ 173506 h 979096"/>
                  <a:gd name="connsiteX19" fmla="*/ 38 w 980153"/>
                  <a:gd name="connsiteY19" fmla="*/ 89567 h 979096"/>
                  <a:gd name="connsiteX20" fmla="*/ 17269 w 980153"/>
                  <a:gd name="connsiteY20" fmla="*/ 63770 h 979096"/>
                  <a:gd name="connsiteX21" fmla="*/ 112949 w 980153"/>
                  <a:gd name="connsiteY21" fmla="*/ 27423 h 979096"/>
                  <a:gd name="connsiteX22" fmla="*/ 139572 w 980153"/>
                  <a:gd name="connsiteY22" fmla="*/ 19883 h 979096"/>
                  <a:gd name="connsiteX23" fmla="*/ 422147 w 980153"/>
                  <a:gd name="connsiteY23" fmla="*/ 18460 h 979096"/>
                  <a:gd name="connsiteX24" fmla="*/ 546799 w 980153"/>
                  <a:gd name="connsiteY24" fmla="*/ 64796 h 979096"/>
                  <a:gd name="connsiteX25" fmla="*/ 980154 w 980153"/>
                  <a:gd name="connsiteY25" fmla="*/ 295678 h 979096"/>
                  <a:gd name="connsiteX26" fmla="*/ 978897 w 980153"/>
                  <a:gd name="connsiteY26" fmla="*/ 298886 h 979096"/>
                  <a:gd name="connsiteX27" fmla="*/ 709915 w 980153"/>
                  <a:gd name="connsiteY27" fmla="*/ 979096 h 97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0153" h="979096">
                    <a:moveTo>
                      <a:pt x="709915" y="979096"/>
                    </a:moveTo>
                    <a:lnTo>
                      <a:pt x="702738" y="976252"/>
                    </a:lnTo>
                    <a:lnTo>
                      <a:pt x="970463" y="299250"/>
                    </a:lnTo>
                    <a:lnTo>
                      <a:pt x="543128" y="71576"/>
                    </a:lnTo>
                    <a:cubicBezTo>
                      <a:pt x="542599" y="71278"/>
                      <a:pt x="493684" y="44555"/>
                      <a:pt x="420031" y="25869"/>
                    </a:cubicBezTo>
                    <a:cubicBezTo>
                      <a:pt x="352198" y="8671"/>
                      <a:pt x="248845" y="-5087"/>
                      <a:pt x="141788" y="27225"/>
                    </a:cubicBezTo>
                    <a:cubicBezTo>
                      <a:pt x="133255" y="29804"/>
                      <a:pt x="124392" y="32252"/>
                      <a:pt x="114999" y="34832"/>
                    </a:cubicBezTo>
                    <a:cubicBezTo>
                      <a:pt x="83415" y="43530"/>
                      <a:pt x="47663" y="53385"/>
                      <a:pt x="21436" y="70253"/>
                    </a:cubicBezTo>
                    <a:cubicBezTo>
                      <a:pt x="12572" y="75941"/>
                      <a:pt x="8074" y="82390"/>
                      <a:pt x="7711" y="89964"/>
                    </a:cubicBezTo>
                    <a:cubicBezTo>
                      <a:pt x="6487" y="113909"/>
                      <a:pt x="45414" y="144865"/>
                      <a:pt x="73823" y="167487"/>
                    </a:cubicBezTo>
                    <a:cubicBezTo>
                      <a:pt x="83051" y="174829"/>
                      <a:pt x="91054" y="181212"/>
                      <a:pt x="96809" y="186603"/>
                    </a:cubicBezTo>
                    <a:cubicBezTo>
                      <a:pt x="153827" y="239851"/>
                      <a:pt x="207074" y="288369"/>
                      <a:pt x="259528" y="334869"/>
                    </a:cubicBezTo>
                    <a:cubicBezTo>
                      <a:pt x="269218" y="343468"/>
                      <a:pt x="278942" y="352100"/>
                      <a:pt x="288665" y="360798"/>
                    </a:cubicBezTo>
                    <a:cubicBezTo>
                      <a:pt x="389339" y="450360"/>
                      <a:pt x="493420" y="542997"/>
                      <a:pt x="609869" y="609606"/>
                    </a:cubicBezTo>
                    <a:lnTo>
                      <a:pt x="606066" y="616287"/>
                    </a:lnTo>
                    <a:cubicBezTo>
                      <a:pt x="488922" y="549281"/>
                      <a:pt x="384510" y="456379"/>
                      <a:pt x="283572" y="366520"/>
                    </a:cubicBezTo>
                    <a:cubicBezTo>
                      <a:pt x="273815" y="357855"/>
                      <a:pt x="264125" y="349223"/>
                      <a:pt x="254435" y="340657"/>
                    </a:cubicBezTo>
                    <a:cubicBezTo>
                      <a:pt x="201915" y="294090"/>
                      <a:pt x="148634" y="245539"/>
                      <a:pt x="91584" y="192226"/>
                    </a:cubicBezTo>
                    <a:cubicBezTo>
                      <a:pt x="86027" y="187033"/>
                      <a:pt x="78156" y="180749"/>
                      <a:pt x="69028" y="173506"/>
                    </a:cubicBezTo>
                    <a:cubicBezTo>
                      <a:pt x="37675" y="148536"/>
                      <a:pt x="-1384" y="117481"/>
                      <a:pt x="38" y="89567"/>
                    </a:cubicBezTo>
                    <a:cubicBezTo>
                      <a:pt x="534" y="79480"/>
                      <a:pt x="6355" y="70782"/>
                      <a:pt x="17269" y="63770"/>
                    </a:cubicBezTo>
                    <a:cubicBezTo>
                      <a:pt x="44488" y="46275"/>
                      <a:pt x="80868" y="36254"/>
                      <a:pt x="112949" y="27423"/>
                    </a:cubicBezTo>
                    <a:cubicBezTo>
                      <a:pt x="122275" y="24844"/>
                      <a:pt x="131106" y="22429"/>
                      <a:pt x="139572" y="19883"/>
                    </a:cubicBezTo>
                    <a:cubicBezTo>
                      <a:pt x="248415" y="-12992"/>
                      <a:pt x="353323" y="965"/>
                      <a:pt x="422147" y="18460"/>
                    </a:cubicBezTo>
                    <a:cubicBezTo>
                      <a:pt x="496694" y="37411"/>
                      <a:pt x="546303" y="64531"/>
                      <a:pt x="546799" y="64796"/>
                    </a:cubicBezTo>
                    <a:lnTo>
                      <a:pt x="980154" y="295678"/>
                    </a:lnTo>
                    <a:lnTo>
                      <a:pt x="978897" y="298886"/>
                    </a:lnTo>
                    <a:lnTo>
                      <a:pt x="709915" y="97909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7C560452-B050-420F-BF01-58D13D444AA9}"/>
                  </a:ext>
                </a:extLst>
              </p:cNvPr>
              <p:cNvSpPr/>
              <p:nvPr/>
            </p:nvSpPr>
            <p:spPr>
              <a:xfrm>
                <a:off x="7085508" y="3453672"/>
                <a:ext cx="448237" cy="986168"/>
              </a:xfrm>
              <a:custGeom>
                <a:avLst/>
                <a:gdLst>
                  <a:gd name="connsiteX0" fmla="*/ 88536 w 448237"/>
                  <a:gd name="connsiteY0" fmla="*/ 986168 h 986168"/>
                  <a:gd name="connsiteX1" fmla="*/ 88404 w 448237"/>
                  <a:gd name="connsiteY1" fmla="*/ 986102 h 986168"/>
                  <a:gd name="connsiteX2" fmla="*/ 0 w 448237"/>
                  <a:gd name="connsiteY2" fmla="*/ 787069 h 986168"/>
                  <a:gd name="connsiteX3" fmla="*/ 16173 w 448237"/>
                  <a:gd name="connsiteY3" fmla="*/ 772253 h 986168"/>
                  <a:gd name="connsiteX4" fmla="*/ 134508 w 448237"/>
                  <a:gd name="connsiteY4" fmla="*/ 529101 h 986168"/>
                  <a:gd name="connsiteX5" fmla="*/ 348159 w 448237"/>
                  <a:gd name="connsiteY5" fmla="*/ 315218 h 986168"/>
                  <a:gd name="connsiteX6" fmla="*/ 310389 w 448237"/>
                  <a:gd name="connsiteY6" fmla="*/ 70842 h 986168"/>
                  <a:gd name="connsiteX7" fmla="*/ 366613 w 448237"/>
                  <a:gd name="connsiteY7" fmla="*/ 139766 h 986168"/>
                  <a:gd name="connsiteX8" fmla="*/ 421944 w 448237"/>
                  <a:gd name="connsiteY8" fmla="*/ 301360 h 986168"/>
                  <a:gd name="connsiteX9" fmla="*/ 444996 w 448237"/>
                  <a:gd name="connsiteY9" fmla="*/ 175187 h 986168"/>
                  <a:gd name="connsiteX10" fmla="*/ 409873 w 448237"/>
                  <a:gd name="connsiteY10" fmla="*/ 50734 h 986168"/>
                  <a:gd name="connsiteX11" fmla="*/ 376370 w 448237"/>
                  <a:gd name="connsiteY11" fmla="*/ 232 h 986168"/>
                  <a:gd name="connsiteX12" fmla="*/ 409873 w 448237"/>
                  <a:gd name="connsiteY12" fmla="*/ 50734 h 986168"/>
                  <a:gd name="connsiteX13" fmla="*/ 446584 w 448237"/>
                  <a:gd name="connsiteY13" fmla="*/ 161330 h 986168"/>
                  <a:gd name="connsiteX14" fmla="*/ 448237 w 448237"/>
                  <a:gd name="connsiteY14" fmla="*/ 189706 h 986168"/>
                  <a:gd name="connsiteX15" fmla="*/ 273513 w 448237"/>
                  <a:gd name="connsiteY15" fmla="*/ 593758 h 986168"/>
                  <a:gd name="connsiteX16" fmla="*/ 88536 w 448237"/>
                  <a:gd name="connsiteY16" fmla="*/ 986168 h 986168"/>
                  <a:gd name="connsiteX17" fmla="*/ 376337 w 448237"/>
                  <a:gd name="connsiteY17" fmla="*/ 165 h 986168"/>
                  <a:gd name="connsiteX18" fmla="*/ 376204 w 448237"/>
                  <a:gd name="connsiteY18" fmla="*/ 0 h 986168"/>
                  <a:gd name="connsiteX19" fmla="*/ 376337 w 448237"/>
                  <a:gd name="connsiteY19" fmla="*/ 165 h 9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237" h="986168">
                    <a:moveTo>
                      <a:pt x="88536" y="986168"/>
                    </a:moveTo>
                    <a:lnTo>
                      <a:pt x="88404" y="986102"/>
                    </a:lnTo>
                    <a:cubicBezTo>
                      <a:pt x="121378" y="856258"/>
                      <a:pt x="52917" y="833438"/>
                      <a:pt x="0" y="787069"/>
                    </a:cubicBezTo>
                    <a:cubicBezTo>
                      <a:pt x="5490" y="781811"/>
                      <a:pt x="11079" y="776949"/>
                      <a:pt x="16173" y="772253"/>
                    </a:cubicBezTo>
                    <a:cubicBezTo>
                      <a:pt x="96573" y="697806"/>
                      <a:pt x="77655" y="628716"/>
                      <a:pt x="134508" y="529101"/>
                    </a:cubicBezTo>
                    <a:cubicBezTo>
                      <a:pt x="212593" y="392344"/>
                      <a:pt x="308273" y="417446"/>
                      <a:pt x="348159" y="315218"/>
                    </a:cubicBezTo>
                    <a:cubicBezTo>
                      <a:pt x="367374" y="265939"/>
                      <a:pt x="372633" y="189607"/>
                      <a:pt x="310389" y="70842"/>
                    </a:cubicBezTo>
                    <a:cubicBezTo>
                      <a:pt x="331324" y="91083"/>
                      <a:pt x="350374" y="114068"/>
                      <a:pt x="366613" y="139766"/>
                    </a:cubicBezTo>
                    <a:cubicBezTo>
                      <a:pt x="384307" y="167845"/>
                      <a:pt x="413279" y="222316"/>
                      <a:pt x="421944" y="301360"/>
                    </a:cubicBezTo>
                    <a:cubicBezTo>
                      <a:pt x="431866" y="278408"/>
                      <a:pt x="447708" y="233429"/>
                      <a:pt x="444996" y="175187"/>
                    </a:cubicBezTo>
                    <a:cubicBezTo>
                      <a:pt x="442284" y="116351"/>
                      <a:pt x="421977" y="72694"/>
                      <a:pt x="409873" y="50734"/>
                    </a:cubicBezTo>
                    <a:cubicBezTo>
                      <a:pt x="401009" y="34793"/>
                      <a:pt x="390029" y="17859"/>
                      <a:pt x="376370" y="232"/>
                    </a:cubicBezTo>
                    <a:cubicBezTo>
                      <a:pt x="390029" y="17859"/>
                      <a:pt x="401009" y="34793"/>
                      <a:pt x="409873" y="50734"/>
                    </a:cubicBezTo>
                    <a:cubicBezTo>
                      <a:pt x="435934" y="97631"/>
                      <a:pt x="443739" y="136426"/>
                      <a:pt x="446584" y="161330"/>
                    </a:cubicBezTo>
                    <a:cubicBezTo>
                      <a:pt x="447675" y="171020"/>
                      <a:pt x="448237" y="180446"/>
                      <a:pt x="448237" y="189706"/>
                    </a:cubicBezTo>
                    <a:cubicBezTo>
                      <a:pt x="448270" y="284791"/>
                      <a:pt x="390426" y="365323"/>
                      <a:pt x="273513" y="593758"/>
                    </a:cubicBezTo>
                    <a:cubicBezTo>
                      <a:pt x="188879" y="759123"/>
                      <a:pt x="127033" y="896971"/>
                      <a:pt x="88536" y="986168"/>
                    </a:cubicBezTo>
                    <a:moveTo>
                      <a:pt x="376337" y="165"/>
                    </a:moveTo>
                    <a:cubicBezTo>
                      <a:pt x="376304" y="99"/>
                      <a:pt x="376238" y="66"/>
                      <a:pt x="376204" y="0"/>
                    </a:cubicBezTo>
                    <a:cubicBezTo>
                      <a:pt x="376238" y="66"/>
                      <a:pt x="376304" y="99"/>
                      <a:pt x="376337" y="16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E6E9028-5C2A-4625-98A6-5ACCDAB06ED4}"/>
                  </a:ext>
                </a:extLst>
              </p:cNvPr>
              <p:cNvSpPr/>
              <p:nvPr/>
            </p:nvSpPr>
            <p:spPr>
              <a:xfrm>
                <a:off x="6807332" y="3985881"/>
                <a:ext cx="74149" cy="103121"/>
              </a:xfrm>
              <a:custGeom>
                <a:avLst/>
                <a:gdLst>
                  <a:gd name="connsiteX0" fmla="*/ 0 w 74149"/>
                  <a:gd name="connsiteY0" fmla="*/ 103121 h 103121"/>
                  <a:gd name="connsiteX1" fmla="*/ 74149 w 74149"/>
                  <a:gd name="connsiteY1" fmla="*/ 0 h 103121"/>
                  <a:gd name="connsiteX2" fmla="*/ 0 w 74149"/>
                  <a:gd name="connsiteY2" fmla="*/ 103121 h 10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9" h="103121">
                    <a:moveTo>
                      <a:pt x="0" y="103121"/>
                    </a:moveTo>
                    <a:cubicBezTo>
                      <a:pt x="24739" y="68726"/>
                      <a:pt x="49444" y="34363"/>
                      <a:pt x="74149" y="0"/>
                    </a:cubicBezTo>
                    <a:cubicBezTo>
                      <a:pt x="49477" y="34363"/>
                      <a:pt x="24739" y="68759"/>
                      <a:pt x="0" y="103121"/>
                    </a:cubicBezTo>
                  </a:path>
                </a:pathLst>
              </a:custGeom>
              <a:solidFill>
                <a:srgbClr val="B0C8E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ECA94677-6DC8-4F2F-8691-9A5160D23480}"/>
                  </a:ext>
                </a:extLst>
              </p:cNvPr>
              <p:cNvSpPr/>
              <p:nvPr/>
            </p:nvSpPr>
            <p:spPr>
              <a:xfrm>
                <a:off x="6061604" y="3135047"/>
                <a:ext cx="907653" cy="767490"/>
              </a:xfrm>
              <a:custGeom>
                <a:avLst/>
                <a:gdLst>
                  <a:gd name="connsiteX0" fmla="*/ 766432 w 907653"/>
                  <a:gd name="connsiteY0" fmla="*/ 767490 h 767490"/>
                  <a:gd name="connsiteX1" fmla="*/ 740337 w 907653"/>
                  <a:gd name="connsiteY1" fmla="*/ 764646 h 767490"/>
                  <a:gd name="connsiteX2" fmla="*/ 621969 w 907653"/>
                  <a:gd name="connsiteY2" fmla="*/ 675382 h 767490"/>
                  <a:gd name="connsiteX3" fmla="*/ 373691 w 907653"/>
                  <a:gd name="connsiteY3" fmla="*/ 541073 h 767490"/>
                  <a:gd name="connsiteX4" fmla="*/ 4233 w 907653"/>
                  <a:gd name="connsiteY4" fmla="*/ 202076 h 767490"/>
                  <a:gd name="connsiteX5" fmla="*/ 529 w 907653"/>
                  <a:gd name="connsiteY5" fmla="*/ 218314 h 767490"/>
                  <a:gd name="connsiteX6" fmla="*/ 0 w 907653"/>
                  <a:gd name="connsiteY6" fmla="*/ 226318 h 767490"/>
                  <a:gd name="connsiteX7" fmla="*/ 529 w 907653"/>
                  <a:gd name="connsiteY7" fmla="*/ 218314 h 767490"/>
                  <a:gd name="connsiteX8" fmla="*/ 4233 w 907653"/>
                  <a:gd name="connsiteY8" fmla="*/ 202076 h 767490"/>
                  <a:gd name="connsiteX9" fmla="*/ 308041 w 907653"/>
                  <a:gd name="connsiteY9" fmla="*/ 26591 h 767490"/>
                  <a:gd name="connsiteX10" fmla="*/ 426574 w 907653"/>
                  <a:gd name="connsiteY10" fmla="*/ 1025 h 767490"/>
                  <a:gd name="connsiteX11" fmla="*/ 377594 w 907653"/>
                  <a:gd name="connsiteY11" fmla="*/ 10583 h 767490"/>
                  <a:gd name="connsiteX12" fmla="*/ 548217 w 907653"/>
                  <a:gd name="connsiteY12" fmla="*/ 81392 h 767490"/>
                  <a:gd name="connsiteX13" fmla="*/ 590748 w 907653"/>
                  <a:gd name="connsiteY13" fmla="*/ 105734 h 767490"/>
                  <a:gd name="connsiteX14" fmla="*/ 601563 w 907653"/>
                  <a:gd name="connsiteY14" fmla="*/ 117442 h 767490"/>
                  <a:gd name="connsiteX15" fmla="*/ 462889 w 907653"/>
                  <a:gd name="connsiteY15" fmla="*/ 105800 h 767490"/>
                  <a:gd name="connsiteX16" fmla="*/ 299178 w 907653"/>
                  <a:gd name="connsiteY16" fmla="*/ 147571 h 767490"/>
                  <a:gd name="connsiteX17" fmla="*/ 269379 w 907653"/>
                  <a:gd name="connsiteY17" fmla="*/ 190202 h 767490"/>
                  <a:gd name="connsiteX18" fmla="*/ 201910 w 907653"/>
                  <a:gd name="connsiteY18" fmla="*/ 218546 h 767490"/>
                  <a:gd name="connsiteX19" fmla="*/ 184679 w 907653"/>
                  <a:gd name="connsiteY19" fmla="*/ 244343 h 767490"/>
                  <a:gd name="connsiteX20" fmla="*/ 253669 w 907653"/>
                  <a:gd name="connsiteY20" fmla="*/ 328282 h 767490"/>
                  <a:gd name="connsiteX21" fmla="*/ 276225 w 907653"/>
                  <a:gd name="connsiteY21" fmla="*/ 347001 h 767490"/>
                  <a:gd name="connsiteX22" fmla="*/ 439076 w 907653"/>
                  <a:gd name="connsiteY22" fmla="*/ 495432 h 767490"/>
                  <a:gd name="connsiteX23" fmla="*/ 468213 w 907653"/>
                  <a:gd name="connsiteY23" fmla="*/ 521295 h 767490"/>
                  <a:gd name="connsiteX24" fmla="*/ 782770 w 907653"/>
                  <a:gd name="connsiteY24" fmla="*/ 766465 h 767490"/>
                  <a:gd name="connsiteX25" fmla="*/ 766432 w 907653"/>
                  <a:gd name="connsiteY25" fmla="*/ 767490 h 767490"/>
                  <a:gd name="connsiteX26" fmla="*/ 794411 w 907653"/>
                  <a:gd name="connsiteY26" fmla="*/ 764514 h 767490"/>
                  <a:gd name="connsiteX27" fmla="*/ 794511 w 907653"/>
                  <a:gd name="connsiteY27" fmla="*/ 764381 h 767490"/>
                  <a:gd name="connsiteX28" fmla="*/ 473307 w 907653"/>
                  <a:gd name="connsiteY28" fmla="*/ 515574 h 767490"/>
                  <a:gd name="connsiteX29" fmla="*/ 444169 w 907653"/>
                  <a:gd name="connsiteY29" fmla="*/ 489645 h 767490"/>
                  <a:gd name="connsiteX30" fmla="*/ 281451 w 907653"/>
                  <a:gd name="connsiteY30" fmla="*/ 341379 h 767490"/>
                  <a:gd name="connsiteX31" fmla="*/ 258465 w 907653"/>
                  <a:gd name="connsiteY31" fmla="*/ 322263 h 767490"/>
                  <a:gd name="connsiteX32" fmla="*/ 192352 w 907653"/>
                  <a:gd name="connsiteY32" fmla="*/ 244740 h 767490"/>
                  <a:gd name="connsiteX33" fmla="*/ 206077 w 907653"/>
                  <a:gd name="connsiteY33" fmla="*/ 225028 h 767490"/>
                  <a:gd name="connsiteX34" fmla="*/ 265873 w 907653"/>
                  <a:gd name="connsiteY34" fmla="*/ 199330 h 767490"/>
                  <a:gd name="connsiteX35" fmla="*/ 262004 w 907653"/>
                  <a:gd name="connsiteY35" fmla="*/ 213717 h 767490"/>
                  <a:gd name="connsiteX36" fmla="*/ 414767 w 907653"/>
                  <a:gd name="connsiteY36" fmla="*/ 413511 h 767490"/>
                  <a:gd name="connsiteX37" fmla="*/ 637348 w 907653"/>
                  <a:gd name="connsiteY37" fmla="*/ 490703 h 767490"/>
                  <a:gd name="connsiteX38" fmla="*/ 774138 w 907653"/>
                  <a:gd name="connsiteY38" fmla="*/ 604606 h 767490"/>
                  <a:gd name="connsiteX39" fmla="*/ 907653 w 907653"/>
                  <a:gd name="connsiteY39" fmla="*/ 702568 h 767490"/>
                  <a:gd name="connsiteX40" fmla="*/ 794411 w 907653"/>
                  <a:gd name="connsiteY40" fmla="*/ 764514 h 767490"/>
                  <a:gd name="connsiteX41" fmla="*/ 431866 w 907653"/>
                  <a:gd name="connsiteY41" fmla="*/ 66 h 767490"/>
                  <a:gd name="connsiteX42" fmla="*/ 432164 w 907653"/>
                  <a:gd name="connsiteY42" fmla="*/ 0 h 767490"/>
                  <a:gd name="connsiteX43" fmla="*/ 431866 w 907653"/>
                  <a:gd name="connsiteY43" fmla="*/ 66 h 76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07653" h="767490">
                    <a:moveTo>
                      <a:pt x="766432" y="767490"/>
                    </a:moveTo>
                    <a:cubicBezTo>
                      <a:pt x="757701" y="767490"/>
                      <a:pt x="749002" y="766597"/>
                      <a:pt x="740337" y="764646"/>
                    </a:cubicBezTo>
                    <a:cubicBezTo>
                      <a:pt x="695292" y="754459"/>
                      <a:pt x="675746" y="721618"/>
                      <a:pt x="621969" y="675382"/>
                    </a:cubicBezTo>
                    <a:cubicBezTo>
                      <a:pt x="526256" y="593031"/>
                      <a:pt x="443276" y="572558"/>
                      <a:pt x="373691" y="541073"/>
                    </a:cubicBezTo>
                    <a:cubicBezTo>
                      <a:pt x="280988" y="499170"/>
                      <a:pt x="151871" y="410567"/>
                      <a:pt x="4233" y="202076"/>
                    </a:cubicBezTo>
                    <a:cubicBezTo>
                      <a:pt x="2547" y="207367"/>
                      <a:pt x="1290" y="212791"/>
                      <a:pt x="529" y="218314"/>
                    </a:cubicBezTo>
                    <a:cubicBezTo>
                      <a:pt x="165" y="220927"/>
                      <a:pt x="0" y="223606"/>
                      <a:pt x="0" y="226318"/>
                    </a:cubicBezTo>
                    <a:cubicBezTo>
                      <a:pt x="0" y="223606"/>
                      <a:pt x="165" y="220927"/>
                      <a:pt x="529" y="218314"/>
                    </a:cubicBezTo>
                    <a:cubicBezTo>
                      <a:pt x="1290" y="212791"/>
                      <a:pt x="2547" y="207367"/>
                      <a:pt x="4233" y="202076"/>
                    </a:cubicBezTo>
                    <a:cubicBezTo>
                      <a:pt x="32478" y="113308"/>
                      <a:pt x="186167" y="57646"/>
                      <a:pt x="308041" y="26591"/>
                    </a:cubicBezTo>
                    <a:cubicBezTo>
                      <a:pt x="355435" y="14519"/>
                      <a:pt x="398033" y="6152"/>
                      <a:pt x="426574" y="1025"/>
                    </a:cubicBezTo>
                    <a:cubicBezTo>
                      <a:pt x="409972" y="4002"/>
                      <a:pt x="393667" y="7210"/>
                      <a:pt x="377594" y="10583"/>
                    </a:cubicBezTo>
                    <a:cubicBezTo>
                      <a:pt x="417116" y="22589"/>
                      <a:pt x="478499" y="44020"/>
                      <a:pt x="548217" y="81392"/>
                    </a:cubicBezTo>
                    <a:cubicBezTo>
                      <a:pt x="563695" y="89694"/>
                      <a:pt x="577817" y="97797"/>
                      <a:pt x="590748" y="105734"/>
                    </a:cubicBezTo>
                    <a:lnTo>
                      <a:pt x="601563" y="117442"/>
                    </a:lnTo>
                    <a:cubicBezTo>
                      <a:pt x="601563" y="117442"/>
                      <a:pt x="535318" y="105800"/>
                      <a:pt x="462889" y="105800"/>
                    </a:cubicBezTo>
                    <a:cubicBezTo>
                      <a:pt x="399852" y="105800"/>
                      <a:pt x="332118" y="114598"/>
                      <a:pt x="299178" y="147571"/>
                    </a:cubicBezTo>
                    <a:cubicBezTo>
                      <a:pt x="285519" y="161264"/>
                      <a:pt x="275762" y="175584"/>
                      <a:pt x="269379" y="190202"/>
                    </a:cubicBezTo>
                    <a:cubicBezTo>
                      <a:pt x="245500" y="197346"/>
                      <a:pt x="221357" y="206044"/>
                      <a:pt x="201910" y="218546"/>
                    </a:cubicBezTo>
                    <a:cubicBezTo>
                      <a:pt x="190996" y="225557"/>
                      <a:pt x="185175" y="234255"/>
                      <a:pt x="184679" y="244343"/>
                    </a:cubicBezTo>
                    <a:cubicBezTo>
                      <a:pt x="183257" y="272256"/>
                      <a:pt x="222316" y="303312"/>
                      <a:pt x="253669" y="328282"/>
                    </a:cubicBezTo>
                    <a:cubicBezTo>
                      <a:pt x="262797" y="335525"/>
                      <a:pt x="270669" y="341809"/>
                      <a:pt x="276225" y="347001"/>
                    </a:cubicBezTo>
                    <a:cubicBezTo>
                      <a:pt x="333276" y="400315"/>
                      <a:pt x="386556" y="448866"/>
                      <a:pt x="439076" y="495432"/>
                    </a:cubicBezTo>
                    <a:cubicBezTo>
                      <a:pt x="448766" y="503998"/>
                      <a:pt x="458457" y="512630"/>
                      <a:pt x="468213" y="521295"/>
                    </a:cubicBezTo>
                    <a:cubicBezTo>
                      <a:pt x="566870" y="609104"/>
                      <a:pt x="668834" y="699856"/>
                      <a:pt x="782770" y="766465"/>
                    </a:cubicBezTo>
                    <a:cubicBezTo>
                      <a:pt x="777313" y="767159"/>
                      <a:pt x="771889" y="767490"/>
                      <a:pt x="766432" y="767490"/>
                    </a:cubicBezTo>
                    <a:moveTo>
                      <a:pt x="794411" y="764514"/>
                    </a:moveTo>
                    <a:lnTo>
                      <a:pt x="794511" y="764381"/>
                    </a:lnTo>
                    <a:cubicBezTo>
                      <a:pt x="678061" y="697772"/>
                      <a:pt x="573981" y="605135"/>
                      <a:pt x="473307" y="515574"/>
                    </a:cubicBezTo>
                    <a:cubicBezTo>
                      <a:pt x="463583" y="506876"/>
                      <a:pt x="453860" y="498244"/>
                      <a:pt x="444169" y="489645"/>
                    </a:cubicBezTo>
                    <a:cubicBezTo>
                      <a:pt x="391716" y="443144"/>
                      <a:pt x="338468" y="394626"/>
                      <a:pt x="281451" y="341379"/>
                    </a:cubicBezTo>
                    <a:cubicBezTo>
                      <a:pt x="275696" y="335988"/>
                      <a:pt x="267692" y="329605"/>
                      <a:pt x="258465" y="322263"/>
                    </a:cubicBezTo>
                    <a:cubicBezTo>
                      <a:pt x="230055" y="299641"/>
                      <a:pt x="191128" y="268684"/>
                      <a:pt x="192352" y="244740"/>
                    </a:cubicBezTo>
                    <a:cubicBezTo>
                      <a:pt x="192716" y="237166"/>
                      <a:pt x="197214" y="230717"/>
                      <a:pt x="206077" y="225028"/>
                    </a:cubicBezTo>
                    <a:cubicBezTo>
                      <a:pt x="223209" y="213982"/>
                      <a:pt x="244409" y="205978"/>
                      <a:pt x="265873" y="199330"/>
                    </a:cubicBezTo>
                    <a:cubicBezTo>
                      <a:pt x="264220" y="204093"/>
                      <a:pt x="262963" y="208922"/>
                      <a:pt x="262004" y="213717"/>
                    </a:cubicBezTo>
                    <a:cubicBezTo>
                      <a:pt x="245897" y="295176"/>
                      <a:pt x="348853" y="376568"/>
                      <a:pt x="414767" y="413511"/>
                    </a:cubicBezTo>
                    <a:cubicBezTo>
                      <a:pt x="509720" y="466692"/>
                      <a:pt x="540841" y="431833"/>
                      <a:pt x="637348" y="490703"/>
                    </a:cubicBezTo>
                    <a:cubicBezTo>
                      <a:pt x="686032" y="520402"/>
                      <a:pt x="690166" y="536641"/>
                      <a:pt x="774138" y="604606"/>
                    </a:cubicBezTo>
                    <a:cubicBezTo>
                      <a:pt x="827121" y="647469"/>
                      <a:pt x="873853" y="680178"/>
                      <a:pt x="907653" y="702568"/>
                    </a:cubicBezTo>
                    <a:cubicBezTo>
                      <a:pt x="872695" y="731904"/>
                      <a:pt x="833801" y="756278"/>
                      <a:pt x="794411" y="764514"/>
                    </a:cubicBezTo>
                    <a:moveTo>
                      <a:pt x="431866" y="66"/>
                    </a:moveTo>
                    <a:cubicBezTo>
                      <a:pt x="431965" y="33"/>
                      <a:pt x="432065" y="33"/>
                      <a:pt x="432164" y="0"/>
                    </a:cubicBezTo>
                    <a:cubicBezTo>
                      <a:pt x="432065" y="33"/>
                      <a:pt x="431965" y="33"/>
                      <a:pt x="431866" y="66"/>
                    </a:cubicBez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808D2332-DD6C-4664-B504-18E0C96A41E1}"/>
                  </a:ext>
                </a:extLst>
              </p:cNvPr>
              <p:cNvSpPr/>
              <p:nvPr/>
            </p:nvSpPr>
            <p:spPr>
              <a:xfrm>
                <a:off x="6246245" y="3325250"/>
                <a:ext cx="609869" cy="576262"/>
              </a:xfrm>
              <a:custGeom>
                <a:avLst/>
                <a:gdLst>
                  <a:gd name="connsiteX0" fmla="*/ 598128 w 609869"/>
                  <a:gd name="connsiteY0" fmla="*/ 576263 h 576262"/>
                  <a:gd name="connsiteX1" fmla="*/ 283572 w 609869"/>
                  <a:gd name="connsiteY1" fmla="*/ 331093 h 576262"/>
                  <a:gd name="connsiteX2" fmla="*/ 254435 w 609869"/>
                  <a:gd name="connsiteY2" fmla="*/ 305230 h 576262"/>
                  <a:gd name="connsiteX3" fmla="*/ 91584 w 609869"/>
                  <a:gd name="connsiteY3" fmla="*/ 156799 h 576262"/>
                  <a:gd name="connsiteX4" fmla="*/ 69028 w 609869"/>
                  <a:gd name="connsiteY4" fmla="*/ 138079 h 576262"/>
                  <a:gd name="connsiteX5" fmla="*/ 38 w 609869"/>
                  <a:gd name="connsiteY5" fmla="*/ 54140 h 576262"/>
                  <a:gd name="connsiteX6" fmla="*/ 17269 w 609869"/>
                  <a:gd name="connsiteY6" fmla="*/ 28343 h 576262"/>
                  <a:gd name="connsiteX7" fmla="*/ 84737 w 609869"/>
                  <a:gd name="connsiteY7" fmla="*/ 0 h 576262"/>
                  <a:gd name="connsiteX8" fmla="*/ 81232 w 609869"/>
                  <a:gd name="connsiteY8" fmla="*/ 9128 h 576262"/>
                  <a:gd name="connsiteX9" fmla="*/ 21436 w 609869"/>
                  <a:gd name="connsiteY9" fmla="*/ 34826 h 576262"/>
                  <a:gd name="connsiteX10" fmla="*/ 7711 w 609869"/>
                  <a:gd name="connsiteY10" fmla="*/ 54537 h 576262"/>
                  <a:gd name="connsiteX11" fmla="*/ 73823 w 609869"/>
                  <a:gd name="connsiteY11" fmla="*/ 132060 h 576262"/>
                  <a:gd name="connsiteX12" fmla="*/ 96809 w 609869"/>
                  <a:gd name="connsiteY12" fmla="*/ 151176 h 576262"/>
                  <a:gd name="connsiteX13" fmla="*/ 259528 w 609869"/>
                  <a:gd name="connsiteY13" fmla="*/ 299442 h 576262"/>
                  <a:gd name="connsiteX14" fmla="*/ 288665 w 609869"/>
                  <a:gd name="connsiteY14" fmla="*/ 325371 h 576262"/>
                  <a:gd name="connsiteX15" fmla="*/ 609869 w 609869"/>
                  <a:gd name="connsiteY15" fmla="*/ 574179 h 576262"/>
                  <a:gd name="connsiteX16" fmla="*/ 609770 w 609869"/>
                  <a:gd name="connsiteY16" fmla="*/ 574311 h 576262"/>
                  <a:gd name="connsiteX17" fmla="*/ 598128 w 609869"/>
                  <a:gd name="connsiteY17" fmla="*/ 576263 h 57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09869" h="576262">
                    <a:moveTo>
                      <a:pt x="598128" y="576263"/>
                    </a:moveTo>
                    <a:cubicBezTo>
                      <a:pt x="484192" y="509654"/>
                      <a:pt x="382228" y="418902"/>
                      <a:pt x="283572" y="331093"/>
                    </a:cubicBezTo>
                    <a:cubicBezTo>
                      <a:pt x="273815" y="322428"/>
                      <a:pt x="264125" y="313796"/>
                      <a:pt x="254435" y="305230"/>
                    </a:cubicBezTo>
                    <a:cubicBezTo>
                      <a:pt x="201915" y="258663"/>
                      <a:pt x="148634" y="210112"/>
                      <a:pt x="91584" y="156799"/>
                    </a:cubicBezTo>
                    <a:cubicBezTo>
                      <a:pt x="86027" y="151606"/>
                      <a:pt x="78156" y="145322"/>
                      <a:pt x="69028" y="138079"/>
                    </a:cubicBezTo>
                    <a:cubicBezTo>
                      <a:pt x="37675" y="113109"/>
                      <a:pt x="-1384" y="82054"/>
                      <a:pt x="38" y="54140"/>
                    </a:cubicBezTo>
                    <a:cubicBezTo>
                      <a:pt x="534" y="44053"/>
                      <a:pt x="6355" y="35355"/>
                      <a:pt x="17269" y="28343"/>
                    </a:cubicBezTo>
                    <a:cubicBezTo>
                      <a:pt x="36716" y="15842"/>
                      <a:pt x="60859" y="7144"/>
                      <a:pt x="84737" y="0"/>
                    </a:cubicBezTo>
                    <a:cubicBezTo>
                      <a:pt x="83415" y="3010"/>
                      <a:pt x="82257" y="6052"/>
                      <a:pt x="81232" y="9128"/>
                    </a:cubicBezTo>
                    <a:cubicBezTo>
                      <a:pt x="59767" y="15776"/>
                      <a:pt x="38568" y="23779"/>
                      <a:pt x="21436" y="34826"/>
                    </a:cubicBezTo>
                    <a:cubicBezTo>
                      <a:pt x="12572" y="40514"/>
                      <a:pt x="8074" y="46964"/>
                      <a:pt x="7711" y="54537"/>
                    </a:cubicBezTo>
                    <a:cubicBezTo>
                      <a:pt x="6487" y="78482"/>
                      <a:pt x="45414" y="109438"/>
                      <a:pt x="73823" y="132060"/>
                    </a:cubicBezTo>
                    <a:cubicBezTo>
                      <a:pt x="83051" y="139402"/>
                      <a:pt x="91054" y="145785"/>
                      <a:pt x="96809" y="151176"/>
                    </a:cubicBezTo>
                    <a:cubicBezTo>
                      <a:pt x="153827" y="204424"/>
                      <a:pt x="207074" y="252942"/>
                      <a:pt x="259528" y="299442"/>
                    </a:cubicBezTo>
                    <a:cubicBezTo>
                      <a:pt x="269218" y="308041"/>
                      <a:pt x="278942" y="316673"/>
                      <a:pt x="288665" y="325371"/>
                    </a:cubicBezTo>
                    <a:cubicBezTo>
                      <a:pt x="389339" y="414933"/>
                      <a:pt x="493420" y="507570"/>
                      <a:pt x="609869" y="574179"/>
                    </a:cubicBezTo>
                    <a:lnTo>
                      <a:pt x="609770" y="574311"/>
                    </a:lnTo>
                    <a:cubicBezTo>
                      <a:pt x="605901" y="575105"/>
                      <a:pt x="601998" y="575766"/>
                      <a:pt x="598128" y="576263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047692B3-183A-4B08-9680-6706648A9DAE}"/>
                  </a:ext>
                </a:extLst>
              </p:cNvPr>
              <p:cNvSpPr/>
              <p:nvPr/>
            </p:nvSpPr>
            <p:spPr>
              <a:xfrm>
                <a:off x="7035833" y="3859179"/>
                <a:ext cx="14552" cy="34461"/>
              </a:xfrm>
              <a:custGeom>
                <a:avLst/>
                <a:gdLst>
                  <a:gd name="connsiteX0" fmla="*/ 13064 w 14552"/>
                  <a:gd name="connsiteY0" fmla="*/ 34462 h 34461"/>
                  <a:gd name="connsiteX1" fmla="*/ 0 w 14552"/>
                  <a:gd name="connsiteY1" fmla="*/ 25135 h 34461"/>
                  <a:gd name="connsiteX2" fmla="*/ 14552 w 14552"/>
                  <a:gd name="connsiteY2" fmla="*/ 0 h 34461"/>
                  <a:gd name="connsiteX3" fmla="*/ 13064 w 14552"/>
                  <a:gd name="connsiteY3" fmla="*/ 34462 h 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2" h="34461">
                    <a:moveTo>
                      <a:pt x="13064" y="34462"/>
                    </a:moveTo>
                    <a:lnTo>
                      <a:pt x="0" y="25135"/>
                    </a:lnTo>
                    <a:cubicBezTo>
                      <a:pt x="4829" y="16768"/>
                      <a:pt x="9690" y="8367"/>
                      <a:pt x="14552" y="0"/>
                    </a:cubicBezTo>
                    <a:lnTo>
                      <a:pt x="13064" y="34462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751D2B2F-12D5-4463-9E40-A9C01FC1641F}"/>
                  </a:ext>
                </a:extLst>
              </p:cNvPr>
              <p:cNvSpPr/>
              <p:nvPr/>
            </p:nvSpPr>
            <p:spPr>
              <a:xfrm>
                <a:off x="6807034" y="4279800"/>
                <a:ext cx="366877" cy="159973"/>
              </a:xfrm>
              <a:custGeom>
                <a:avLst/>
                <a:gdLst>
                  <a:gd name="connsiteX0" fmla="*/ 366878 w 366877"/>
                  <a:gd name="connsiteY0" fmla="*/ 159974 h 159973"/>
                  <a:gd name="connsiteX1" fmla="*/ 255025 w 366877"/>
                  <a:gd name="connsiteY1" fmla="*/ 111191 h 159973"/>
                  <a:gd name="connsiteX2" fmla="*/ 255058 w 366877"/>
                  <a:gd name="connsiteY2" fmla="*/ 111191 h 159973"/>
                  <a:gd name="connsiteX3" fmla="*/ 318724 w 366877"/>
                  <a:gd name="connsiteY3" fmla="*/ 138972 h 159973"/>
                  <a:gd name="connsiteX4" fmla="*/ 366878 w 366877"/>
                  <a:gd name="connsiteY4" fmla="*/ 159974 h 159973"/>
                  <a:gd name="connsiteX5" fmla="*/ 96209 w 366877"/>
                  <a:gd name="connsiteY5" fmla="*/ 41936 h 159973"/>
                  <a:gd name="connsiteX6" fmla="*/ 0 w 366877"/>
                  <a:gd name="connsiteY6" fmla="*/ 0 h 159973"/>
                  <a:gd name="connsiteX7" fmla="*/ 96209 w 366877"/>
                  <a:gd name="connsiteY7" fmla="*/ 41936 h 15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77" h="159973">
                    <a:moveTo>
                      <a:pt x="366878" y="159974"/>
                    </a:moveTo>
                    <a:cubicBezTo>
                      <a:pt x="329605" y="143735"/>
                      <a:pt x="292332" y="127463"/>
                      <a:pt x="255025" y="111191"/>
                    </a:cubicBezTo>
                    <a:lnTo>
                      <a:pt x="255058" y="111191"/>
                    </a:lnTo>
                    <a:cubicBezTo>
                      <a:pt x="276258" y="120452"/>
                      <a:pt x="297491" y="129712"/>
                      <a:pt x="318724" y="138972"/>
                    </a:cubicBezTo>
                    <a:cubicBezTo>
                      <a:pt x="334764" y="145951"/>
                      <a:pt x="350838" y="152962"/>
                      <a:pt x="366878" y="159974"/>
                    </a:cubicBezTo>
                    <a:moveTo>
                      <a:pt x="96209" y="41936"/>
                    </a:moveTo>
                    <a:cubicBezTo>
                      <a:pt x="64128" y="27980"/>
                      <a:pt x="32081" y="13957"/>
                      <a:pt x="0" y="0"/>
                    </a:cubicBezTo>
                    <a:cubicBezTo>
                      <a:pt x="32081" y="13957"/>
                      <a:pt x="64128" y="27980"/>
                      <a:pt x="96209" y="41936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77A3210E-2F2D-4877-9ABD-780DB5A71E9C}"/>
                  </a:ext>
                </a:extLst>
              </p:cNvPr>
              <p:cNvSpPr/>
              <p:nvPr/>
            </p:nvSpPr>
            <p:spPr>
              <a:xfrm>
                <a:off x="6903243" y="4321737"/>
                <a:ext cx="158849" cy="69254"/>
              </a:xfrm>
              <a:custGeom>
                <a:avLst/>
                <a:gdLst>
                  <a:gd name="connsiteX0" fmla="*/ 158816 w 158849"/>
                  <a:gd name="connsiteY0" fmla="*/ 69255 h 69254"/>
                  <a:gd name="connsiteX1" fmla="*/ 0 w 158849"/>
                  <a:gd name="connsiteY1" fmla="*/ 0 h 69254"/>
                  <a:gd name="connsiteX2" fmla="*/ 158849 w 158849"/>
                  <a:gd name="connsiteY2" fmla="*/ 69255 h 69254"/>
                  <a:gd name="connsiteX3" fmla="*/ 158816 w 158849"/>
                  <a:gd name="connsiteY3" fmla="*/ 69255 h 6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849" h="69254">
                    <a:moveTo>
                      <a:pt x="158816" y="69255"/>
                    </a:moveTo>
                    <a:cubicBezTo>
                      <a:pt x="105899" y="46203"/>
                      <a:pt x="52950" y="23085"/>
                      <a:pt x="0" y="0"/>
                    </a:cubicBezTo>
                    <a:cubicBezTo>
                      <a:pt x="52950" y="23085"/>
                      <a:pt x="105899" y="46170"/>
                      <a:pt x="158849" y="69255"/>
                    </a:cubicBezTo>
                    <a:lnTo>
                      <a:pt x="158816" y="69255"/>
                    </a:ln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2083AFA-4EDA-4475-A1A4-A44B14F63413}"/>
                  </a:ext>
                </a:extLst>
              </p:cNvPr>
              <p:cNvSpPr/>
              <p:nvPr/>
            </p:nvSpPr>
            <p:spPr>
              <a:xfrm>
                <a:off x="6807034" y="4034102"/>
                <a:ext cx="318723" cy="384671"/>
              </a:xfrm>
              <a:custGeom>
                <a:avLst/>
                <a:gdLst>
                  <a:gd name="connsiteX0" fmla="*/ 318724 w 318723"/>
                  <a:gd name="connsiteY0" fmla="*/ 384671 h 384671"/>
                  <a:gd name="connsiteX1" fmla="*/ 255058 w 318723"/>
                  <a:gd name="connsiteY1" fmla="*/ 356890 h 384671"/>
                  <a:gd name="connsiteX2" fmla="*/ 96209 w 318723"/>
                  <a:gd name="connsiteY2" fmla="*/ 287635 h 384671"/>
                  <a:gd name="connsiteX3" fmla="*/ 0 w 318723"/>
                  <a:gd name="connsiteY3" fmla="*/ 245699 h 384671"/>
                  <a:gd name="connsiteX4" fmla="*/ 142114 w 318723"/>
                  <a:gd name="connsiteY4" fmla="*/ 0 h 384671"/>
                  <a:gd name="connsiteX5" fmla="*/ 156071 w 318723"/>
                  <a:gd name="connsiteY5" fmla="*/ 9988 h 384671"/>
                  <a:gd name="connsiteX6" fmla="*/ 213552 w 318723"/>
                  <a:gd name="connsiteY6" fmla="*/ 50932 h 384671"/>
                  <a:gd name="connsiteX7" fmla="*/ 141949 w 318723"/>
                  <a:gd name="connsiteY7" fmla="*/ 231973 h 384671"/>
                  <a:gd name="connsiteX8" fmla="*/ 149126 w 318723"/>
                  <a:gd name="connsiteY8" fmla="*/ 234818 h 384671"/>
                  <a:gd name="connsiteX9" fmla="*/ 220001 w 318723"/>
                  <a:gd name="connsiteY9" fmla="*/ 55563 h 384671"/>
                  <a:gd name="connsiteX10" fmla="*/ 228765 w 318723"/>
                  <a:gd name="connsiteY10" fmla="*/ 61813 h 384671"/>
                  <a:gd name="connsiteX11" fmla="*/ 233396 w 318723"/>
                  <a:gd name="connsiteY11" fmla="*/ 55298 h 384671"/>
                  <a:gd name="connsiteX12" fmla="*/ 230055 w 318723"/>
                  <a:gd name="connsiteY12" fmla="*/ 131829 h 384671"/>
                  <a:gd name="connsiteX13" fmla="*/ 278474 w 318723"/>
                  <a:gd name="connsiteY13" fmla="*/ 206640 h 384671"/>
                  <a:gd name="connsiteX14" fmla="*/ 250097 w 318723"/>
                  <a:gd name="connsiteY14" fmla="*/ 253934 h 384671"/>
                  <a:gd name="connsiteX15" fmla="*/ 318724 w 318723"/>
                  <a:gd name="connsiteY15" fmla="*/ 384671 h 384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8723" h="384671">
                    <a:moveTo>
                      <a:pt x="318724" y="384671"/>
                    </a:moveTo>
                    <a:cubicBezTo>
                      <a:pt x="297491" y="375411"/>
                      <a:pt x="276258" y="366150"/>
                      <a:pt x="255058" y="356890"/>
                    </a:cubicBezTo>
                    <a:cubicBezTo>
                      <a:pt x="202109" y="333805"/>
                      <a:pt x="149159" y="310720"/>
                      <a:pt x="96209" y="287635"/>
                    </a:cubicBezTo>
                    <a:cubicBezTo>
                      <a:pt x="64128" y="273678"/>
                      <a:pt x="32081" y="259655"/>
                      <a:pt x="0" y="245699"/>
                    </a:cubicBezTo>
                    <a:cubicBezTo>
                      <a:pt x="47393" y="163810"/>
                      <a:pt x="94754" y="81889"/>
                      <a:pt x="142114" y="0"/>
                    </a:cubicBezTo>
                    <a:lnTo>
                      <a:pt x="156071" y="9988"/>
                    </a:lnTo>
                    <a:lnTo>
                      <a:pt x="213552" y="50932"/>
                    </a:lnTo>
                    <a:lnTo>
                      <a:pt x="141949" y="231973"/>
                    </a:lnTo>
                    <a:lnTo>
                      <a:pt x="149126" y="234818"/>
                    </a:lnTo>
                    <a:lnTo>
                      <a:pt x="220001" y="55563"/>
                    </a:lnTo>
                    <a:lnTo>
                      <a:pt x="228765" y="61813"/>
                    </a:lnTo>
                    <a:lnTo>
                      <a:pt x="233396" y="55298"/>
                    </a:lnTo>
                    <a:lnTo>
                      <a:pt x="230055" y="131829"/>
                    </a:lnTo>
                    <a:cubicBezTo>
                      <a:pt x="238820" y="165993"/>
                      <a:pt x="257407" y="188185"/>
                      <a:pt x="278474" y="206640"/>
                    </a:cubicBezTo>
                    <a:cubicBezTo>
                      <a:pt x="265939" y="218744"/>
                      <a:pt x="253967" y="233197"/>
                      <a:pt x="250097" y="253934"/>
                    </a:cubicBezTo>
                    <a:cubicBezTo>
                      <a:pt x="242061" y="296896"/>
                      <a:pt x="272819" y="342437"/>
                      <a:pt x="318724" y="384671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350B2D9D-5381-47AB-8E86-90AC3F03E977}"/>
                  </a:ext>
                </a:extLst>
              </p:cNvPr>
              <p:cNvSpPr/>
              <p:nvPr/>
            </p:nvSpPr>
            <p:spPr>
              <a:xfrm>
                <a:off x="6948983" y="4085034"/>
                <a:ext cx="78052" cy="183885"/>
              </a:xfrm>
              <a:custGeom>
                <a:avLst/>
                <a:gdLst>
                  <a:gd name="connsiteX0" fmla="*/ 7177 w 78052"/>
                  <a:gd name="connsiteY0" fmla="*/ 183885 h 183885"/>
                  <a:gd name="connsiteX1" fmla="*/ 0 w 78052"/>
                  <a:gd name="connsiteY1" fmla="*/ 181041 h 183885"/>
                  <a:gd name="connsiteX2" fmla="*/ 71603 w 78052"/>
                  <a:gd name="connsiteY2" fmla="*/ 0 h 183885"/>
                  <a:gd name="connsiteX3" fmla="*/ 78052 w 78052"/>
                  <a:gd name="connsiteY3" fmla="*/ 4630 h 183885"/>
                  <a:gd name="connsiteX4" fmla="*/ 7177 w 78052"/>
                  <a:gd name="connsiteY4" fmla="*/ 183885 h 18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052" h="183885">
                    <a:moveTo>
                      <a:pt x="7177" y="183885"/>
                    </a:moveTo>
                    <a:lnTo>
                      <a:pt x="0" y="181041"/>
                    </a:lnTo>
                    <a:lnTo>
                      <a:pt x="71603" y="0"/>
                    </a:lnTo>
                    <a:lnTo>
                      <a:pt x="78052" y="4630"/>
                    </a:lnTo>
                    <a:lnTo>
                      <a:pt x="7177" y="183885"/>
                    </a:lnTo>
                  </a:path>
                </a:pathLst>
              </a:custGeom>
              <a:solidFill>
                <a:srgbClr val="2E3B8B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7CC5ED14-AFFB-4F35-9B5B-92CD9EF9317B}"/>
                  </a:ext>
                </a:extLst>
              </p:cNvPr>
              <p:cNvSpPr/>
              <p:nvPr/>
            </p:nvSpPr>
            <p:spPr>
              <a:xfrm>
                <a:off x="7055855" y="4240741"/>
                <a:ext cx="126685" cy="199032"/>
              </a:xfrm>
              <a:custGeom>
                <a:avLst/>
                <a:gdLst>
                  <a:gd name="connsiteX0" fmla="*/ 118057 w 126685"/>
                  <a:gd name="connsiteY0" fmla="*/ 199033 h 199032"/>
                  <a:gd name="connsiteX1" fmla="*/ 69903 w 126685"/>
                  <a:gd name="connsiteY1" fmla="*/ 178032 h 199032"/>
                  <a:gd name="connsiteX2" fmla="*/ 1276 w 126685"/>
                  <a:gd name="connsiteY2" fmla="*/ 47294 h 199032"/>
                  <a:gd name="connsiteX3" fmla="*/ 29653 w 126685"/>
                  <a:gd name="connsiteY3" fmla="*/ 0 h 199032"/>
                  <a:gd name="connsiteX4" fmla="*/ 118057 w 126685"/>
                  <a:gd name="connsiteY4" fmla="*/ 199033 h 1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85" h="199032">
                    <a:moveTo>
                      <a:pt x="118057" y="199033"/>
                    </a:moveTo>
                    <a:cubicBezTo>
                      <a:pt x="102016" y="192021"/>
                      <a:pt x="85943" y="185010"/>
                      <a:pt x="69903" y="178032"/>
                    </a:cubicBezTo>
                    <a:cubicBezTo>
                      <a:pt x="23997" y="135797"/>
                      <a:pt x="-6760" y="90256"/>
                      <a:pt x="1276" y="47294"/>
                    </a:cubicBezTo>
                    <a:cubicBezTo>
                      <a:pt x="5146" y="26558"/>
                      <a:pt x="17118" y="12105"/>
                      <a:pt x="29653" y="0"/>
                    </a:cubicBezTo>
                    <a:cubicBezTo>
                      <a:pt x="82570" y="46368"/>
                      <a:pt x="151030" y="69189"/>
                      <a:pt x="118057" y="199033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F368FA7-3760-4A49-8CD1-AB641AC11699}"/>
                  </a:ext>
                </a:extLst>
              </p:cNvPr>
              <p:cNvSpPr/>
              <p:nvPr/>
            </p:nvSpPr>
            <p:spPr>
              <a:xfrm>
                <a:off x="6840008" y="4216433"/>
                <a:ext cx="358411" cy="153094"/>
              </a:xfrm>
              <a:custGeom>
                <a:avLst/>
                <a:gdLst>
                  <a:gd name="connsiteX0" fmla="*/ 355501 w 358411"/>
                  <a:gd name="connsiteY0" fmla="*/ 153095 h 153094"/>
                  <a:gd name="connsiteX1" fmla="*/ 0 w 358411"/>
                  <a:gd name="connsiteY1" fmla="*/ 7111 h 153094"/>
                  <a:gd name="connsiteX2" fmla="*/ 2910 w 358411"/>
                  <a:gd name="connsiteY2" fmla="*/ 0 h 153094"/>
                  <a:gd name="connsiteX3" fmla="*/ 358411 w 358411"/>
                  <a:gd name="connsiteY3" fmla="*/ 145984 h 153094"/>
                  <a:gd name="connsiteX4" fmla="*/ 355501 w 358411"/>
                  <a:gd name="connsiteY4" fmla="*/ 153095 h 15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411" h="153094">
                    <a:moveTo>
                      <a:pt x="355501" y="153095"/>
                    </a:moveTo>
                    <a:lnTo>
                      <a:pt x="0" y="7111"/>
                    </a:lnTo>
                    <a:lnTo>
                      <a:pt x="2910" y="0"/>
                    </a:lnTo>
                    <a:lnTo>
                      <a:pt x="358411" y="145984"/>
                    </a:lnTo>
                    <a:lnTo>
                      <a:pt x="355501" y="15309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0F5BA632-EC37-4A71-9424-1E4AC9E7AD37}"/>
                  </a:ext>
                </a:extLst>
              </p:cNvPr>
              <p:cNvSpPr/>
              <p:nvPr/>
            </p:nvSpPr>
            <p:spPr>
              <a:xfrm>
                <a:off x="6488178" y="3133328"/>
                <a:ext cx="973699" cy="320575"/>
              </a:xfrm>
              <a:custGeom>
                <a:avLst/>
                <a:gdLst>
                  <a:gd name="connsiteX0" fmla="*/ 973700 w 973699"/>
                  <a:gd name="connsiteY0" fmla="*/ 320576 h 320575"/>
                  <a:gd name="connsiteX1" fmla="*/ 973667 w 973699"/>
                  <a:gd name="connsiteY1" fmla="*/ 320510 h 320575"/>
                  <a:gd name="connsiteX2" fmla="*/ 973700 w 973699"/>
                  <a:gd name="connsiteY2" fmla="*/ 320576 h 320575"/>
                  <a:gd name="connsiteX3" fmla="*/ 973534 w 973699"/>
                  <a:gd name="connsiteY3" fmla="*/ 320344 h 320575"/>
                  <a:gd name="connsiteX4" fmla="*/ 955940 w 973699"/>
                  <a:gd name="connsiteY4" fmla="*/ 298946 h 320575"/>
                  <a:gd name="connsiteX5" fmla="*/ 941222 w 973699"/>
                  <a:gd name="connsiteY5" fmla="*/ 282773 h 320575"/>
                  <a:gd name="connsiteX6" fmla="*/ 973534 w 973699"/>
                  <a:gd name="connsiteY6" fmla="*/ 320344 h 320575"/>
                  <a:gd name="connsiteX7" fmla="*/ 737162 w 973699"/>
                  <a:gd name="connsiteY7" fmla="*/ 139468 h 320575"/>
                  <a:gd name="connsiteX8" fmla="*/ 75737 w 973699"/>
                  <a:gd name="connsiteY8" fmla="*/ 11642 h 320575"/>
                  <a:gd name="connsiteX9" fmla="*/ 15577 w 973699"/>
                  <a:gd name="connsiteY9" fmla="*/ 0 h 320575"/>
                  <a:gd name="connsiteX10" fmla="*/ 737162 w 973699"/>
                  <a:gd name="connsiteY10" fmla="*/ 139468 h 320575"/>
                  <a:gd name="connsiteX11" fmla="*/ 0 w 973699"/>
                  <a:gd name="connsiteY11" fmla="*/ 2745 h 320575"/>
                  <a:gd name="connsiteX12" fmla="*/ 5292 w 973699"/>
                  <a:gd name="connsiteY12" fmla="*/ 1786 h 320575"/>
                  <a:gd name="connsiteX13" fmla="*/ 0 w 973699"/>
                  <a:gd name="connsiteY13" fmla="*/ 2745 h 320575"/>
                  <a:gd name="connsiteX14" fmla="*/ 5589 w 973699"/>
                  <a:gd name="connsiteY14" fmla="*/ 1720 h 320575"/>
                  <a:gd name="connsiteX15" fmla="*/ 15577 w 973699"/>
                  <a:gd name="connsiteY15" fmla="*/ 0 h 320575"/>
                  <a:gd name="connsiteX16" fmla="*/ 5589 w 973699"/>
                  <a:gd name="connsiteY16" fmla="*/ 1720 h 32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3699" h="320575">
                    <a:moveTo>
                      <a:pt x="973700" y="320576"/>
                    </a:moveTo>
                    <a:cubicBezTo>
                      <a:pt x="973700" y="320543"/>
                      <a:pt x="973667" y="320510"/>
                      <a:pt x="973667" y="320510"/>
                    </a:cubicBezTo>
                    <a:cubicBezTo>
                      <a:pt x="973667" y="320510"/>
                      <a:pt x="973700" y="320543"/>
                      <a:pt x="973700" y="320576"/>
                    </a:cubicBezTo>
                    <a:moveTo>
                      <a:pt x="973534" y="320344"/>
                    </a:moveTo>
                    <a:cubicBezTo>
                      <a:pt x="968110" y="313333"/>
                      <a:pt x="962257" y="306189"/>
                      <a:pt x="955940" y="298946"/>
                    </a:cubicBezTo>
                    <a:cubicBezTo>
                      <a:pt x="951276" y="293621"/>
                      <a:pt x="946382" y="288197"/>
                      <a:pt x="941222" y="282773"/>
                    </a:cubicBezTo>
                    <a:cubicBezTo>
                      <a:pt x="953360" y="295573"/>
                      <a:pt x="964076" y="308140"/>
                      <a:pt x="973534" y="320344"/>
                    </a:cubicBezTo>
                    <a:moveTo>
                      <a:pt x="737162" y="139468"/>
                    </a:moveTo>
                    <a:cubicBezTo>
                      <a:pt x="516698" y="96838"/>
                      <a:pt x="296201" y="54240"/>
                      <a:pt x="75737" y="11642"/>
                    </a:cubicBezTo>
                    <a:cubicBezTo>
                      <a:pt x="55662" y="7739"/>
                      <a:pt x="35620" y="3870"/>
                      <a:pt x="15577" y="0"/>
                    </a:cubicBezTo>
                    <a:cubicBezTo>
                      <a:pt x="256117" y="46501"/>
                      <a:pt x="496623" y="92968"/>
                      <a:pt x="737162" y="139468"/>
                    </a:cubicBezTo>
                    <a:moveTo>
                      <a:pt x="0" y="2745"/>
                    </a:moveTo>
                    <a:cubicBezTo>
                      <a:pt x="1753" y="2414"/>
                      <a:pt x="3539" y="2084"/>
                      <a:pt x="5292" y="1786"/>
                    </a:cubicBezTo>
                    <a:cubicBezTo>
                      <a:pt x="3605" y="2084"/>
                      <a:pt x="1819" y="2414"/>
                      <a:pt x="0" y="2745"/>
                    </a:cubicBezTo>
                    <a:moveTo>
                      <a:pt x="5589" y="1720"/>
                    </a:moveTo>
                    <a:cubicBezTo>
                      <a:pt x="8930" y="1158"/>
                      <a:pt x="12237" y="562"/>
                      <a:pt x="15577" y="0"/>
                    </a:cubicBezTo>
                    <a:cubicBezTo>
                      <a:pt x="12535" y="529"/>
                      <a:pt x="9194" y="1091"/>
                      <a:pt x="5589" y="1720"/>
                    </a:cubicBezTo>
                  </a:path>
                </a:pathLst>
              </a:custGeom>
              <a:solidFill>
                <a:srgbClr val="949DD6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AD01FA5-AF0D-4F41-9B7D-92A32312BC96}"/>
                  </a:ext>
                </a:extLst>
              </p:cNvPr>
              <p:cNvSpPr/>
              <p:nvPr/>
            </p:nvSpPr>
            <p:spPr>
              <a:xfrm>
                <a:off x="6503755" y="3133328"/>
                <a:ext cx="957957" cy="391186"/>
              </a:xfrm>
              <a:custGeom>
                <a:avLst/>
                <a:gdLst>
                  <a:gd name="connsiteX0" fmla="*/ 892142 w 957957"/>
                  <a:gd name="connsiteY0" fmla="*/ 391186 h 391186"/>
                  <a:gd name="connsiteX1" fmla="*/ 837439 w 957957"/>
                  <a:gd name="connsiteY1" fmla="*/ 347001 h 391186"/>
                  <a:gd name="connsiteX2" fmla="*/ 837902 w 957957"/>
                  <a:gd name="connsiteY2" fmla="*/ 344719 h 391186"/>
                  <a:gd name="connsiteX3" fmla="*/ 839721 w 957957"/>
                  <a:gd name="connsiteY3" fmla="*/ 325570 h 391186"/>
                  <a:gd name="connsiteX4" fmla="*/ 837704 w 957957"/>
                  <a:gd name="connsiteY4" fmla="*/ 304701 h 391186"/>
                  <a:gd name="connsiteX5" fmla="*/ 716260 w 957957"/>
                  <a:gd name="connsiteY5" fmla="*/ 252379 h 391186"/>
                  <a:gd name="connsiteX6" fmla="*/ 671149 w 957957"/>
                  <a:gd name="connsiteY6" fmla="*/ 285022 h 391186"/>
                  <a:gd name="connsiteX7" fmla="*/ 576395 w 957957"/>
                  <a:gd name="connsiteY7" fmla="*/ 273910 h 391186"/>
                  <a:gd name="connsiteX8" fmla="*/ 454124 w 957957"/>
                  <a:gd name="connsiteY8" fmla="*/ 260780 h 391186"/>
                  <a:gd name="connsiteX9" fmla="*/ 390426 w 957957"/>
                  <a:gd name="connsiteY9" fmla="*/ 253901 h 391186"/>
                  <a:gd name="connsiteX10" fmla="*/ 148597 w 957957"/>
                  <a:gd name="connsiteY10" fmla="*/ 107454 h 391186"/>
                  <a:gd name="connsiteX11" fmla="*/ 60160 w 957957"/>
                  <a:gd name="connsiteY11" fmla="*/ 11642 h 391186"/>
                  <a:gd name="connsiteX12" fmla="*/ 0 w 957957"/>
                  <a:gd name="connsiteY12" fmla="*/ 0 h 391186"/>
                  <a:gd name="connsiteX13" fmla="*/ 60160 w 957957"/>
                  <a:gd name="connsiteY13" fmla="*/ 11642 h 391186"/>
                  <a:gd name="connsiteX14" fmla="*/ 721585 w 957957"/>
                  <a:gd name="connsiteY14" fmla="*/ 139468 h 391186"/>
                  <a:gd name="connsiteX15" fmla="*/ 740403 w 957957"/>
                  <a:gd name="connsiteY15" fmla="*/ 143107 h 391186"/>
                  <a:gd name="connsiteX16" fmla="*/ 744769 w 957957"/>
                  <a:gd name="connsiteY16" fmla="*/ 145587 h 391186"/>
                  <a:gd name="connsiteX17" fmla="*/ 925645 w 957957"/>
                  <a:gd name="connsiteY17" fmla="*/ 282773 h 391186"/>
                  <a:gd name="connsiteX18" fmla="*/ 940362 w 957957"/>
                  <a:gd name="connsiteY18" fmla="*/ 298946 h 391186"/>
                  <a:gd name="connsiteX19" fmla="*/ 957957 w 957957"/>
                  <a:gd name="connsiteY19" fmla="*/ 320344 h 391186"/>
                  <a:gd name="connsiteX20" fmla="*/ 940362 w 957957"/>
                  <a:gd name="connsiteY20" fmla="*/ 298946 h 391186"/>
                  <a:gd name="connsiteX21" fmla="*/ 873059 w 957957"/>
                  <a:gd name="connsiteY21" fmla="*/ 357022 h 391186"/>
                  <a:gd name="connsiteX22" fmla="*/ 892142 w 957957"/>
                  <a:gd name="connsiteY22" fmla="*/ 391186 h 39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57957" h="391186">
                    <a:moveTo>
                      <a:pt x="892142" y="391186"/>
                    </a:moveTo>
                    <a:cubicBezTo>
                      <a:pt x="874977" y="374584"/>
                      <a:pt x="856556" y="359833"/>
                      <a:pt x="837439" y="347001"/>
                    </a:cubicBezTo>
                    <a:cubicBezTo>
                      <a:pt x="837605" y="346240"/>
                      <a:pt x="837770" y="345480"/>
                      <a:pt x="837902" y="344719"/>
                    </a:cubicBezTo>
                    <a:cubicBezTo>
                      <a:pt x="839225" y="337840"/>
                      <a:pt x="839721" y="331391"/>
                      <a:pt x="839721" y="325570"/>
                    </a:cubicBezTo>
                    <a:cubicBezTo>
                      <a:pt x="839721" y="317136"/>
                      <a:pt x="838696" y="309992"/>
                      <a:pt x="837704" y="304701"/>
                    </a:cubicBezTo>
                    <a:cubicBezTo>
                      <a:pt x="797223" y="287271"/>
                      <a:pt x="756741" y="269809"/>
                      <a:pt x="716260" y="252379"/>
                    </a:cubicBezTo>
                    <a:cubicBezTo>
                      <a:pt x="701212" y="263260"/>
                      <a:pt x="686197" y="274141"/>
                      <a:pt x="671149" y="285022"/>
                    </a:cubicBezTo>
                    <a:cubicBezTo>
                      <a:pt x="650346" y="282476"/>
                      <a:pt x="619257" y="278871"/>
                      <a:pt x="576395" y="273910"/>
                    </a:cubicBezTo>
                    <a:cubicBezTo>
                      <a:pt x="503072" y="265443"/>
                      <a:pt x="466361" y="261871"/>
                      <a:pt x="454124" y="260780"/>
                    </a:cubicBezTo>
                    <a:cubicBezTo>
                      <a:pt x="418339" y="257605"/>
                      <a:pt x="409410" y="257605"/>
                      <a:pt x="390426" y="253901"/>
                    </a:cubicBezTo>
                    <a:cubicBezTo>
                      <a:pt x="287536" y="233991"/>
                      <a:pt x="265972" y="179255"/>
                      <a:pt x="148597" y="107454"/>
                    </a:cubicBezTo>
                    <a:lnTo>
                      <a:pt x="60160" y="11642"/>
                    </a:lnTo>
                    <a:cubicBezTo>
                      <a:pt x="40084" y="7739"/>
                      <a:pt x="20042" y="3870"/>
                      <a:pt x="0" y="0"/>
                    </a:cubicBezTo>
                    <a:cubicBezTo>
                      <a:pt x="20042" y="3870"/>
                      <a:pt x="40084" y="7739"/>
                      <a:pt x="60160" y="11642"/>
                    </a:cubicBezTo>
                    <a:cubicBezTo>
                      <a:pt x="280624" y="54240"/>
                      <a:pt x="501121" y="96838"/>
                      <a:pt x="721585" y="139468"/>
                    </a:cubicBezTo>
                    <a:cubicBezTo>
                      <a:pt x="727869" y="140692"/>
                      <a:pt x="734153" y="141883"/>
                      <a:pt x="740403" y="143107"/>
                    </a:cubicBezTo>
                    <a:cubicBezTo>
                      <a:pt x="741892" y="143933"/>
                      <a:pt x="743347" y="144760"/>
                      <a:pt x="744769" y="145587"/>
                    </a:cubicBezTo>
                    <a:cubicBezTo>
                      <a:pt x="826261" y="192451"/>
                      <a:pt x="884304" y="239150"/>
                      <a:pt x="925645" y="282773"/>
                    </a:cubicBezTo>
                    <a:cubicBezTo>
                      <a:pt x="930804" y="288197"/>
                      <a:pt x="935699" y="293621"/>
                      <a:pt x="940362" y="298946"/>
                    </a:cubicBezTo>
                    <a:cubicBezTo>
                      <a:pt x="946679" y="306189"/>
                      <a:pt x="952533" y="313333"/>
                      <a:pt x="957957" y="320344"/>
                    </a:cubicBezTo>
                    <a:cubicBezTo>
                      <a:pt x="952533" y="313333"/>
                      <a:pt x="946679" y="306189"/>
                      <a:pt x="940362" y="298946"/>
                    </a:cubicBezTo>
                    <a:lnTo>
                      <a:pt x="873059" y="357022"/>
                    </a:lnTo>
                    <a:cubicBezTo>
                      <a:pt x="880037" y="368763"/>
                      <a:pt x="886387" y="380173"/>
                      <a:pt x="892142" y="391186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61863D2-6DC9-4F82-82F1-5F0EA79E6467}"/>
                  </a:ext>
                </a:extLst>
              </p:cNvPr>
              <p:cNvSpPr/>
              <p:nvPr/>
            </p:nvSpPr>
            <p:spPr>
              <a:xfrm>
                <a:off x="7376814" y="3432274"/>
                <a:ext cx="153997" cy="322758"/>
              </a:xfrm>
              <a:custGeom>
                <a:avLst/>
                <a:gdLst>
                  <a:gd name="connsiteX0" fmla="*/ 130638 w 153997"/>
                  <a:gd name="connsiteY0" fmla="*/ 322759 h 322758"/>
                  <a:gd name="connsiteX1" fmla="*/ 75307 w 153997"/>
                  <a:gd name="connsiteY1" fmla="*/ 161164 h 322758"/>
                  <a:gd name="connsiteX2" fmla="*/ 19083 w 153997"/>
                  <a:gd name="connsiteY2" fmla="*/ 92240 h 322758"/>
                  <a:gd name="connsiteX3" fmla="*/ 0 w 153997"/>
                  <a:gd name="connsiteY3" fmla="*/ 58076 h 322758"/>
                  <a:gd name="connsiteX4" fmla="*/ 67303 w 153997"/>
                  <a:gd name="connsiteY4" fmla="*/ 0 h 322758"/>
                  <a:gd name="connsiteX5" fmla="*/ 84898 w 153997"/>
                  <a:gd name="connsiteY5" fmla="*/ 21398 h 322758"/>
                  <a:gd name="connsiteX6" fmla="*/ 85030 w 153997"/>
                  <a:gd name="connsiteY6" fmla="*/ 21564 h 322758"/>
                  <a:gd name="connsiteX7" fmla="*/ 85064 w 153997"/>
                  <a:gd name="connsiteY7" fmla="*/ 21630 h 322758"/>
                  <a:gd name="connsiteX8" fmla="*/ 118566 w 153997"/>
                  <a:gd name="connsiteY8" fmla="*/ 72132 h 322758"/>
                  <a:gd name="connsiteX9" fmla="*/ 153690 w 153997"/>
                  <a:gd name="connsiteY9" fmla="*/ 196585 h 322758"/>
                  <a:gd name="connsiteX10" fmla="*/ 130638 w 153997"/>
                  <a:gd name="connsiteY10" fmla="*/ 322759 h 32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97" h="322758">
                    <a:moveTo>
                      <a:pt x="130638" y="322759"/>
                    </a:moveTo>
                    <a:cubicBezTo>
                      <a:pt x="121973" y="243714"/>
                      <a:pt x="93001" y="189243"/>
                      <a:pt x="75307" y="161164"/>
                    </a:cubicBezTo>
                    <a:cubicBezTo>
                      <a:pt x="59068" y="135467"/>
                      <a:pt x="40018" y="112481"/>
                      <a:pt x="19083" y="92240"/>
                    </a:cubicBezTo>
                    <a:cubicBezTo>
                      <a:pt x="13328" y="81227"/>
                      <a:pt x="6978" y="69817"/>
                      <a:pt x="0" y="58076"/>
                    </a:cubicBezTo>
                    <a:lnTo>
                      <a:pt x="67303" y="0"/>
                    </a:lnTo>
                    <a:cubicBezTo>
                      <a:pt x="73620" y="7243"/>
                      <a:pt x="79474" y="14387"/>
                      <a:pt x="84898" y="21398"/>
                    </a:cubicBezTo>
                    <a:cubicBezTo>
                      <a:pt x="84931" y="21464"/>
                      <a:pt x="84997" y="21497"/>
                      <a:pt x="85030" y="21564"/>
                    </a:cubicBezTo>
                    <a:cubicBezTo>
                      <a:pt x="85030" y="21564"/>
                      <a:pt x="85064" y="21597"/>
                      <a:pt x="85064" y="21630"/>
                    </a:cubicBezTo>
                    <a:cubicBezTo>
                      <a:pt x="98723" y="39258"/>
                      <a:pt x="109703" y="56191"/>
                      <a:pt x="118566" y="72132"/>
                    </a:cubicBezTo>
                    <a:cubicBezTo>
                      <a:pt x="130671" y="94092"/>
                      <a:pt x="150978" y="137749"/>
                      <a:pt x="153690" y="196585"/>
                    </a:cubicBezTo>
                    <a:cubicBezTo>
                      <a:pt x="156402" y="254827"/>
                      <a:pt x="140560" y="299806"/>
                      <a:pt x="130638" y="322759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6F842DB5-D5F2-4318-BF3D-ECAA865E3397}"/>
                  </a:ext>
                </a:extLst>
              </p:cNvPr>
              <p:cNvSpPr/>
              <p:nvPr/>
            </p:nvSpPr>
            <p:spPr>
              <a:xfrm>
                <a:off x="6439197" y="3133328"/>
                <a:ext cx="213154" cy="107453"/>
              </a:xfrm>
              <a:custGeom>
                <a:avLst/>
                <a:gdLst>
                  <a:gd name="connsiteX0" fmla="*/ 213155 w 213154"/>
                  <a:gd name="connsiteY0" fmla="*/ 107454 h 107453"/>
                  <a:gd name="connsiteX1" fmla="*/ 170623 w 213154"/>
                  <a:gd name="connsiteY1" fmla="*/ 83112 h 107453"/>
                  <a:gd name="connsiteX2" fmla="*/ 0 w 213154"/>
                  <a:gd name="connsiteY2" fmla="*/ 12303 h 107453"/>
                  <a:gd name="connsiteX3" fmla="*/ 48981 w 213154"/>
                  <a:gd name="connsiteY3" fmla="*/ 2745 h 107453"/>
                  <a:gd name="connsiteX4" fmla="*/ 54273 w 213154"/>
                  <a:gd name="connsiteY4" fmla="*/ 1786 h 107453"/>
                  <a:gd name="connsiteX5" fmla="*/ 54570 w 213154"/>
                  <a:gd name="connsiteY5" fmla="*/ 1720 h 107453"/>
                  <a:gd name="connsiteX6" fmla="*/ 64558 w 213154"/>
                  <a:gd name="connsiteY6" fmla="*/ 0 h 107453"/>
                  <a:gd name="connsiteX7" fmla="*/ 124718 w 213154"/>
                  <a:gd name="connsiteY7" fmla="*/ 11642 h 107453"/>
                  <a:gd name="connsiteX8" fmla="*/ 213155 w 213154"/>
                  <a:gd name="connsiteY8" fmla="*/ 107454 h 10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154" h="107453">
                    <a:moveTo>
                      <a:pt x="213155" y="107454"/>
                    </a:moveTo>
                    <a:cubicBezTo>
                      <a:pt x="200223" y="99516"/>
                      <a:pt x="186101" y="91414"/>
                      <a:pt x="170623" y="83112"/>
                    </a:cubicBezTo>
                    <a:cubicBezTo>
                      <a:pt x="100905" y="45740"/>
                      <a:pt x="39522" y="24309"/>
                      <a:pt x="0" y="12303"/>
                    </a:cubicBezTo>
                    <a:cubicBezTo>
                      <a:pt x="16073" y="8930"/>
                      <a:pt x="32378" y="5722"/>
                      <a:pt x="48981" y="2745"/>
                    </a:cubicBezTo>
                    <a:cubicBezTo>
                      <a:pt x="50800" y="2414"/>
                      <a:pt x="52586" y="2084"/>
                      <a:pt x="54273" y="1786"/>
                    </a:cubicBezTo>
                    <a:cubicBezTo>
                      <a:pt x="54372" y="1753"/>
                      <a:pt x="54471" y="1753"/>
                      <a:pt x="54570" y="1720"/>
                    </a:cubicBezTo>
                    <a:cubicBezTo>
                      <a:pt x="58175" y="1091"/>
                      <a:pt x="61516" y="529"/>
                      <a:pt x="64558" y="0"/>
                    </a:cubicBezTo>
                    <a:cubicBezTo>
                      <a:pt x="84601" y="3870"/>
                      <a:pt x="104643" y="7739"/>
                      <a:pt x="124718" y="11642"/>
                    </a:cubicBezTo>
                    <a:lnTo>
                      <a:pt x="213155" y="107454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5B97853-06F3-4DFD-80FD-5FADE6155044}"/>
                  </a:ext>
                </a:extLst>
              </p:cNvPr>
              <p:cNvSpPr/>
              <p:nvPr/>
            </p:nvSpPr>
            <p:spPr>
              <a:xfrm>
                <a:off x="6881481" y="3845983"/>
                <a:ext cx="254198" cy="249932"/>
              </a:xfrm>
              <a:custGeom>
                <a:avLst/>
                <a:gdLst>
                  <a:gd name="connsiteX0" fmla="*/ 254198 w 254198"/>
                  <a:gd name="connsiteY0" fmla="*/ 109538 h 249932"/>
                  <a:gd name="connsiteX1" fmla="*/ 154318 w 254198"/>
                  <a:gd name="connsiteY1" fmla="*/ 249932 h 249932"/>
                  <a:gd name="connsiteX2" fmla="*/ 81624 w 254198"/>
                  <a:gd name="connsiteY2" fmla="*/ 198107 h 249932"/>
                  <a:gd name="connsiteX3" fmla="*/ 67667 w 254198"/>
                  <a:gd name="connsiteY3" fmla="*/ 188119 h 249932"/>
                  <a:gd name="connsiteX4" fmla="*/ 0 w 254198"/>
                  <a:gd name="connsiteY4" fmla="*/ 139898 h 249932"/>
                  <a:gd name="connsiteX5" fmla="*/ 99053 w 254198"/>
                  <a:gd name="connsiteY5" fmla="*/ 2117 h 249932"/>
                  <a:gd name="connsiteX6" fmla="*/ 100575 w 254198"/>
                  <a:gd name="connsiteY6" fmla="*/ 0 h 249932"/>
                  <a:gd name="connsiteX7" fmla="*/ 154351 w 254198"/>
                  <a:gd name="connsiteY7" fmla="*/ 38332 h 249932"/>
                  <a:gd name="connsiteX8" fmla="*/ 254198 w 254198"/>
                  <a:gd name="connsiteY8" fmla="*/ 109538 h 249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198" h="249932">
                    <a:moveTo>
                      <a:pt x="254198" y="109538"/>
                    </a:moveTo>
                    <a:lnTo>
                      <a:pt x="154318" y="249932"/>
                    </a:lnTo>
                    <a:lnTo>
                      <a:pt x="81624" y="198107"/>
                    </a:lnTo>
                    <a:lnTo>
                      <a:pt x="67667" y="188119"/>
                    </a:lnTo>
                    <a:lnTo>
                      <a:pt x="0" y="139898"/>
                    </a:lnTo>
                    <a:cubicBezTo>
                      <a:pt x="33007" y="93960"/>
                      <a:pt x="66047" y="48022"/>
                      <a:pt x="99053" y="2117"/>
                    </a:cubicBezTo>
                    <a:cubicBezTo>
                      <a:pt x="99549" y="1389"/>
                      <a:pt x="100079" y="695"/>
                      <a:pt x="100575" y="0"/>
                    </a:cubicBezTo>
                    <a:lnTo>
                      <a:pt x="154351" y="38332"/>
                    </a:lnTo>
                    <a:lnTo>
                      <a:pt x="254198" y="109538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604E3A3F-4675-417B-906B-6F3776EC37A0}"/>
                  </a:ext>
                </a:extLst>
              </p:cNvPr>
              <p:cNvSpPr/>
              <p:nvPr/>
            </p:nvSpPr>
            <p:spPr>
              <a:xfrm>
                <a:off x="6881481" y="3848099"/>
                <a:ext cx="134441" cy="195990"/>
              </a:xfrm>
              <a:custGeom>
                <a:avLst/>
                <a:gdLst>
                  <a:gd name="connsiteX0" fmla="*/ 81624 w 134441"/>
                  <a:gd name="connsiteY0" fmla="*/ 195990 h 195990"/>
                  <a:gd name="connsiteX1" fmla="*/ 67667 w 134441"/>
                  <a:gd name="connsiteY1" fmla="*/ 186002 h 195990"/>
                  <a:gd name="connsiteX2" fmla="*/ 0 w 134441"/>
                  <a:gd name="connsiteY2" fmla="*/ 137782 h 195990"/>
                  <a:gd name="connsiteX3" fmla="*/ 6648 w 134441"/>
                  <a:gd name="connsiteY3" fmla="*/ 128521 h 195990"/>
                  <a:gd name="connsiteX4" fmla="*/ 99053 w 134441"/>
                  <a:gd name="connsiteY4" fmla="*/ 0 h 195990"/>
                  <a:gd name="connsiteX5" fmla="*/ 98756 w 134441"/>
                  <a:gd name="connsiteY5" fmla="*/ 102361 h 195990"/>
                  <a:gd name="connsiteX6" fmla="*/ 134441 w 134441"/>
                  <a:gd name="connsiteY6" fmla="*/ 176047 h 195990"/>
                  <a:gd name="connsiteX7" fmla="*/ 81624 w 134441"/>
                  <a:gd name="connsiteY7" fmla="*/ 195990 h 19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441" h="195990">
                    <a:moveTo>
                      <a:pt x="81624" y="195990"/>
                    </a:moveTo>
                    <a:lnTo>
                      <a:pt x="67667" y="186002"/>
                    </a:lnTo>
                    <a:lnTo>
                      <a:pt x="0" y="137782"/>
                    </a:lnTo>
                    <a:cubicBezTo>
                      <a:pt x="2216" y="134673"/>
                      <a:pt x="4432" y="131630"/>
                      <a:pt x="6648" y="128521"/>
                    </a:cubicBezTo>
                    <a:cubicBezTo>
                      <a:pt x="37439" y="85692"/>
                      <a:pt x="68229" y="42863"/>
                      <a:pt x="99053" y="0"/>
                    </a:cubicBezTo>
                    <a:cubicBezTo>
                      <a:pt x="92902" y="11675"/>
                      <a:pt x="67403" y="65517"/>
                      <a:pt x="98756" y="102361"/>
                    </a:cubicBezTo>
                    <a:cubicBezTo>
                      <a:pt x="134111" y="143933"/>
                      <a:pt x="134441" y="176047"/>
                      <a:pt x="134441" y="176047"/>
                    </a:cubicBezTo>
                    <a:cubicBezTo>
                      <a:pt x="134441" y="176047"/>
                      <a:pt x="112084" y="191790"/>
                      <a:pt x="81624" y="19599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AA85F01-46C6-46B1-9313-AFD934F652DD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17" cy="266203"/>
              </a:xfrm>
              <a:custGeom>
                <a:avLst/>
                <a:gdLst>
                  <a:gd name="connsiteX0" fmla="*/ 249204 w 251017"/>
                  <a:gd name="connsiteY0" fmla="*/ 92340 h 266203"/>
                  <a:gd name="connsiteX1" fmla="*/ 234421 w 251017"/>
                  <a:gd name="connsiteY1" fmla="*/ 129084 h 266203"/>
                  <a:gd name="connsiteX2" fmla="*/ 173666 w 251017"/>
                  <a:gd name="connsiteY2" fmla="*/ 187755 h 266203"/>
                  <a:gd name="connsiteX3" fmla="*/ 114333 w 251017"/>
                  <a:gd name="connsiteY3" fmla="*/ 226219 h 266203"/>
                  <a:gd name="connsiteX4" fmla="*/ 82517 w 251017"/>
                  <a:gd name="connsiteY4" fmla="*/ 252148 h 266203"/>
                  <a:gd name="connsiteX5" fmla="*/ 66080 w 251017"/>
                  <a:gd name="connsiteY5" fmla="*/ 266204 h 266203"/>
                  <a:gd name="connsiteX6" fmla="*/ 6152 w 251017"/>
                  <a:gd name="connsiteY6" fmla="*/ 204655 h 266203"/>
                  <a:gd name="connsiteX7" fmla="*/ 53777 w 251017"/>
                  <a:gd name="connsiteY7" fmla="*/ 115391 h 266203"/>
                  <a:gd name="connsiteX8" fmla="*/ 11642 w 251017"/>
                  <a:gd name="connsiteY8" fmla="*/ 97301 h 266203"/>
                  <a:gd name="connsiteX9" fmla="*/ 0 w 251017"/>
                  <a:gd name="connsiteY9" fmla="*/ 92340 h 266203"/>
                  <a:gd name="connsiteX10" fmla="*/ 127562 w 251017"/>
                  <a:gd name="connsiteY10" fmla="*/ 0 h 266203"/>
                  <a:gd name="connsiteX11" fmla="*/ 249006 w 251017"/>
                  <a:gd name="connsiteY11" fmla="*/ 52321 h 266203"/>
                  <a:gd name="connsiteX12" fmla="*/ 249204 w 251017"/>
                  <a:gd name="connsiteY12" fmla="*/ 92340 h 266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1017" h="266203">
                    <a:moveTo>
                      <a:pt x="249204" y="92340"/>
                    </a:moveTo>
                    <a:cubicBezTo>
                      <a:pt x="246592" y="105999"/>
                      <a:pt x="241267" y="118170"/>
                      <a:pt x="234421" y="129084"/>
                    </a:cubicBezTo>
                    <a:cubicBezTo>
                      <a:pt x="218017" y="155013"/>
                      <a:pt x="192749" y="173666"/>
                      <a:pt x="173666" y="187755"/>
                    </a:cubicBezTo>
                    <a:cubicBezTo>
                      <a:pt x="148067" y="206640"/>
                      <a:pt x="144463" y="203035"/>
                      <a:pt x="114333" y="226219"/>
                    </a:cubicBezTo>
                    <a:cubicBezTo>
                      <a:pt x="104047" y="234090"/>
                      <a:pt x="91976" y="244111"/>
                      <a:pt x="82517" y="252148"/>
                    </a:cubicBezTo>
                    <a:cubicBezTo>
                      <a:pt x="72992" y="260152"/>
                      <a:pt x="66080" y="266204"/>
                      <a:pt x="66080" y="266204"/>
                    </a:cubicBezTo>
                    <a:cubicBezTo>
                      <a:pt x="66080" y="266204"/>
                      <a:pt x="14717" y="236273"/>
                      <a:pt x="6152" y="204655"/>
                    </a:cubicBezTo>
                    <a:cubicBezTo>
                      <a:pt x="1356" y="187160"/>
                      <a:pt x="7111" y="159577"/>
                      <a:pt x="53777" y="115391"/>
                    </a:cubicBez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50726" y="61284"/>
                      <a:pt x="252413" y="75638"/>
                      <a:pt x="249204" y="9234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3974303-94BE-4FCF-A1C1-21E8DD63506C}"/>
                  </a:ext>
                </a:extLst>
              </p:cNvPr>
              <p:cNvSpPr/>
              <p:nvPr/>
            </p:nvSpPr>
            <p:spPr>
              <a:xfrm>
                <a:off x="7092453" y="3385707"/>
                <a:ext cx="251023" cy="129083"/>
              </a:xfrm>
              <a:custGeom>
                <a:avLst/>
                <a:gdLst>
                  <a:gd name="connsiteX0" fmla="*/ 234421 w 251023"/>
                  <a:gd name="connsiteY0" fmla="*/ 129084 h 129083"/>
                  <a:gd name="connsiteX1" fmla="*/ 129977 w 251023"/>
                  <a:gd name="connsiteY1" fmla="*/ 46831 h 129083"/>
                  <a:gd name="connsiteX2" fmla="*/ 15346 w 251023"/>
                  <a:gd name="connsiteY2" fmla="*/ 92340 h 129083"/>
                  <a:gd name="connsiteX3" fmla="*/ 11642 w 251023"/>
                  <a:gd name="connsiteY3" fmla="*/ 97301 h 129083"/>
                  <a:gd name="connsiteX4" fmla="*/ 0 w 251023"/>
                  <a:gd name="connsiteY4" fmla="*/ 92340 h 129083"/>
                  <a:gd name="connsiteX5" fmla="*/ 127562 w 251023"/>
                  <a:gd name="connsiteY5" fmla="*/ 0 h 129083"/>
                  <a:gd name="connsiteX6" fmla="*/ 249006 w 251023"/>
                  <a:gd name="connsiteY6" fmla="*/ 52321 h 129083"/>
                  <a:gd name="connsiteX7" fmla="*/ 251023 w 251023"/>
                  <a:gd name="connsiteY7" fmla="*/ 73190 h 129083"/>
                  <a:gd name="connsiteX8" fmla="*/ 249204 w 251023"/>
                  <a:gd name="connsiteY8" fmla="*/ 92340 h 129083"/>
                  <a:gd name="connsiteX9" fmla="*/ 248741 w 251023"/>
                  <a:gd name="connsiteY9" fmla="*/ 94622 h 129083"/>
                  <a:gd name="connsiteX10" fmla="*/ 234421 w 251023"/>
                  <a:gd name="connsiteY10" fmla="*/ 129084 h 12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023" h="129083">
                    <a:moveTo>
                      <a:pt x="234421" y="129084"/>
                    </a:moveTo>
                    <a:lnTo>
                      <a:pt x="129977" y="46831"/>
                    </a:lnTo>
                    <a:lnTo>
                      <a:pt x="15346" y="92340"/>
                    </a:lnTo>
                    <a:lnTo>
                      <a:pt x="11642" y="97301"/>
                    </a:lnTo>
                    <a:lnTo>
                      <a:pt x="0" y="92340"/>
                    </a:lnTo>
                    <a:cubicBezTo>
                      <a:pt x="42532" y="61549"/>
                      <a:pt x="85030" y="30758"/>
                      <a:pt x="127562" y="0"/>
                    </a:cubicBezTo>
                    <a:cubicBezTo>
                      <a:pt x="168043" y="17429"/>
                      <a:pt x="208525" y="34892"/>
                      <a:pt x="249006" y="52321"/>
                    </a:cubicBezTo>
                    <a:cubicBezTo>
                      <a:pt x="249998" y="57613"/>
                      <a:pt x="251023" y="64757"/>
                      <a:pt x="251023" y="73190"/>
                    </a:cubicBezTo>
                    <a:cubicBezTo>
                      <a:pt x="251023" y="79011"/>
                      <a:pt x="250527" y="85460"/>
                      <a:pt x="249204" y="92340"/>
                    </a:cubicBezTo>
                    <a:cubicBezTo>
                      <a:pt x="249072" y="93100"/>
                      <a:pt x="248907" y="93861"/>
                      <a:pt x="248741" y="94622"/>
                    </a:cubicBezTo>
                    <a:cubicBezTo>
                      <a:pt x="245996" y="107355"/>
                      <a:pt x="240903" y="118798"/>
                      <a:pt x="234421" y="129084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7454C95-A99B-4FE0-AFA2-DF5B8F1AEF31}"/>
                  </a:ext>
                </a:extLst>
              </p:cNvPr>
              <p:cNvSpPr/>
              <p:nvPr/>
            </p:nvSpPr>
            <p:spPr>
              <a:xfrm>
                <a:off x="6488377" y="2463745"/>
                <a:ext cx="1050266" cy="1026604"/>
              </a:xfrm>
              <a:custGeom>
                <a:avLst/>
                <a:gdLst>
                  <a:gd name="connsiteX0" fmla="*/ 1041665 w 1050266"/>
                  <a:gd name="connsiteY0" fmla="*/ 671567 h 1026604"/>
                  <a:gd name="connsiteX1" fmla="*/ 888438 w 1050266"/>
                  <a:gd name="connsiteY1" fmla="*/ 1026605 h 1026604"/>
                  <a:gd name="connsiteX2" fmla="*/ 844319 w 1050266"/>
                  <a:gd name="connsiteY2" fmla="*/ 1001668 h 1026604"/>
                  <a:gd name="connsiteX3" fmla="*/ 687057 w 1050266"/>
                  <a:gd name="connsiteY3" fmla="*/ 912735 h 1026604"/>
                  <a:gd name="connsiteX4" fmla="*/ 794676 w 1050266"/>
                  <a:gd name="connsiteY4" fmla="*/ 700341 h 1026604"/>
                  <a:gd name="connsiteX5" fmla="*/ 740866 w 1050266"/>
                  <a:gd name="connsiteY5" fmla="*/ 474155 h 1026604"/>
                  <a:gd name="connsiteX6" fmla="*/ 745232 w 1050266"/>
                  <a:gd name="connsiteY6" fmla="*/ 709998 h 1026604"/>
                  <a:gd name="connsiteX7" fmla="*/ 734550 w 1050266"/>
                  <a:gd name="connsiteY7" fmla="*/ 829093 h 1026604"/>
                  <a:gd name="connsiteX8" fmla="*/ 346406 w 1050266"/>
                  <a:gd name="connsiteY8" fmla="*/ 850326 h 1026604"/>
                  <a:gd name="connsiteX9" fmla="*/ 224830 w 1050266"/>
                  <a:gd name="connsiteY9" fmla="*/ 770852 h 1026604"/>
                  <a:gd name="connsiteX10" fmla="*/ 0 w 1050266"/>
                  <a:gd name="connsiteY10" fmla="*/ 669583 h 1026604"/>
                  <a:gd name="connsiteX11" fmla="*/ 38232 w 1050266"/>
                  <a:gd name="connsiteY11" fmla="*/ 463373 h 1026604"/>
                  <a:gd name="connsiteX12" fmla="*/ 282906 w 1050266"/>
                  <a:gd name="connsiteY12" fmla="*/ 62662 h 1026604"/>
                  <a:gd name="connsiteX13" fmla="*/ 346406 w 1050266"/>
                  <a:gd name="connsiteY13" fmla="*/ 29026 h 1026604"/>
                  <a:gd name="connsiteX14" fmla="*/ 965961 w 1050266"/>
                  <a:gd name="connsiteY14" fmla="*/ 258089 h 1026604"/>
                  <a:gd name="connsiteX15" fmla="*/ 1041665 w 1050266"/>
                  <a:gd name="connsiteY15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50266" h="1026604">
                    <a:moveTo>
                      <a:pt x="1041665" y="671567"/>
                    </a:moveTo>
                    <a:cubicBezTo>
                      <a:pt x="1018514" y="850029"/>
                      <a:pt x="931763" y="972861"/>
                      <a:pt x="888438" y="1026605"/>
                    </a:cubicBezTo>
                    <a:cubicBezTo>
                      <a:pt x="873720" y="1018304"/>
                      <a:pt x="859036" y="1009969"/>
                      <a:pt x="844319" y="1001668"/>
                    </a:cubicBezTo>
                    <a:cubicBezTo>
                      <a:pt x="791898" y="972001"/>
                      <a:pt x="739477" y="942368"/>
                      <a:pt x="687057" y="912735"/>
                    </a:cubicBezTo>
                    <a:cubicBezTo>
                      <a:pt x="706702" y="894545"/>
                      <a:pt x="780852" y="821619"/>
                      <a:pt x="794676" y="700341"/>
                    </a:cubicBezTo>
                    <a:cubicBezTo>
                      <a:pt x="808038" y="582799"/>
                      <a:pt x="755915" y="497141"/>
                      <a:pt x="740866" y="474155"/>
                    </a:cubicBezTo>
                    <a:cubicBezTo>
                      <a:pt x="747216" y="544633"/>
                      <a:pt x="749796" y="623777"/>
                      <a:pt x="745232" y="709998"/>
                    </a:cubicBezTo>
                    <a:cubicBezTo>
                      <a:pt x="743016" y="751802"/>
                      <a:pt x="739312" y="791556"/>
                      <a:pt x="734550" y="829093"/>
                    </a:cubicBezTo>
                    <a:cubicBezTo>
                      <a:pt x="529696" y="910651"/>
                      <a:pt x="414404" y="888095"/>
                      <a:pt x="346406" y="850326"/>
                    </a:cubicBezTo>
                    <a:cubicBezTo>
                      <a:pt x="311845" y="831144"/>
                      <a:pt x="290645" y="809845"/>
                      <a:pt x="224830" y="770852"/>
                    </a:cubicBezTo>
                    <a:cubicBezTo>
                      <a:pt x="135004" y="717638"/>
                      <a:pt x="54438" y="687111"/>
                      <a:pt x="0" y="669583"/>
                    </a:cubicBezTo>
                    <a:cubicBezTo>
                      <a:pt x="3572" y="616865"/>
                      <a:pt x="12932" y="544931"/>
                      <a:pt x="38232" y="463373"/>
                    </a:cubicBezTo>
                    <a:cubicBezTo>
                      <a:pt x="70082" y="360582"/>
                      <a:pt x="130836" y="163203"/>
                      <a:pt x="282906" y="62662"/>
                    </a:cubicBezTo>
                    <a:cubicBezTo>
                      <a:pt x="302518" y="49730"/>
                      <a:pt x="323619" y="38353"/>
                      <a:pt x="346406" y="29026"/>
                    </a:cubicBezTo>
                    <a:cubicBezTo>
                      <a:pt x="559660" y="-58418"/>
                      <a:pt x="835323" y="61471"/>
                      <a:pt x="965961" y="258089"/>
                    </a:cubicBezTo>
                    <a:cubicBezTo>
                      <a:pt x="1075201" y="422495"/>
                      <a:pt x="1050197" y="605984"/>
                      <a:pt x="1041665" y="67156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68AD991-6927-476A-9E78-F704692EC857}"/>
                  </a:ext>
                </a:extLst>
              </p:cNvPr>
              <p:cNvSpPr/>
              <p:nvPr/>
            </p:nvSpPr>
            <p:spPr>
              <a:xfrm>
                <a:off x="6624380" y="2798524"/>
                <a:ext cx="680181" cy="550532"/>
              </a:xfrm>
              <a:custGeom>
                <a:avLst/>
                <a:gdLst>
                  <a:gd name="connsiteX0" fmla="*/ 598712 w 680181"/>
                  <a:gd name="connsiteY0" fmla="*/ 494844 h 550532"/>
                  <a:gd name="connsiteX1" fmla="*/ 151433 w 680181"/>
                  <a:gd name="connsiteY1" fmla="*/ 481648 h 550532"/>
                  <a:gd name="connsiteX2" fmla="*/ 134368 w 680181"/>
                  <a:gd name="connsiteY2" fmla="*/ 463954 h 550532"/>
                  <a:gd name="connsiteX3" fmla="*/ 80723 w 680181"/>
                  <a:gd name="connsiteY3" fmla="*/ 397907 h 550532"/>
                  <a:gd name="connsiteX4" fmla="*/ 40771 w 680181"/>
                  <a:gd name="connsiteY4" fmla="*/ 339401 h 550532"/>
                  <a:gd name="connsiteX5" fmla="*/ 819 w 680181"/>
                  <a:gd name="connsiteY5" fmla="*/ 148604 h 550532"/>
                  <a:gd name="connsiteX6" fmla="*/ 8492 w 680181"/>
                  <a:gd name="connsiteY6" fmla="*/ 54710 h 550532"/>
                  <a:gd name="connsiteX7" fmla="*/ 83799 w 680181"/>
                  <a:gd name="connsiteY7" fmla="*/ 208598 h 550532"/>
                  <a:gd name="connsiteX8" fmla="*/ 337435 w 680181"/>
                  <a:gd name="connsiteY8" fmla="*/ 19321 h 550532"/>
                  <a:gd name="connsiteX9" fmla="*/ 491125 w 680181"/>
                  <a:gd name="connsiteY9" fmla="*/ 2388 h 550532"/>
                  <a:gd name="connsiteX10" fmla="*/ 530052 w 680181"/>
                  <a:gd name="connsiteY10" fmla="*/ 7283 h 550532"/>
                  <a:gd name="connsiteX11" fmla="*/ 558759 w 680181"/>
                  <a:gd name="connsiteY11" fmla="*/ 10094 h 550532"/>
                  <a:gd name="connsiteX12" fmla="*/ 641739 w 680181"/>
                  <a:gd name="connsiteY12" fmla="*/ 42406 h 550532"/>
                  <a:gd name="connsiteX13" fmla="*/ 672497 w 680181"/>
                  <a:gd name="connsiteY13" fmla="*/ 173210 h 550532"/>
                  <a:gd name="connsiteX14" fmla="*/ 629469 w 680181"/>
                  <a:gd name="connsiteY14" fmla="*/ 105510 h 550532"/>
                  <a:gd name="connsiteX15" fmla="*/ 609460 w 680181"/>
                  <a:gd name="connsiteY15" fmla="*/ 374822 h 550532"/>
                  <a:gd name="connsiteX16" fmla="*/ 598712 w 680181"/>
                  <a:gd name="connsiteY16" fmla="*/ 494844 h 5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0181" h="550532">
                    <a:moveTo>
                      <a:pt x="598712" y="494844"/>
                    </a:moveTo>
                    <a:cubicBezTo>
                      <a:pt x="598712" y="494844"/>
                      <a:pt x="357378" y="628525"/>
                      <a:pt x="151433" y="481648"/>
                    </a:cubicBezTo>
                    <a:cubicBezTo>
                      <a:pt x="147167" y="477414"/>
                      <a:pt x="141247" y="471362"/>
                      <a:pt x="134368" y="463954"/>
                    </a:cubicBezTo>
                    <a:cubicBezTo>
                      <a:pt x="121866" y="450460"/>
                      <a:pt x="104834" y="430914"/>
                      <a:pt x="80723" y="397907"/>
                    </a:cubicBezTo>
                    <a:cubicBezTo>
                      <a:pt x="61971" y="372210"/>
                      <a:pt x="50495" y="356500"/>
                      <a:pt x="40771" y="339401"/>
                    </a:cubicBezTo>
                    <a:cubicBezTo>
                      <a:pt x="5747" y="278051"/>
                      <a:pt x="3432" y="217197"/>
                      <a:pt x="819" y="148604"/>
                    </a:cubicBezTo>
                    <a:cubicBezTo>
                      <a:pt x="158" y="132299"/>
                      <a:pt x="-2719" y="56363"/>
                      <a:pt x="8492" y="54710"/>
                    </a:cubicBezTo>
                    <a:cubicBezTo>
                      <a:pt x="23805" y="52461"/>
                      <a:pt x="28898" y="194112"/>
                      <a:pt x="83799" y="208598"/>
                    </a:cubicBezTo>
                    <a:cubicBezTo>
                      <a:pt x="142834" y="224208"/>
                      <a:pt x="188872" y="74123"/>
                      <a:pt x="337435" y="19321"/>
                    </a:cubicBezTo>
                    <a:cubicBezTo>
                      <a:pt x="397264" y="-2771"/>
                      <a:pt x="453290" y="-1812"/>
                      <a:pt x="491125" y="2388"/>
                    </a:cubicBezTo>
                    <a:cubicBezTo>
                      <a:pt x="506802" y="3678"/>
                      <a:pt x="514673" y="5365"/>
                      <a:pt x="530052" y="7283"/>
                    </a:cubicBezTo>
                    <a:cubicBezTo>
                      <a:pt x="545431" y="9168"/>
                      <a:pt x="555353" y="9763"/>
                      <a:pt x="558759" y="10094"/>
                    </a:cubicBezTo>
                    <a:cubicBezTo>
                      <a:pt x="578438" y="12012"/>
                      <a:pt x="617199" y="21372"/>
                      <a:pt x="641739" y="42406"/>
                    </a:cubicBezTo>
                    <a:cubicBezTo>
                      <a:pt x="690158" y="83880"/>
                      <a:pt x="683047" y="170531"/>
                      <a:pt x="672497" y="173210"/>
                    </a:cubicBezTo>
                    <a:cubicBezTo>
                      <a:pt x="662410" y="175756"/>
                      <a:pt x="644848" y="102930"/>
                      <a:pt x="629469" y="105510"/>
                    </a:cubicBezTo>
                    <a:cubicBezTo>
                      <a:pt x="611478" y="108519"/>
                      <a:pt x="620407" y="210251"/>
                      <a:pt x="609460" y="374822"/>
                    </a:cubicBezTo>
                    <a:cubicBezTo>
                      <a:pt x="606087" y="425920"/>
                      <a:pt x="601787" y="467691"/>
                      <a:pt x="598712" y="494844"/>
                    </a:cubicBezTo>
                  </a:path>
                </a:pathLst>
              </a:custGeom>
              <a:solidFill>
                <a:srgbClr val="02805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5D37BB6E-E55C-4D3F-8CE1-F337DF8EE31E}"/>
                  </a:ext>
                </a:extLst>
              </p:cNvPr>
              <p:cNvSpPr/>
              <p:nvPr/>
            </p:nvSpPr>
            <p:spPr>
              <a:xfrm>
                <a:off x="7578162" y="2693352"/>
                <a:ext cx="285882" cy="235089"/>
              </a:xfrm>
              <a:custGeom>
                <a:avLst/>
                <a:gdLst>
                  <a:gd name="connsiteX0" fmla="*/ 0 w 285882"/>
                  <a:gd name="connsiteY0" fmla="*/ 110636 h 235089"/>
                  <a:gd name="connsiteX1" fmla="*/ 161396 w 285882"/>
                  <a:gd name="connsiteY1" fmla="*/ 2917 h 235089"/>
                  <a:gd name="connsiteX2" fmla="*/ 202902 w 285882"/>
                  <a:gd name="connsiteY2" fmla="*/ 33708 h 235089"/>
                  <a:gd name="connsiteX3" fmla="*/ 285882 w 285882"/>
                  <a:gd name="connsiteY3" fmla="*/ 33708 h 235089"/>
                  <a:gd name="connsiteX4" fmla="*/ 244409 w 285882"/>
                  <a:gd name="connsiteY4" fmla="*/ 175294 h 235089"/>
                  <a:gd name="connsiteX5" fmla="*/ 42168 w 285882"/>
                  <a:gd name="connsiteY5" fmla="*/ 235089 h 235089"/>
                  <a:gd name="connsiteX6" fmla="*/ 0 w 285882"/>
                  <a:gd name="connsiteY6" fmla="*/ 110636 h 23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882" h="235089">
                    <a:moveTo>
                      <a:pt x="0" y="110636"/>
                    </a:moveTo>
                    <a:lnTo>
                      <a:pt x="161396" y="2917"/>
                    </a:lnTo>
                    <a:cubicBezTo>
                      <a:pt x="161396" y="2917"/>
                      <a:pt x="186002" y="-14016"/>
                      <a:pt x="202902" y="33708"/>
                    </a:cubicBezTo>
                    <a:cubicBezTo>
                      <a:pt x="219803" y="81399"/>
                      <a:pt x="285882" y="33708"/>
                      <a:pt x="285882" y="33708"/>
                    </a:cubicBezTo>
                    <a:cubicBezTo>
                      <a:pt x="285882" y="33708"/>
                      <a:pt x="275134" y="150654"/>
                      <a:pt x="244409" y="175294"/>
                    </a:cubicBezTo>
                    <a:cubicBezTo>
                      <a:pt x="213651" y="199900"/>
                      <a:pt x="42168" y="235089"/>
                      <a:pt x="42168" y="235089"/>
                    </a:cubicBezTo>
                    <a:lnTo>
                      <a:pt x="0" y="110636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421E7C8-F002-4BD6-A947-CA47EBBE343C}"/>
                  </a:ext>
                </a:extLst>
              </p:cNvPr>
              <p:cNvSpPr/>
              <p:nvPr/>
            </p:nvSpPr>
            <p:spPr>
              <a:xfrm>
                <a:off x="7584314" y="2791684"/>
                <a:ext cx="70908" cy="136954"/>
              </a:xfrm>
              <a:custGeom>
                <a:avLst/>
                <a:gdLst>
                  <a:gd name="connsiteX0" fmla="*/ 35355 w 70908"/>
                  <a:gd name="connsiteY0" fmla="*/ 136955 h 136954"/>
                  <a:gd name="connsiteX1" fmla="*/ 33007 w 70908"/>
                  <a:gd name="connsiteY1" fmla="*/ 127893 h 136954"/>
                  <a:gd name="connsiteX2" fmla="*/ 36016 w 70908"/>
                  <a:gd name="connsiteY2" fmla="*/ 136757 h 136954"/>
                  <a:gd name="connsiteX3" fmla="*/ 70346 w 70908"/>
                  <a:gd name="connsiteY3" fmla="*/ 129282 h 136954"/>
                  <a:gd name="connsiteX4" fmla="*/ 70908 w 70908"/>
                  <a:gd name="connsiteY4" fmla="*/ 130373 h 136954"/>
                  <a:gd name="connsiteX5" fmla="*/ 35355 w 70908"/>
                  <a:gd name="connsiteY5" fmla="*/ 136955 h 136954"/>
                  <a:gd name="connsiteX6" fmla="*/ 1786 w 70908"/>
                  <a:gd name="connsiteY6" fmla="*/ 7011 h 136954"/>
                  <a:gd name="connsiteX7" fmla="*/ 0 w 70908"/>
                  <a:gd name="connsiteY7" fmla="*/ 0 h 136954"/>
                  <a:gd name="connsiteX8" fmla="*/ 3274 w 70908"/>
                  <a:gd name="connsiteY8" fmla="*/ 6019 h 136954"/>
                  <a:gd name="connsiteX9" fmla="*/ 1786 w 70908"/>
                  <a:gd name="connsiteY9" fmla="*/ 7011 h 13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908" h="136954">
                    <a:moveTo>
                      <a:pt x="35355" y="136955"/>
                    </a:moveTo>
                    <a:lnTo>
                      <a:pt x="33007" y="127893"/>
                    </a:lnTo>
                    <a:lnTo>
                      <a:pt x="36016" y="136757"/>
                    </a:lnTo>
                    <a:cubicBezTo>
                      <a:pt x="36016" y="136757"/>
                      <a:pt x="49808" y="133912"/>
                      <a:pt x="70346" y="129282"/>
                    </a:cubicBezTo>
                    <a:lnTo>
                      <a:pt x="70908" y="130373"/>
                    </a:lnTo>
                    <a:lnTo>
                      <a:pt x="35355" y="136955"/>
                    </a:lnTo>
                    <a:moveTo>
                      <a:pt x="1786" y="7011"/>
                    </a:moveTo>
                    <a:lnTo>
                      <a:pt x="0" y="0"/>
                    </a:lnTo>
                    <a:lnTo>
                      <a:pt x="3274" y="6019"/>
                    </a:lnTo>
                    <a:lnTo>
                      <a:pt x="1786" y="7011"/>
                    </a:lnTo>
                  </a:path>
                </a:pathLst>
              </a:custGeom>
              <a:solidFill>
                <a:srgbClr val="E5C7C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A188462-5FA6-446F-8EFA-2DFBC17C2CEB}"/>
                  </a:ext>
                </a:extLst>
              </p:cNvPr>
              <p:cNvSpPr/>
              <p:nvPr/>
            </p:nvSpPr>
            <p:spPr>
              <a:xfrm>
                <a:off x="7586100" y="2797704"/>
                <a:ext cx="68560" cy="130737"/>
              </a:xfrm>
              <a:custGeom>
                <a:avLst/>
                <a:gdLst>
                  <a:gd name="connsiteX0" fmla="*/ 34230 w 68560"/>
                  <a:gd name="connsiteY0" fmla="*/ 130737 h 130737"/>
                  <a:gd name="connsiteX1" fmla="*/ 31221 w 68560"/>
                  <a:gd name="connsiteY1" fmla="*/ 121874 h 130737"/>
                  <a:gd name="connsiteX2" fmla="*/ 0 w 68560"/>
                  <a:gd name="connsiteY2" fmla="*/ 992 h 130737"/>
                  <a:gd name="connsiteX3" fmla="*/ 1488 w 68560"/>
                  <a:gd name="connsiteY3" fmla="*/ 0 h 130737"/>
                  <a:gd name="connsiteX4" fmla="*/ 68560 w 68560"/>
                  <a:gd name="connsiteY4" fmla="*/ 123263 h 130737"/>
                  <a:gd name="connsiteX5" fmla="*/ 34230 w 68560"/>
                  <a:gd name="connsiteY5" fmla="*/ 130737 h 13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560" h="130737">
                    <a:moveTo>
                      <a:pt x="34230" y="130737"/>
                    </a:moveTo>
                    <a:lnTo>
                      <a:pt x="31221" y="121874"/>
                    </a:lnTo>
                    <a:lnTo>
                      <a:pt x="0" y="992"/>
                    </a:lnTo>
                    <a:lnTo>
                      <a:pt x="1488" y="0"/>
                    </a:lnTo>
                    <a:lnTo>
                      <a:pt x="68560" y="123263"/>
                    </a:lnTo>
                    <a:cubicBezTo>
                      <a:pt x="48022" y="127893"/>
                      <a:pt x="34230" y="130737"/>
                      <a:pt x="34230" y="130737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A3547442-C5D5-4B54-AF88-F0C920DE8E9B}"/>
                  </a:ext>
                </a:extLst>
              </p:cNvPr>
              <p:cNvSpPr/>
              <p:nvPr/>
            </p:nvSpPr>
            <p:spPr>
              <a:xfrm>
                <a:off x="6618208" y="2553965"/>
                <a:ext cx="1015285" cy="629587"/>
              </a:xfrm>
              <a:custGeom>
                <a:avLst/>
                <a:gdLst>
                  <a:gd name="connsiteX0" fmla="*/ 1015285 w 1015285"/>
                  <a:gd name="connsiteY0" fmla="*/ 412212 h 629587"/>
                  <a:gd name="connsiteX1" fmla="*/ 132338 w 1015285"/>
                  <a:gd name="connsiteY1" fmla="*/ 538187 h 629587"/>
                  <a:gd name="connsiteX2" fmla="*/ 3287 w 1015285"/>
                  <a:gd name="connsiteY2" fmla="*/ 206168 h 629587"/>
                  <a:gd name="connsiteX3" fmla="*/ 58254 w 1015285"/>
                  <a:gd name="connsiteY3" fmla="*/ 60250 h 629587"/>
                  <a:gd name="connsiteX4" fmla="*/ 139779 w 1015285"/>
                  <a:gd name="connsiteY4" fmla="*/ 90 h 629587"/>
                  <a:gd name="connsiteX5" fmla="*/ 336001 w 1015285"/>
                  <a:gd name="connsiteY5" fmla="*/ 318285 h 629587"/>
                  <a:gd name="connsiteX6" fmla="*/ 966238 w 1015285"/>
                  <a:gd name="connsiteY6" fmla="*/ 220058 h 629587"/>
                  <a:gd name="connsiteX7" fmla="*/ 1012540 w 1015285"/>
                  <a:gd name="connsiteY7" fmla="*/ 401430 h 629587"/>
                  <a:gd name="connsiteX8" fmla="*/ 1015285 w 1015285"/>
                  <a:gd name="connsiteY8" fmla="*/ 412212 h 6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5285" h="629587">
                    <a:moveTo>
                      <a:pt x="1015285" y="412212"/>
                    </a:moveTo>
                    <a:cubicBezTo>
                      <a:pt x="665208" y="651031"/>
                      <a:pt x="303589" y="693133"/>
                      <a:pt x="132338" y="538187"/>
                    </a:cubicBezTo>
                    <a:cubicBezTo>
                      <a:pt x="67349" y="479416"/>
                      <a:pt x="-17847" y="349572"/>
                      <a:pt x="3287" y="206168"/>
                    </a:cubicBezTo>
                    <a:cubicBezTo>
                      <a:pt x="10762" y="155599"/>
                      <a:pt x="31664" y="100665"/>
                      <a:pt x="58254" y="60250"/>
                    </a:cubicBezTo>
                    <a:cubicBezTo>
                      <a:pt x="82596" y="23175"/>
                      <a:pt x="111799" y="-1696"/>
                      <a:pt x="139779" y="90"/>
                    </a:cubicBezTo>
                    <a:cubicBezTo>
                      <a:pt x="221072" y="5349"/>
                      <a:pt x="207645" y="221613"/>
                      <a:pt x="336001" y="318285"/>
                    </a:cubicBezTo>
                    <a:cubicBezTo>
                      <a:pt x="419080" y="380826"/>
                      <a:pt x="586759" y="411848"/>
                      <a:pt x="966238" y="220058"/>
                    </a:cubicBezTo>
                    <a:cubicBezTo>
                      <a:pt x="981650" y="280482"/>
                      <a:pt x="997095" y="340940"/>
                      <a:pt x="1012540" y="401430"/>
                    </a:cubicBezTo>
                    <a:cubicBezTo>
                      <a:pt x="1013433" y="405002"/>
                      <a:pt x="1014359" y="408607"/>
                      <a:pt x="1015285" y="412212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013A53B3-EB71-4C70-B2AB-2BF1B33728B4}"/>
                  </a:ext>
                </a:extLst>
              </p:cNvPr>
              <p:cNvSpPr/>
              <p:nvPr/>
            </p:nvSpPr>
            <p:spPr>
              <a:xfrm>
                <a:off x="6771282" y="2463745"/>
                <a:ext cx="767360" cy="1026604"/>
              </a:xfrm>
              <a:custGeom>
                <a:avLst/>
                <a:gdLst>
                  <a:gd name="connsiteX0" fmla="*/ 758759 w 767360"/>
                  <a:gd name="connsiteY0" fmla="*/ 671567 h 1026604"/>
                  <a:gd name="connsiteX1" fmla="*/ 605532 w 767360"/>
                  <a:gd name="connsiteY1" fmla="*/ 1026605 h 1026604"/>
                  <a:gd name="connsiteX2" fmla="*/ 561446 w 767360"/>
                  <a:gd name="connsiteY2" fmla="*/ 1001668 h 1026604"/>
                  <a:gd name="connsiteX3" fmla="*/ 622862 w 767360"/>
                  <a:gd name="connsiteY3" fmla="*/ 872584 h 1026604"/>
                  <a:gd name="connsiteX4" fmla="*/ 653091 w 767360"/>
                  <a:gd name="connsiteY4" fmla="*/ 532396 h 1026604"/>
                  <a:gd name="connsiteX5" fmla="*/ 494837 w 767360"/>
                  <a:gd name="connsiteY5" fmla="*/ 238676 h 1026604"/>
                  <a:gd name="connsiteX6" fmla="*/ 182827 w 767360"/>
                  <a:gd name="connsiteY6" fmla="*/ 261761 h 1026604"/>
                  <a:gd name="connsiteX7" fmla="*/ 79838 w 767360"/>
                  <a:gd name="connsiteY7" fmla="*/ 289476 h 1026604"/>
                  <a:gd name="connsiteX8" fmla="*/ 27583 w 767360"/>
                  <a:gd name="connsiteY8" fmla="*/ 160227 h 1026604"/>
                  <a:gd name="connsiteX9" fmla="*/ 0 w 767360"/>
                  <a:gd name="connsiteY9" fmla="*/ 62662 h 1026604"/>
                  <a:gd name="connsiteX10" fmla="*/ 46269 w 767360"/>
                  <a:gd name="connsiteY10" fmla="*/ 36600 h 1026604"/>
                  <a:gd name="connsiteX11" fmla="*/ 63500 w 767360"/>
                  <a:gd name="connsiteY11" fmla="*/ 29026 h 1026604"/>
                  <a:gd name="connsiteX12" fmla="*/ 683055 w 767360"/>
                  <a:gd name="connsiteY12" fmla="*/ 258089 h 1026604"/>
                  <a:gd name="connsiteX13" fmla="*/ 758759 w 767360"/>
                  <a:gd name="connsiteY13" fmla="*/ 671567 h 10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7360" h="1026604">
                    <a:moveTo>
                      <a:pt x="758759" y="671567"/>
                    </a:moveTo>
                    <a:cubicBezTo>
                      <a:pt x="735608" y="850029"/>
                      <a:pt x="648858" y="972861"/>
                      <a:pt x="605532" y="1026605"/>
                    </a:cubicBezTo>
                    <a:cubicBezTo>
                      <a:pt x="590815" y="1018304"/>
                      <a:pt x="576130" y="1009969"/>
                      <a:pt x="561446" y="1001668"/>
                    </a:cubicBezTo>
                    <a:cubicBezTo>
                      <a:pt x="573021" y="1007323"/>
                      <a:pt x="619290" y="882010"/>
                      <a:pt x="622862" y="872584"/>
                    </a:cubicBezTo>
                    <a:cubicBezTo>
                      <a:pt x="669330" y="750082"/>
                      <a:pt x="687817" y="660488"/>
                      <a:pt x="653091" y="532396"/>
                    </a:cubicBezTo>
                    <a:cubicBezTo>
                      <a:pt x="621341" y="415186"/>
                      <a:pt x="591542" y="286664"/>
                      <a:pt x="494837" y="238676"/>
                    </a:cubicBezTo>
                    <a:cubicBezTo>
                      <a:pt x="405606" y="194424"/>
                      <a:pt x="267990" y="221610"/>
                      <a:pt x="182827" y="261761"/>
                    </a:cubicBezTo>
                    <a:cubicBezTo>
                      <a:pt x="143834" y="280149"/>
                      <a:pt x="109041" y="304491"/>
                      <a:pt x="79838" y="289476"/>
                    </a:cubicBezTo>
                    <a:cubicBezTo>
                      <a:pt x="58704" y="278595"/>
                      <a:pt x="53479" y="253757"/>
                      <a:pt x="27583" y="160227"/>
                    </a:cubicBezTo>
                    <a:cubicBezTo>
                      <a:pt x="15941" y="118158"/>
                      <a:pt x="6218" y="84126"/>
                      <a:pt x="0" y="62662"/>
                    </a:cubicBezTo>
                    <a:cubicBezTo>
                      <a:pt x="12468" y="54426"/>
                      <a:pt x="27914" y="45265"/>
                      <a:pt x="46269" y="36600"/>
                    </a:cubicBezTo>
                    <a:cubicBezTo>
                      <a:pt x="51891" y="33954"/>
                      <a:pt x="57646" y="31408"/>
                      <a:pt x="63500" y="29026"/>
                    </a:cubicBezTo>
                    <a:cubicBezTo>
                      <a:pt x="276754" y="-58418"/>
                      <a:pt x="552417" y="61471"/>
                      <a:pt x="683055" y="258089"/>
                    </a:cubicBezTo>
                    <a:cubicBezTo>
                      <a:pt x="792295" y="422495"/>
                      <a:pt x="767292" y="605984"/>
                      <a:pt x="758759" y="671567"/>
                    </a:cubicBez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0313400C-F7D2-4D08-9191-43AA77A07224}"/>
                  </a:ext>
                </a:extLst>
              </p:cNvPr>
              <p:cNvSpPr/>
              <p:nvPr/>
            </p:nvSpPr>
            <p:spPr>
              <a:xfrm>
                <a:off x="7300416" y="3083784"/>
                <a:ext cx="132159" cy="329240"/>
              </a:xfrm>
              <a:custGeom>
                <a:avLst/>
                <a:gdLst>
                  <a:gd name="connsiteX0" fmla="*/ 8632 w 132159"/>
                  <a:gd name="connsiteY0" fmla="*/ 329241 h 329240"/>
                  <a:gd name="connsiteX1" fmla="*/ 0 w 132159"/>
                  <a:gd name="connsiteY1" fmla="*/ 321403 h 329240"/>
                  <a:gd name="connsiteX2" fmla="*/ 102493 w 132159"/>
                  <a:gd name="connsiteY2" fmla="*/ 89892 h 329240"/>
                  <a:gd name="connsiteX3" fmla="*/ 120617 w 132159"/>
                  <a:gd name="connsiteY3" fmla="*/ 0 h 329240"/>
                  <a:gd name="connsiteX4" fmla="*/ 132159 w 132159"/>
                  <a:gd name="connsiteY4" fmla="*/ 1687 h 329240"/>
                  <a:gd name="connsiteX5" fmla="*/ 113804 w 132159"/>
                  <a:gd name="connsiteY5" fmla="*/ 92736 h 329240"/>
                  <a:gd name="connsiteX6" fmla="*/ 8632 w 132159"/>
                  <a:gd name="connsiteY6" fmla="*/ 329241 h 32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159" h="329240">
                    <a:moveTo>
                      <a:pt x="8632" y="329241"/>
                    </a:moveTo>
                    <a:lnTo>
                      <a:pt x="0" y="321403"/>
                    </a:lnTo>
                    <a:cubicBezTo>
                      <a:pt x="56422" y="259126"/>
                      <a:pt x="81558" y="172905"/>
                      <a:pt x="102493" y="89892"/>
                    </a:cubicBezTo>
                    <a:cubicBezTo>
                      <a:pt x="110596" y="57845"/>
                      <a:pt x="116516" y="28410"/>
                      <a:pt x="120617" y="0"/>
                    </a:cubicBezTo>
                    <a:lnTo>
                      <a:pt x="132159" y="1687"/>
                    </a:lnTo>
                    <a:cubicBezTo>
                      <a:pt x="127992" y="30493"/>
                      <a:pt x="122006" y="60292"/>
                      <a:pt x="113804" y="92736"/>
                    </a:cubicBezTo>
                    <a:cubicBezTo>
                      <a:pt x="92505" y="177205"/>
                      <a:pt x="66873" y="265013"/>
                      <a:pt x="8632" y="329241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1B5D7F56-4B88-4947-8172-76F5989B39A8}"/>
                  </a:ext>
                </a:extLst>
              </p:cNvPr>
              <p:cNvSpPr/>
              <p:nvPr/>
            </p:nvSpPr>
            <p:spPr>
              <a:xfrm>
                <a:off x="7321318" y="2692730"/>
                <a:ext cx="92141" cy="152234"/>
              </a:xfrm>
              <a:custGeom>
                <a:avLst/>
                <a:gdLst>
                  <a:gd name="connsiteX0" fmla="*/ 81128 w 92141"/>
                  <a:gd name="connsiteY0" fmla="*/ 152235 h 152234"/>
                  <a:gd name="connsiteX1" fmla="*/ 0 w 92141"/>
                  <a:gd name="connsiteY1" fmla="*/ 7640 h 152234"/>
                  <a:gd name="connsiteX2" fmla="*/ 8797 w 92141"/>
                  <a:gd name="connsiteY2" fmla="*/ 0 h 152234"/>
                  <a:gd name="connsiteX3" fmla="*/ 92141 w 92141"/>
                  <a:gd name="connsiteY3" fmla="*/ 148431 h 152234"/>
                  <a:gd name="connsiteX4" fmla="*/ 81128 w 92141"/>
                  <a:gd name="connsiteY4" fmla="*/ 152235 h 15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41" h="152234">
                    <a:moveTo>
                      <a:pt x="81128" y="152235"/>
                    </a:moveTo>
                    <a:cubicBezTo>
                      <a:pt x="62210" y="97069"/>
                      <a:pt x="34164" y="47063"/>
                      <a:pt x="0" y="7640"/>
                    </a:cubicBezTo>
                    <a:lnTo>
                      <a:pt x="8797" y="0"/>
                    </a:lnTo>
                    <a:cubicBezTo>
                      <a:pt x="43954" y="40514"/>
                      <a:pt x="72760" y="91877"/>
                      <a:pt x="92141" y="148431"/>
                    </a:cubicBezTo>
                    <a:lnTo>
                      <a:pt x="81128" y="152235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B3E393B3-03C4-4BE2-B9A4-08B82477B988}"/>
                  </a:ext>
                </a:extLst>
              </p:cNvPr>
              <p:cNvSpPr/>
              <p:nvPr/>
            </p:nvSpPr>
            <p:spPr>
              <a:xfrm>
                <a:off x="6967816" y="2335708"/>
                <a:ext cx="238441" cy="303822"/>
              </a:xfrm>
              <a:custGeom>
                <a:avLst/>
                <a:gdLst>
                  <a:gd name="connsiteX0" fmla="*/ 65305 w 238441"/>
                  <a:gd name="connsiteY0" fmla="*/ 299608 h 303822"/>
                  <a:gd name="connsiteX1" fmla="*/ 8056 w 238441"/>
                  <a:gd name="connsiteY1" fmla="*/ 248675 h 303822"/>
                  <a:gd name="connsiteX2" fmla="*/ 4219 w 238441"/>
                  <a:gd name="connsiteY2" fmla="*/ 183257 h 303822"/>
                  <a:gd name="connsiteX3" fmla="*/ 61138 w 238441"/>
                  <a:gd name="connsiteY3" fmla="*/ 0 h 303822"/>
                  <a:gd name="connsiteX4" fmla="*/ 238442 w 238441"/>
                  <a:gd name="connsiteY4" fmla="*/ 55166 h 303822"/>
                  <a:gd name="connsiteX5" fmla="*/ 181523 w 238441"/>
                  <a:gd name="connsiteY5" fmla="*/ 238423 h 303822"/>
                  <a:gd name="connsiteX6" fmla="*/ 152816 w 238441"/>
                  <a:gd name="connsiteY6" fmla="*/ 281814 h 303822"/>
                  <a:gd name="connsiteX7" fmla="*/ 65305 w 238441"/>
                  <a:gd name="connsiteY7" fmla="*/ 299608 h 30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441" h="303822">
                    <a:moveTo>
                      <a:pt x="65305" y="299608"/>
                    </a:moveTo>
                    <a:cubicBezTo>
                      <a:pt x="38747" y="291339"/>
                      <a:pt x="18540" y="272223"/>
                      <a:pt x="8056" y="248675"/>
                    </a:cubicBezTo>
                    <a:cubicBezTo>
                      <a:pt x="-808" y="228765"/>
                      <a:pt x="-2759" y="205680"/>
                      <a:pt x="4219" y="183257"/>
                    </a:cubicBezTo>
                    <a:lnTo>
                      <a:pt x="61138" y="0"/>
                    </a:lnTo>
                    <a:lnTo>
                      <a:pt x="238442" y="55166"/>
                    </a:lnTo>
                    <a:lnTo>
                      <a:pt x="181523" y="238423"/>
                    </a:lnTo>
                    <a:cubicBezTo>
                      <a:pt x="176066" y="255984"/>
                      <a:pt x="165880" y="270768"/>
                      <a:pt x="152816" y="281814"/>
                    </a:cubicBezTo>
                    <a:cubicBezTo>
                      <a:pt x="129433" y="301592"/>
                      <a:pt x="96724" y="309397"/>
                      <a:pt x="65305" y="299608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63DE34F1-EE4D-466D-B6D9-78324CF7A183}"/>
                  </a:ext>
                </a:extLst>
              </p:cNvPr>
              <p:cNvSpPr/>
              <p:nvPr/>
            </p:nvSpPr>
            <p:spPr>
              <a:xfrm>
                <a:off x="7094735" y="2264634"/>
                <a:ext cx="224135" cy="93596"/>
              </a:xfrm>
              <a:custGeom>
                <a:avLst/>
                <a:gdLst>
                  <a:gd name="connsiteX0" fmla="*/ 50734 w 224135"/>
                  <a:gd name="connsiteY0" fmla="*/ 93596 h 93596"/>
                  <a:gd name="connsiteX1" fmla="*/ 28608 w 224135"/>
                  <a:gd name="connsiteY1" fmla="*/ 57415 h 93596"/>
                  <a:gd name="connsiteX2" fmla="*/ 6019 w 224135"/>
                  <a:gd name="connsiteY2" fmla="*/ 20538 h 93596"/>
                  <a:gd name="connsiteX3" fmla="*/ 0 w 224135"/>
                  <a:gd name="connsiteY3" fmla="*/ 10649 h 93596"/>
                  <a:gd name="connsiteX4" fmla="*/ 46732 w 224135"/>
                  <a:gd name="connsiteY4" fmla="*/ 66840 h 93596"/>
                  <a:gd name="connsiteX5" fmla="*/ 46732 w 224135"/>
                  <a:gd name="connsiteY5" fmla="*/ 0 h 93596"/>
                  <a:gd name="connsiteX6" fmla="*/ 106826 w 224135"/>
                  <a:gd name="connsiteY6" fmla="*/ 41407 h 93596"/>
                  <a:gd name="connsiteX7" fmla="*/ 186994 w 224135"/>
                  <a:gd name="connsiteY7" fmla="*/ 66840 h 93596"/>
                  <a:gd name="connsiteX8" fmla="*/ 154914 w 224135"/>
                  <a:gd name="connsiteY8" fmla="*/ 30725 h 93596"/>
                  <a:gd name="connsiteX9" fmla="*/ 222779 w 224135"/>
                  <a:gd name="connsiteY9" fmla="*/ 56389 h 93596"/>
                  <a:gd name="connsiteX10" fmla="*/ 224135 w 224135"/>
                  <a:gd name="connsiteY10" fmla="*/ 56389 h 93596"/>
                  <a:gd name="connsiteX11" fmla="*/ 220365 w 224135"/>
                  <a:gd name="connsiteY11" fmla="*/ 69056 h 93596"/>
                  <a:gd name="connsiteX12" fmla="*/ 190070 w 224135"/>
                  <a:gd name="connsiteY12" fmla="*/ 58241 h 93596"/>
                  <a:gd name="connsiteX13" fmla="*/ 207003 w 224135"/>
                  <a:gd name="connsiteY13" fmla="*/ 78879 h 93596"/>
                  <a:gd name="connsiteX14" fmla="*/ 186994 w 224135"/>
                  <a:gd name="connsiteY14" fmla="*/ 76200 h 93596"/>
                  <a:gd name="connsiteX15" fmla="*/ 58771 w 224135"/>
                  <a:gd name="connsiteY15" fmla="*/ 28046 h 93596"/>
                  <a:gd name="connsiteX16" fmla="*/ 50734 w 224135"/>
                  <a:gd name="connsiteY16" fmla="*/ 93596 h 9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135" h="93596">
                    <a:moveTo>
                      <a:pt x="50734" y="93596"/>
                    </a:moveTo>
                    <a:lnTo>
                      <a:pt x="28608" y="57415"/>
                    </a:lnTo>
                    <a:cubicBezTo>
                      <a:pt x="26128" y="42366"/>
                      <a:pt x="17793" y="29270"/>
                      <a:pt x="6019" y="20538"/>
                    </a:cubicBezTo>
                    <a:lnTo>
                      <a:pt x="0" y="10649"/>
                    </a:lnTo>
                    <a:lnTo>
                      <a:pt x="46732" y="66840"/>
                    </a:lnTo>
                    <a:lnTo>
                      <a:pt x="46732" y="0"/>
                    </a:lnTo>
                    <a:cubicBezTo>
                      <a:pt x="60457" y="12535"/>
                      <a:pt x="80334" y="28079"/>
                      <a:pt x="106826" y="41407"/>
                    </a:cubicBezTo>
                    <a:cubicBezTo>
                      <a:pt x="138179" y="57150"/>
                      <a:pt x="166853" y="63831"/>
                      <a:pt x="186994" y="66840"/>
                    </a:cubicBezTo>
                    <a:lnTo>
                      <a:pt x="154914" y="30725"/>
                    </a:lnTo>
                    <a:cubicBezTo>
                      <a:pt x="161098" y="35620"/>
                      <a:pt x="188317" y="56389"/>
                      <a:pt x="222779" y="56389"/>
                    </a:cubicBezTo>
                    <a:cubicBezTo>
                      <a:pt x="223209" y="56389"/>
                      <a:pt x="223672" y="56389"/>
                      <a:pt x="224135" y="56389"/>
                    </a:cubicBezTo>
                    <a:lnTo>
                      <a:pt x="220365" y="69056"/>
                    </a:lnTo>
                    <a:cubicBezTo>
                      <a:pt x="201546" y="67237"/>
                      <a:pt x="193278" y="61449"/>
                      <a:pt x="190070" y="58241"/>
                    </a:cubicBezTo>
                    <a:lnTo>
                      <a:pt x="207003" y="78879"/>
                    </a:lnTo>
                    <a:lnTo>
                      <a:pt x="186994" y="76200"/>
                    </a:lnTo>
                    <a:cubicBezTo>
                      <a:pt x="117541" y="73521"/>
                      <a:pt x="58771" y="28046"/>
                      <a:pt x="58771" y="28046"/>
                    </a:cubicBezTo>
                    <a:lnTo>
                      <a:pt x="50734" y="9359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7D01BE2-A15D-410A-8532-1F9FB2796375}"/>
                  </a:ext>
                </a:extLst>
              </p:cNvPr>
              <p:cNvSpPr/>
              <p:nvPr/>
            </p:nvSpPr>
            <p:spPr>
              <a:xfrm>
                <a:off x="6964467" y="2063034"/>
                <a:ext cx="453836" cy="358035"/>
              </a:xfrm>
              <a:custGeom>
                <a:avLst/>
                <a:gdLst>
                  <a:gd name="connsiteX0" fmla="*/ 413471 w 453836"/>
                  <a:gd name="connsiteY0" fmla="*/ 233979 h 358035"/>
                  <a:gd name="connsiteX1" fmla="*/ 386418 w 453836"/>
                  <a:gd name="connsiteY1" fmla="*/ 251111 h 358035"/>
                  <a:gd name="connsiteX2" fmla="*/ 369352 w 453836"/>
                  <a:gd name="connsiteY2" fmla="*/ 256402 h 358035"/>
                  <a:gd name="connsiteX3" fmla="*/ 354403 w 453836"/>
                  <a:gd name="connsiteY3" fmla="*/ 257990 h 358035"/>
                  <a:gd name="connsiteX4" fmla="*/ 285182 w 453836"/>
                  <a:gd name="connsiteY4" fmla="*/ 232325 h 358035"/>
                  <a:gd name="connsiteX5" fmla="*/ 317262 w 453836"/>
                  <a:gd name="connsiteY5" fmla="*/ 268441 h 358035"/>
                  <a:gd name="connsiteX6" fmla="*/ 237094 w 453836"/>
                  <a:gd name="connsiteY6" fmla="*/ 243008 h 358035"/>
                  <a:gd name="connsiteX7" fmla="*/ 177000 w 453836"/>
                  <a:gd name="connsiteY7" fmla="*/ 201600 h 358035"/>
                  <a:gd name="connsiteX8" fmla="*/ 177000 w 453836"/>
                  <a:gd name="connsiteY8" fmla="*/ 268441 h 358035"/>
                  <a:gd name="connsiteX9" fmla="*/ 130268 w 453836"/>
                  <a:gd name="connsiteY9" fmla="*/ 212250 h 358035"/>
                  <a:gd name="connsiteX10" fmla="*/ 127490 w 453836"/>
                  <a:gd name="connsiteY10" fmla="*/ 216814 h 358035"/>
                  <a:gd name="connsiteX11" fmla="*/ 113632 w 453836"/>
                  <a:gd name="connsiteY11" fmla="*/ 239337 h 358035"/>
                  <a:gd name="connsiteX12" fmla="*/ 88563 w 453836"/>
                  <a:gd name="connsiteY12" fmla="*/ 280182 h 358035"/>
                  <a:gd name="connsiteX13" fmla="*/ 82081 w 453836"/>
                  <a:gd name="connsiteY13" fmla="*/ 290765 h 358035"/>
                  <a:gd name="connsiteX14" fmla="*/ 67595 w 453836"/>
                  <a:gd name="connsiteY14" fmla="*/ 314346 h 358035"/>
                  <a:gd name="connsiteX15" fmla="*/ 43419 w 453836"/>
                  <a:gd name="connsiteY15" fmla="*/ 353703 h 358035"/>
                  <a:gd name="connsiteX16" fmla="*/ 40740 w 453836"/>
                  <a:gd name="connsiteY16" fmla="*/ 358035 h 358035"/>
                  <a:gd name="connsiteX17" fmla="*/ 38987 w 453836"/>
                  <a:gd name="connsiteY17" fmla="*/ 354695 h 358035"/>
                  <a:gd name="connsiteX18" fmla="*/ 23376 w 453836"/>
                  <a:gd name="connsiteY18" fmla="*/ 320597 h 358035"/>
                  <a:gd name="connsiteX19" fmla="*/ 8990 w 453836"/>
                  <a:gd name="connsiteY19" fmla="*/ 276676 h 358035"/>
                  <a:gd name="connsiteX20" fmla="*/ 2011 w 453836"/>
                  <a:gd name="connsiteY20" fmla="*/ 243008 h 358035"/>
                  <a:gd name="connsiteX21" fmla="*/ 52778 w 453836"/>
                  <a:gd name="connsiteY21" fmla="*/ 57138 h 358035"/>
                  <a:gd name="connsiteX22" fmla="*/ 107547 w 453836"/>
                  <a:gd name="connsiteY22" fmla="*/ 12985 h 358035"/>
                  <a:gd name="connsiteX23" fmla="*/ 246453 w 453836"/>
                  <a:gd name="connsiteY23" fmla="*/ 21022 h 358035"/>
                  <a:gd name="connsiteX24" fmla="*/ 321264 w 453836"/>
                  <a:gd name="connsiteY24" fmla="*/ 83894 h 358035"/>
                  <a:gd name="connsiteX25" fmla="*/ 348252 w 453836"/>
                  <a:gd name="connsiteY25" fmla="*/ 81314 h 358035"/>
                  <a:gd name="connsiteX26" fmla="*/ 377356 w 453836"/>
                  <a:gd name="connsiteY26" fmla="*/ 78536 h 358035"/>
                  <a:gd name="connsiteX27" fmla="*/ 448165 w 453836"/>
                  <a:gd name="connsiteY27" fmla="*/ 124011 h 358035"/>
                  <a:gd name="connsiteX28" fmla="*/ 413471 w 453836"/>
                  <a:gd name="connsiteY28" fmla="*/ 233979 h 35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3836" h="358035">
                    <a:moveTo>
                      <a:pt x="413471" y="233979"/>
                    </a:moveTo>
                    <a:cubicBezTo>
                      <a:pt x="405336" y="241023"/>
                      <a:pt x="396207" y="246943"/>
                      <a:pt x="386418" y="251111"/>
                    </a:cubicBezTo>
                    <a:cubicBezTo>
                      <a:pt x="380928" y="253459"/>
                      <a:pt x="375239" y="255212"/>
                      <a:pt x="369352" y="256402"/>
                    </a:cubicBezTo>
                    <a:cubicBezTo>
                      <a:pt x="364259" y="257394"/>
                      <a:pt x="359265" y="257924"/>
                      <a:pt x="354403" y="257990"/>
                    </a:cubicBezTo>
                    <a:cubicBezTo>
                      <a:pt x="319280" y="258552"/>
                      <a:pt x="291432" y="237286"/>
                      <a:pt x="285182" y="232325"/>
                    </a:cubicBezTo>
                    <a:lnTo>
                      <a:pt x="317262" y="268441"/>
                    </a:lnTo>
                    <a:cubicBezTo>
                      <a:pt x="297121" y="265431"/>
                      <a:pt x="268447" y="258750"/>
                      <a:pt x="237094" y="243008"/>
                    </a:cubicBezTo>
                    <a:cubicBezTo>
                      <a:pt x="210602" y="229679"/>
                      <a:pt x="190725" y="214135"/>
                      <a:pt x="177000" y="201600"/>
                    </a:cubicBezTo>
                    <a:lnTo>
                      <a:pt x="177000" y="268441"/>
                    </a:lnTo>
                    <a:lnTo>
                      <a:pt x="130268" y="212250"/>
                    </a:lnTo>
                    <a:cubicBezTo>
                      <a:pt x="129342" y="213771"/>
                      <a:pt x="128416" y="215293"/>
                      <a:pt x="127490" y="216814"/>
                    </a:cubicBezTo>
                    <a:cubicBezTo>
                      <a:pt x="122860" y="224288"/>
                      <a:pt x="118263" y="231829"/>
                      <a:pt x="113632" y="239337"/>
                    </a:cubicBezTo>
                    <a:cubicBezTo>
                      <a:pt x="105298" y="252930"/>
                      <a:pt x="96931" y="266556"/>
                      <a:pt x="88563" y="280182"/>
                    </a:cubicBezTo>
                    <a:cubicBezTo>
                      <a:pt x="86413" y="283687"/>
                      <a:pt x="84231" y="287226"/>
                      <a:pt x="82081" y="290765"/>
                    </a:cubicBezTo>
                    <a:cubicBezTo>
                      <a:pt x="77252" y="298603"/>
                      <a:pt x="72424" y="306475"/>
                      <a:pt x="67595" y="314346"/>
                    </a:cubicBezTo>
                    <a:cubicBezTo>
                      <a:pt x="59525" y="327443"/>
                      <a:pt x="51455" y="340573"/>
                      <a:pt x="43419" y="353703"/>
                    </a:cubicBezTo>
                    <a:cubicBezTo>
                      <a:pt x="42526" y="355158"/>
                      <a:pt x="41633" y="356580"/>
                      <a:pt x="40740" y="358035"/>
                    </a:cubicBezTo>
                    <a:cubicBezTo>
                      <a:pt x="40211" y="356977"/>
                      <a:pt x="39615" y="355886"/>
                      <a:pt x="38987" y="354695"/>
                    </a:cubicBezTo>
                    <a:cubicBezTo>
                      <a:pt x="34456" y="345997"/>
                      <a:pt x="28900" y="334487"/>
                      <a:pt x="23376" y="320597"/>
                    </a:cubicBezTo>
                    <a:cubicBezTo>
                      <a:pt x="22053" y="317256"/>
                      <a:pt x="14943" y="299132"/>
                      <a:pt x="8990" y="276676"/>
                    </a:cubicBezTo>
                    <a:cubicBezTo>
                      <a:pt x="6178" y="266059"/>
                      <a:pt x="3599" y="254484"/>
                      <a:pt x="2011" y="243008"/>
                    </a:cubicBezTo>
                    <a:cubicBezTo>
                      <a:pt x="225" y="230076"/>
                      <a:pt x="-11714" y="132676"/>
                      <a:pt x="52778" y="57138"/>
                    </a:cubicBezTo>
                    <a:cubicBezTo>
                      <a:pt x="64552" y="43380"/>
                      <a:pt x="80361" y="25222"/>
                      <a:pt x="107547" y="12985"/>
                    </a:cubicBezTo>
                    <a:cubicBezTo>
                      <a:pt x="149054" y="-5668"/>
                      <a:pt x="205377" y="-5271"/>
                      <a:pt x="246453" y="21022"/>
                    </a:cubicBezTo>
                    <a:cubicBezTo>
                      <a:pt x="285115" y="45761"/>
                      <a:pt x="285909" y="77875"/>
                      <a:pt x="321264" y="83894"/>
                    </a:cubicBezTo>
                    <a:cubicBezTo>
                      <a:pt x="332972" y="85878"/>
                      <a:pt x="340281" y="83596"/>
                      <a:pt x="348252" y="81314"/>
                    </a:cubicBezTo>
                    <a:cubicBezTo>
                      <a:pt x="355858" y="79164"/>
                      <a:pt x="364094" y="76982"/>
                      <a:pt x="377356" y="78536"/>
                    </a:cubicBezTo>
                    <a:cubicBezTo>
                      <a:pt x="403252" y="81546"/>
                      <a:pt x="435829" y="97255"/>
                      <a:pt x="448165" y="124011"/>
                    </a:cubicBezTo>
                    <a:cubicBezTo>
                      <a:pt x="463511" y="157349"/>
                      <a:pt x="446313" y="205371"/>
                      <a:pt x="413471" y="233979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E58D4494-CC26-4030-8113-5920536DA5D4}"/>
                  </a:ext>
                </a:extLst>
              </p:cNvPr>
              <p:cNvSpPr/>
              <p:nvPr/>
            </p:nvSpPr>
            <p:spPr>
              <a:xfrm>
                <a:off x="7009242" y="2273961"/>
                <a:ext cx="114862" cy="115027"/>
              </a:xfrm>
              <a:custGeom>
                <a:avLst/>
                <a:gdLst>
                  <a:gd name="connsiteX0" fmla="*/ 114862 w 114862"/>
                  <a:gd name="connsiteY0" fmla="*/ 57514 h 115027"/>
                  <a:gd name="connsiteX1" fmla="*/ 57415 w 114862"/>
                  <a:gd name="connsiteY1" fmla="*/ 115028 h 115027"/>
                  <a:gd name="connsiteX2" fmla="*/ 0 w 114862"/>
                  <a:gd name="connsiteY2" fmla="*/ 57514 h 115027"/>
                  <a:gd name="connsiteX3" fmla="*/ 57415 w 114862"/>
                  <a:gd name="connsiteY3" fmla="*/ 0 h 115027"/>
                  <a:gd name="connsiteX4" fmla="*/ 114862 w 114862"/>
                  <a:gd name="connsiteY4" fmla="*/ 57514 h 11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62" h="115027">
                    <a:moveTo>
                      <a:pt x="114862" y="57514"/>
                    </a:moveTo>
                    <a:cubicBezTo>
                      <a:pt x="114862" y="89264"/>
                      <a:pt x="89165" y="115028"/>
                      <a:pt x="57415" y="115028"/>
                    </a:cubicBezTo>
                    <a:cubicBezTo>
                      <a:pt x="25698" y="115028"/>
                      <a:pt x="0" y="89264"/>
                      <a:pt x="0" y="57514"/>
                    </a:cubicBezTo>
                    <a:cubicBezTo>
                      <a:pt x="0" y="25764"/>
                      <a:pt x="25698" y="0"/>
                      <a:pt x="57415" y="0"/>
                    </a:cubicBezTo>
                    <a:cubicBezTo>
                      <a:pt x="89165" y="0"/>
                      <a:pt x="114862" y="25764"/>
                      <a:pt x="114862" y="57514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01AD7F6F-E305-4C72-9A1F-FECC7E7FFC7A}"/>
                  </a:ext>
                </a:extLst>
              </p:cNvPr>
              <p:cNvSpPr/>
              <p:nvPr/>
            </p:nvSpPr>
            <p:spPr>
              <a:xfrm>
                <a:off x="6589414" y="3491110"/>
                <a:ext cx="9954" cy="6746"/>
              </a:xfrm>
              <a:custGeom>
                <a:avLst/>
                <a:gdLst>
                  <a:gd name="connsiteX0" fmla="*/ 9955 w 9954"/>
                  <a:gd name="connsiteY0" fmla="*/ 6747 h 6746"/>
                  <a:gd name="connsiteX1" fmla="*/ 8533 w 9954"/>
                  <a:gd name="connsiteY1" fmla="*/ 6714 h 6746"/>
                  <a:gd name="connsiteX2" fmla="*/ 0 w 9954"/>
                  <a:gd name="connsiteY2" fmla="*/ 0 h 6746"/>
                  <a:gd name="connsiteX3" fmla="*/ 9955 w 9954"/>
                  <a:gd name="connsiteY3" fmla="*/ 6747 h 6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4" h="6746">
                    <a:moveTo>
                      <a:pt x="9955" y="6747"/>
                    </a:moveTo>
                    <a:lnTo>
                      <a:pt x="8533" y="6714"/>
                    </a:lnTo>
                    <a:lnTo>
                      <a:pt x="0" y="0"/>
                    </a:lnTo>
                    <a:cubicBezTo>
                      <a:pt x="3109" y="2183"/>
                      <a:pt x="6449" y="4432"/>
                      <a:pt x="9955" y="6747"/>
                    </a:cubicBezTo>
                  </a:path>
                </a:pathLst>
              </a:custGeom>
              <a:solidFill>
                <a:srgbClr val="364FA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F9A1261F-35C4-47B4-B646-85F4BAAAEE37}"/>
                  </a:ext>
                </a:extLst>
              </p:cNvPr>
              <p:cNvSpPr/>
              <p:nvPr/>
            </p:nvSpPr>
            <p:spPr>
              <a:xfrm>
                <a:off x="6466846" y="3373536"/>
                <a:ext cx="696317" cy="389400"/>
              </a:xfrm>
              <a:custGeom>
                <a:avLst/>
                <a:gdLst>
                  <a:gd name="connsiteX0" fmla="*/ 640953 w 696317"/>
                  <a:gd name="connsiteY0" fmla="*/ 389401 h 389400"/>
                  <a:gd name="connsiteX1" fmla="*/ 639829 w 696317"/>
                  <a:gd name="connsiteY1" fmla="*/ 388309 h 389400"/>
                  <a:gd name="connsiteX2" fmla="*/ 666915 w 696317"/>
                  <a:gd name="connsiteY2" fmla="*/ 341478 h 389400"/>
                  <a:gd name="connsiteX3" fmla="*/ 552053 w 696317"/>
                  <a:gd name="connsiteY3" fmla="*/ 253008 h 389400"/>
                  <a:gd name="connsiteX4" fmla="*/ 399653 w 696317"/>
                  <a:gd name="connsiteY4" fmla="*/ 116814 h 389400"/>
                  <a:gd name="connsiteX5" fmla="*/ 218281 w 696317"/>
                  <a:gd name="connsiteY5" fmla="*/ 92174 h 389400"/>
                  <a:gd name="connsiteX6" fmla="*/ 100641 w 696317"/>
                  <a:gd name="connsiteY6" fmla="*/ 77159 h 389400"/>
                  <a:gd name="connsiteX7" fmla="*/ 87643 w 696317"/>
                  <a:gd name="connsiteY7" fmla="*/ 81426 h 389400"/>
                  <a:gd name="connsiteX8" fmla="*/ 87246 w 696317"/>
                  <a:gd name="connsiteY8" fmla="*/ 83410 h 389400"/>
                  <a:gd name="connsiteX9" fmla="*/ 95283 w 696317"/>
                  <a:gd name="connsiteY9" fmla="*/ 96176 h 389400"/>
                  <a:gd name="connsiteX10" fmla="*/ 0 w 696317"/>
                  <a:gd name="connsiteY10" fmla="*/ 21398 h 389400"/>
                  <a:gd name="connsiteX11" fmla="*/ 92505 w 696317"/>
                  <a:gd name="connsiteY11" fmla="*/ 28575 h 389400"/>
                  <a:gd name="connsiteX12" fmla="*/ 213684 w 696317"/>
                  <a:gd name="connsiteY12" fmla="*/ 13692 h 389400"/>
                  <a:gd name="connsiteX13" fmla="*/ 282377 w 696317"/>
                  <a:gd name="connsiteY13" fmla="*/ 0 h 389400"/>
                  <a:gd name="connsiteX14" fmla="*/ 301261 w 696317"/>
                  <a:gd name="connsiteY14" fmla="*/ 1389 h 389400"/>
                  <a:gd name="connsiteX15" fmla="*/ 424259 w 696317"/>
                  <a:gd name="connsiteY15" fmla="*/ 61416 h 389400"/>
                  <a:gd name="connsiteX16" fmla="*/ 489611 w 696317"/>
                  <a:gd name="connsiteY16" fmla="*/ 76895 h 389400"/>
                  <a:gd name="connsiteX17" fmla="*/ 551425 w 696317"/>
                  <a:gd name="connsiteY17" fmla="*/ 109802 h 389400"/>
                  <a:gd name="connsiteX18" fmla="*/ 601001 w 696317"/>
                  <a:gd name="connsiteY18" fmla="*/ 182959 h 389400"/>
                  <a:gd name="connsiteX19" fmla="*/ 696317 w 696317"/>
                  <a:gd name="connsiteY19" fmla="*/ 293787 h 389400"/>
                  <a:gd name="connsiteX20" fmla="*/ 640953 w 696317"/>
                  <a:gd name="connsiteY20" fmla="*/ 389401 h 38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6317" h="389400">
                    <a:moveTo>
                      <a:pt x="640953" y="389401"/>
                    </a:moveTo>
                    <a:lnTo>
                      <a:pt x="639829" y="388309"/>
                    </a:lnTo>
                    <a:cubicBezTo>
                      <a:pt x="648858" y="372699"/>
                      <a:pt x="657886" y="357088"/>
                      <a:pt x="666915" y="341478"/>
                    </a:cubicBezTo>
                    <a:cubicBezTo>
                      <a:pt x="629642" y="314490"/>
                      <a:pt x="591178" y="285089"/>
                      <a:pt x="552053" y="253008"/>
                    </a:cubicBezTo>
                    <a:cubicBezTo>
                      <a:pt x="495895" y="206970"/>
                      <a:pt x="445195" y="161131"/>
                      <a:pt x="399653" y="116814"/>
                    </a:cubicBezTo>
                    <a:cubicBezTo>
                      <a:pt x="360627" y="111654"/>
                      <a:pt x="297226" y="103188"/>
                      <a:pt x="218281" y="92174"/>
                    </a:cubicBezTo>
                    <a:cubicBezTo>
                      <a:pt x="151871" y="82914"/>
                      <a:pt x="117277" y="77159"/>
                      <a:pt x="100641" y="77159"/>
                    </a:cubicBezTo>
                    <a:cubicBezTo>
                      <a:pt x="92670" y="77159"/>
                      <a:pt x="88834" y="78482"/>
                      <a:pt x="87643" y="81426"/>
                    </a:cubicBezTo>
                    <a:cubicBezTo>
                      <a:pt x="87379" y="82021"/>
                      <a:pt x="87246" y="82682"/>
                      <a:pt x="87246" y="83410"/>
                    </a:cubicBezTo>
                    <a:cubicBezTo>
                      <a:pt x="87246" y="86684"/>
                      <a:pt x="89991" y="90951"/>
                      <a:pt x="95283" y="96176"/>
                    </a:cubicBezTo>
                    <a:lnTo>
                      <a:pt x="0" y="21398"/>
                    </a:lnTo>
                    <a:cubicBezTo>
                      <a:pt x="34065" y="26491"/>
                      <a:pt x="64856" y="28575"/>
                      <a:pt x="92505" y="28575"/>
                    </a:cubicBezTo>
                    <a:cubicBezTo>
                      <a:pt x="143107" y="28575"/>
                      <a:pt x="183224" y="21630"/>
                      <a:pt x="213684" y="13692"/>
                    </a:cubicBezTo>
                    <a:cubicBezTo>
                      <a:pt x="238059" y="7342"/>
                      <a:pt x="257605" y="0"/>
                      <a:pt x="282377" y="0"/>
                    </a:cubicBezTo>
                    <a:cubicBezTo>
                      <a:pt x="288330" y="0"/>
                      <a:pt x="294580" y="430"/>
                      <a:pt x="301261" y="1389"/>
                    </a:cubicBezTo>
                    <a:cubicBezTo>
                      <a:pt x="351267" y="8599"/>
                      <a:pt x="357717" y="36083"/>
                      <a:pt x="424259" y="61416"/>
                    </a:cubicBezTo>
                    <a:cubicBezTo>
                      <a:pt x="456109" y="73521"/>
                      <a:pt x="474133" y="74646"/>
                      <a:pt x="489611" y="76895"/>
                    </a:cubicBezTo>
                    <a:lnTo>
                      <a:pt x="551425" y="109802"/>
                    </a:lnTo>
                    <a:cubicBezTo>
                      <a:pt x="567730" y="127165"/>
                      <a:pt x="577519" y="148630"/>
                      <a:pt x="601001" y="182959"/>
                    </a:cubicBezTo>
                    <a:cubicBezTo>
                      <a:pt x="620646" y="211667"/>
                      <a:pt x="651007" y="251123"/>
                      <a:pt x="696317" y="293787"/>
                    </a:cubicBezTo>
                    <a:lnTo>
                      <a:pt x="640953" y="389401"/>
                    </a:ln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41D40624-488E-44CF-A583-BCF70A6DEB8C}"/>
                  </a:ext>
                </a:extLst>
              </p:cNvPr>
              <p:cNvSpPr/>
              <p:nvPr/>
            </p:nvSpPr>
            <p:spPr>
              <a:xfrm>
                <a:off x="6956458" y="3450431"/>
                <a:ext cx="61813" cy="32907"/>
              </a:xfrm>
              <a:custGeom>
                <a:avLst/>
                <a:gdLst>
                  <a:gd name="connsiteX0" fmla="*/ 61813 w 61813"/>
                  <a:gd name="connsiteY0" fmla="*/ 32908 h 32907"/>
                  <a:gd name="connsiteX1" fmla="*/ 0 w 61813"/>
                  <a:gd name="connsiteY1" fmla="*/ 0 h 32907"/>
                  <a:gd name="connsiteX2" fmla="*/ 40680 w 61813"/>
                  <a:gd name="connsiteY2" fmla="*/ 15280 h 32907"/>
                  <a:gd name="connsiteX3" fmla="*/ 61813 w 61813"/>
                  <a:gd name="connsiteY3" fmla="*/ 32908 h 3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3" h="32907">
                    <a:moveTo>
                      <a:pt x="61813" y="32908"/>
                    </a:moveTo>
                    <a:lnTo>
                      <a:pt x="0" y="0"/>
                    </a:lnTo>
                    <a:cubicBezTo>
                      <a:pt x="13097" y="1885"/>
                      <a:pt x="24375" y="4531"/>
                      <a:pt x="40680" y="15280"/>
                    </a:cubicBezTo>
                    <a:cubicBezTo>
                      <a:pt x="49213" y="20902"/>
                      <a:pt x="55926" y="26657"/>
                      <a:pt x="61813" y="32908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F7D3422E-BF7A-4EC6-B972-F6A3593F1FFF}"/>
                  </a:ext>
                </a:extLst>
              </p:cNvPr>
              <p:cNvSpPr/>
              <p:nvPr/>
            </p:nvSpPr>
            <p:spPr>
              <a:xfrm>
                <a:off x="6881481" y="3776927"/>
                <a:ext cx="150250" cy="208954"/>
              </a:xfrm>
              <a:custGeom>
                <a:avLst/>
                <a:gdLst>
                  <a:gd name="connsiteX0" fmla="*/ 0 w 150250"/>
                  <a:gd name="connsiteY0" fmla="*/ 208955 h 208954"/>
                  <a:gd name="connsiteX1" fmla="*/ 100277 w 150250"/>
                  <a:gd name="connsiteY1" fmla="*/ 68891 h 208954"/>
                  <a:gd name="connsiteX2" fmla="*/ 87776 w 150250"/>
                  <a:gd name="connsiteY2" fmla="*/ 60689 h 208954"/>
                  <a:gd name="connsiteX3" fmla="*/ 150250 w 150250"/>
                  <a:gd name="connsiteY3" fmla="*/ 0 h 208954"/>
                  <a:gd name="connsiteX4" fmla="*/ 100575 w 150250"/>
                  <a:gd name="connsiteY4" fmla="*/ 69056 h 208954"/>
                  <a:gd name="connsiteX5" fmla="*/ 100178 w 150250"/>
                  <a:gd name="connsiteY5" fmla="*/ 69585 h 208954"/>
                  <a:gd name="connsiteX6" fmla="*/ 99053 w 150250"/>
                  <a:gd name="connsiteY6" fmla="*/ 71173 h 208954"/>
                  <a:gd name="connsiteX7" fmla="*/ 6648 w 150250"/>
                  <a:gd name="connsiteY7" fmla="*/ 199694 h 208954"/>
                  <a:gd name="connsiteX8" fmla="*/ 0 w 150250"/>
                  <a:gd name="connsiteY8" fmla="*/ 208955 h 20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250" h="208954">
                    <a:moveTo>
                      <a:pt x="0" y="208955"/>
                    </a:moveTo>
                    <a:cubicBezTo>
                      <a:pt x="33503" y="162289"/>
                      <a:pt x="66907" y="115623"/>
                      <a:pt x="100277" y="68891"/>
                    </a:cubicBezTo>
                    <a:cubicBezTo>
                      <a:pt x="96341" y="66344"/>
                      <a:pt x="92174" y="63599"/>
                      <a:pt x="87776" y="60689"/>
                    </a:cubicBezTo>
                    <a:cubicBezTo>
                      <a:pt x="110563" y="41540"/>
                      <a:pt x="131696" y="20274"/>
                      <a:pt x="150250" y="0"/>
                    </a:cubicBezTo>
                    <a:cubicBezTo>
                      <a:pt x="133681" y="23019"/>
                      <a:pt x="117111" y="46038"/>
                      <a:pt x="100575" y="69056"/>
                    </a:cubicBezTo>
                    <a:cubicBezTo>
                      <a:pt x="100442" y="69222"/>
                      <a:pt x="100310" y="69420"/>
                      <a:pt x="100178" y="69585"/>
                    </a:cubicBezTo>
                    <a:cubicBezTo>
                      <a:pt x="99814" y="70115"/>
                      <a:pt x="99417" y="70644"/>
                      <a:pt x="99053" y="71173"/>
                    </a:cubicBezTo>
                    <a:cubicBezTo>
                      <a:pt x="68229" y="114002"/>
                      <a:pt x="37439" y="156865"/>
                      <a:pt x="6648" y="199694"/>
                    </a:cubicBezTo>
                    <a:cubicBezTo>
                      <a:pt x="4432" y="202803"/>
                      <a:pt x="2216" y="205846"/>
                      <a:pt x="0" y="208955"/>
                    </a:cubicBezTo>
                  </a:path>
                </a:pathLst>
              </a:custGeom>
              <a:solidFill>
                <a:srgbClr val="181717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B0C58DF4-F52C-45A7-B0BB-F8421E7342CC}"/>
                  </a:ext>
                </a:extLst>
              </p:cNvPr>
              <p:cNvSpPr/>
              <p:nvPr/>
            </p:nvSpPr>
            <p:spPr>
              <a:xfrm>
                <a:off x="6061604" y="3337123"/>
                <a:ext cx="920154" cy="751879"/>
              </a:xfrm>
              <a:custGeom>
                <a:avLst/>
                <a:gdLst>
                  <a:gd name="connsiteX0" fmla="*/ 745728 w 920154"/>
                  <a:gd name="connsiteY0" fmla="*/ 751880 h 751879"/>
                  <a:gd name="connsiteX1" fmla="*/ 393832 w 920154"/>
                  <a:gd name="connsiteY1" fmla="*/ 442251 h 751879"/>
                  <a:gd name="connsiteX2" fmla="*/ 0 w 920154"/>
                  <a:gd name="connsiteY2" fmla="*/ 24242 h 751879"/>
                  <a:gd name="connsiteX3" fmla="*/ 529 w 920154"/>
                  <a:gd name="connsiteY3" fmla="*/ 16239 h 751879"/>
                  <a:gd name="connsiteX4" fmla="*/ 4233 w 920154"/>
                  <a:gd name="connsiteY4" fmla="*/ 0 h 751879"/>
                  <a:gd name="connsiteX5" fmla="*/ 373691 w 920154"/>
                  <a:gd name="connsiteY5" fmla="*/ 338997 h 751879"/>
                  <a:gd name="connsiteX6" fmla="*/ 621969 w 920154"/>
                  <a:gd name="connsiteY6" fmla="*/ 473307 h 751879"/>
                  <a:gd name="connsiteX7" fmla="*/ 740337 w 920154"/>
                  <a:gd name="connsiteY7" fmla="*/ 562570 h 751879"/>
                  <a:gd name="connsiteX8" fmla="*/ 766432 w 920154"/>
                  <a:gd name="connsiteY8" fmla="*/ 565415 h 751879"/>
                  <a:gd name="connsiteX9" fmla="*/ 782770 w 920154"/>
                  <a:gd name="connsiteY9" fmla="*/ 564389 h 751879"/>
                  <a:gd name="connsiteX10" fmla="*/ 790707 w 920154"/>
                  <a:gd name="connsiteY10" fmla="*/ 568986 h 751879"/>
                  <a:gd name="connsiteX11" fmla="*/ 794411 w 920154"/>
                  <a:gd name="connsiteY11" fmla="*/ 562438 h 751879"/>
                  <a:gd name="connsiteX12" fmla="*/ 907653 w 920154"/>
                  <a:gd name="connsiteY12" fmla="*/ 500492 h 751879"/>
                  <a:gd name="connsiteX13" fmla="*/ 920155 w 920154"/>
                  <a:gd name="connsiteY13" fmla="*/ 508695 h 751879"/>
                  <a:gd name="connsiteX14" fmla="*/ 819878 w 920154"/>
                  <a:gd name="connsiteY14" fmla="*/ 648758 h 751879"/>
                  <a:gd name="connsiteX15" fmla="*/ 745728 w 920154"/>
                  <a:gd name="connsiteY15" fmla="*/ 751880 h 75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20154" h="751879">
                    <a:moveTo>
                      <a:pt x="745728" y="751880"/>
                    </a:moveTo>
                    <a:cubicBezTo>
                      <a:pt x="674588" y="688247"/>
                      <a:pt x="550763" y="578214"/>
                      <a:pt x="393832" y="442251"/>
                    </a:cubicBezTo>
                    <a:cubicBezTo>
                      <a:pt x="133515" y="216727"/>
                      <a:pt x="-33" y="98623"/>
                      <a:pt x="0" y="24242"/>
                    </a:cubicBezTo>
                    <a:cubicBezTo>
                      <a:pt x="0" y="21530"/>
                      <a:pt x="165" y="18852"/>
                      <a:pt x="529" y="16239"/>
                    </a:cubicBezTo>
                    <a:cubicBezTo>
                      <a:pt x="1290" y="10716"/>
                      <a:pt x="2547" y="5292"/>
                      <a:pt x="4233" y="0"/>
                    </a:cubicBezTo>
                    <a:cubicBezTo>
                      <a:pt x="151871" y="208492"/>
                      <a:pt x="280988" y="297094"/>
                      <a:pt x="373691" y="338997"/>
                    </a:cubicBezTo>
                    <a:cubicBezTo>
                      <a:pt x="443276" y="370483"/>
                      <a:pt x="526256" y="390955"/>
                      <a:pt x="621969" y="473307"/>
                    </a:cubicBezTo>
                    <a:cubicBezTo>
                      <a:pt x="675746" y="519542"/>
                      <a:pt x="695292" y="552384"/>
                      <a:pt x="740337" y="562570"/>
                    </a:cubicBezTo>
                    <a:cubicBezTo>
                      <a:pt x="749002" y="564522"/>
                      <a:pt x="757701" y="565415"/>
                      <a:pt x="766432" y="565415"/>
                    </a:cubicBezTo>
                    <a:cubicBezTo>
                      <a:pt x="771889" y="565415"/>
                      <a:pt x="777313" y="565084"/>
                      <a:pt x="782770" y="564389"/>
                    </a:cubicBezTo>
                    <a:cubicBezTo>
                      <a:pt x="785416" y="565944"/>
                      <a:pt x="788061" y="567465"/>
                      <a:pt x="790707" y="568986"/>
                    </a:cubicBezTo>
                    <a:lnTo>
                      <a:pt x="794411" y="562438"/>
                    </a:lnTo>
                    <a:cubicBezTo>
                      <a:pt x="833801" y="554203"/>
                      <a:pt x="872695" y="529828"/>
                      <a:pt x="907653" y="500492"/>
                    </a:cubicBezTo>
                    <a:cubicBezTo>
                      <a:pt x="912052" y="503403"/>
                      <a:pt x="916219" y="506148"/>
                      <a:pt x="920155" y="508695"/>
                    </a:cubicBezTo>
                    <a:cubicBezTo>
                      <a:pt x="886784" y="555427"/>
                      <a:pt x="853381" y="602092"/>
                      <a:pt x="819878" y="648758"/>
                    </a:cubicBezTo>
                    <a:cubicBezTo>
                      <a:pt x="795172" y="683121"/>
                      <a:pt x="770467" y="717484"/>
                      <a:pt x="745728" y="751880"/>
                    </a:cubicBezTo>
                  </a:path>
                </a:pathLst>
              </a:custGeom>
              <a:solidFill>
                <a:schemeClr val="tx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70B82E66-8015-4CFC-96CD-FD9A92AECC3E}"/>
                  </a:ext>
                </a:extLst>
              </p:cNvPr>
              <p:cNvSpPr/>
              <p:nvPr/>
            </p:nvSpPr>
            <p:spPr>
              <a:xfrm>
                <a:off x="6844373" y="3899561"/>
                <a:ext cx="11641" cy="6548"/>
              </a:xfrm>
              <a:custGeom>
                <a:avLst/>
                <a:gdLst>
                  <a:gd name="connsiteX0" fmla="*/ 7938 w 11641"/>
                  <a:gd name="connsiteY0" fmla="*/ 6548 h 6548"/>
                  <a:gd name="connsiteX1" fmla="*/ 0 w 11641"/>
                  <a:gd name="connsiteY1" fmla="*/ 1951 h 6548"/>
                  <a:gd name="connsiteX2" fmla="*/ 11642 w 11641"/>
                  <a:gd name="connsiteY2" fmla="*/ 0 h 6548"/>
                  <a:gd name="connsiteX3" fmla="*/ 7938 w 11641"/>
                  <a:gd name="connsiteY3" fmla="*/ 6548 h 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41" h="6548">
                    <a:moveTo>
                      <a:pt x="7938" y="6548"/>
                    </a:moveTo>
                    <a:cubicBezTo>
                      <a:pt x="5292" y="5027"/>
                      <a:pt x="2646" y="3506"/>
                      <a:pt x="0" y="1951"/>
                    </a:cubicBezTo>
                    <a:cubicBezTo>
                      <a:pt x="3870" y="1455"/>
                      <a:pt x="7772" y="794"/>
                      <a:pt x="11642" y="0"/>
                    </a:cubicBezTo>
                    <a:lnTo>
                      <a:pt x="7938" y="6548"/>
                    </a:lnTo>
                  </a:path>
                </a:pathLst>
              </a:custGeom>
              <a:solidFill>
                <a:srgbClr val="3145A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3522FB14-9C8F-443F-A249-E47E328DC28D}"/>
                  </a:ext>
                </a:extLst>
              </p:cNvPr>
              <p:cNvSpPr/>
              <p:nvPr/>
            </p:nvSpPr>
            <p:spPr>
              <a:xfrm>
                <a:off x="6888129" y="3846512"/>
                <a:ext cx="93530" cy="130108"/>
              </a:xfrm>
              <a:custGeom>
                <a:avLst/>
                <a:gdLst>
                  <a:gd name="connsiteX0" fmla="*/ 0 w 93530"/>
                  <a:gd name="connsiteY0" fmla="*/ 130109 h 130108"/>
                  <a:gd name="connsiteX1" fmla="*/ 92406 w 93530"/>
                  <a:gd name="connsiteY1" fmla="*/ 1588 h 130108"/>
                  <a:gd name="connsiteX2" fmla="*/ 93530 w 93530"/>
                  <a:gd name="connsiteY2" fmla="*/ 0 h 130108"/>
                  <a:gd name="connsiteX3" fmla="*/ 92406 w 93530"/>
                  <a:gd name="connsiteY3" fmla="*/ 1588 h 130108"/>
                  <a:gd name="connsiteX4" fmla="*/ 0 w 93530"/>
                  <a:gd name="connsiteY4" fmla="*/ 130109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30" h="130108">
                    <a:moveTo>
                      <a:pt x="0" y="130109"/>
                    </a:moveTo>
                    <a:cubicBezTo>
                      <a:pt x="30791" y="87279"/>
                      <a:pt x="61582" y="44417"/>
                      <a:pt x="92406" y="1588"/>
                    </a:cubicBezTo>
                    <a:cubicBezTo>
                      <a:pt x="92770" y="1058"/>
                      <a:pt x="93166" y="529"/>
                      <a:pt x="93530" y="0"/>
                    </a:cubicBezTo>
                    <a:cubicBezTo>
                      <a:pt x="93166" y="529"/>
                      <a:pt x="92770" y="1058"/>
                      <a:pt x="92406" y="1588"/>
                    </a:cubicBezTo>
                    <a:cubicBezTo>
                      <a:pt x="61582" y="44417"/>
                      <a:pt x="30791" y="87279"/>
                      <a:pt x="0" y="130109"/>
                    </a:cubicBezTo>
                  </a:path>
                </a:pathLst>
              </a:custGeom>
              <a:solidFill>
                <a:srgbClr val="8A68A2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348F8605-C017-4B75-8813-4F00A257798A}"/>
                  </a:ext>
                </a:extLst>
              </p:cNvPr>
              <p:cNvSpPr/>
              <p:nvPr/>
            </p:nvSpPr>
            <p:spPr>
              <a:xfrm>
                <a:off x="6888129" y="3848099"/>
                <a:ext cx="92405" cy="128521"/>
              </a:xfrm>
              <a:custGeom>
                <a:avLst/>
                <a:gdLst>
                  <a:gd name="connsiteX0" fmla="*/ 0 w 92405"/>
                  <a:gd name="connsiteY0" fmla="*/ 128521 h 128521"/>
                  <a:gd name="connsiteX1" fmla="*/ 92406 w 92405"/>
                  <a:gd name="connsiteY1" fmla="*/ 0 h 128521"/>
                  <a:gd name="connsiteX2" fmla="*/ 0 w 92405"/>
                  <a:gd name="connsiteY2" fmla="*/ 128521 h 12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405" h="128521">
                    <a:moveTo>
                      <a:pt x="0" y="128521"/>
                    </a:moveTo>
                    <a:cubicBezTo>
                      <a:pt x="30791" y="85692"/>
                      <a:pt x="61582" y="42829"/>
                      <a:pt x="92406" y="0"/>
                    </a:cubicBezTo>
                    <a:cubicBezTo>
                      <a:pt x="61582" y="42863"/>
                      <a:pt x="30791" y="85692"/>
                      <a:pt x="0" y="128521"/>
                    </a:cubicBezTo>
                  </a:path>
                </a:pathLst>
              </a:custGeom>
              <a:solidFill>
                <a:srgbClr val="7C629A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0AE052ED-2C4B-421A-B65A-594D8E255045}"/>
                  </a:ext>
                </a:extLst>
              </p:cNvPr>
              <p:cNvSpPr/>
              <p:nvPr/>
            </p:nvSpPr>
            <p:spPr>
              <a:xfrm>
                <a:off x="6618208" y="2613630"/>
                <a:ext cx="1015285" cy="569922"/>
              </a:xfrm>
              <a:custGeom>
                <a:avLst/>
                <a:gdLst>
                  <a:gd name="connsiteX0" fmla="*/ 1015285 w 1015285"/>
                  <a:gd name="connsiteY0" fmla="*/ 352547 h 569922"/>
                  <a:gd name="connsiteX1" fmla="*/ 132338 w 1015285"/>
                  <a:gd name="connsiteY1" fmla="*/ 478522 h 569922"/>
                  <a:gd name="connsiteX2" fmla="*/ 3287 w 1015285"/>
                  <a:gd name="connsiteY2" fmla="*/ 146503 h 569922"/>
                  <a:gd name="connsiteX3" fmla="*/ 58254 w 1015285"/>
                  <a:gd name="connsiteY3" fmla="*/ 585 h 569922"/>
                  <a:gd name="connsiteX4" fmla="*/ 64703 w 1015285"/>
                  <a:gd name="connsiteY4" fmla="*/ 142832 h 569922"/>
                  <a:gd name="connsiteX5" fmla="*/ 142226 w 1015285"/>
                  <a:gd name="connsiteY5" fmla="*/ 295000 h 569922"/>
                  <a:gd name="connsiteX6" fmla="*/ 308219 w 1015285"/>
                  <a:gd name="connsiteY6" fmla="*/ 464300 h 569922"/>
                  <a:gd name="connsiteX7" fmla="*/ 1015285 w 1015285"/>
                  <a:gd name="connsiteY7" fmla="*/ 352547 h 569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5285" h="569922">
                    <a:moveTo>
                      <a:pt x="1015285" y="352547"/>
                    </a:moveTo>
                    <a:cubicBezTo>
                      <a:pt x="665208" y="591367"/>
                      <a:pt x="303589" y="633468"/>
                      <a:pt x="132338" y="478522"/>
                    </a:cubicBezTo>
                    <a:cubicBezTo>
                      <a:pt x="67349" y="419751"/>
                      <a:pt x="-17847" y="289907"/>
                      <a:pt x="3287" y="146503"/>
                    </a:cubicBezTo>
                    <a:cubicBezTo>
                      <a:pt x="10762" y="95934"/>
                      <a:pt x="31664" y="41000"/>
                      <a:pt x="58254" y="585"/>
                    </a:cubicBezTo>
                    <a:cubicBezTo>
                      <a:pt x="63347" y="-7187"/>
                      <a:pt x="47572" y="63655"/>
                      <a:pt x="64703" y="142832"/>
                    </a:cubicBezTo>
                    <a:cubicBezTo>
                      <a:pt x="78098" y="204843"/>
                      <a:pt x="107268" y="246350"/>
                      <a:pt x="142226" y="295000"/>
                    </a:cubicBezTo>
                    <a:cubicBezTo>
                      <a:pt x="206024" y="383801"/>
                      <a:pt x="278156" y="443762"/>
                      <a:pt x="308219" y="464300"/>
                    </a:cubicBezTo>
                    <a:cubicBezTo>
                      <a:pt x="447556" y="559451"/>
                      <a:pt x="736249" y="527867"/>
                      <a:pt x="1015285" y="352547"/>
                    </a:cubicBezTo>
                  </a:path>
                </a:pathLst>
              </a:custGeom>
              <a:solidFill>
                <a:srgbClr val="03C18F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2CF5EA29-ED37-4250-B9FC-470FA30B2E13}"/>
                  </a:ext>
                </a:extLst>
              </p:cNvPr>
              <p:cNvSpPr/>
              <p:nvPr/>
            </p:nvSpPr>
            <p:spPr>
              <a:xfrm>
                <a:off x="7039707" y="2302106"/>
                <a:ext cx="68356" cy="65484"/>
              </a:xfrm>
              <a:custGeom>
                <a:avLst/>
                <a:gdLst>
                  <a:gd name="connsiteX0" fmla="*/ 30951 w 68356"/>
                  <a:gd name="connsiteY0" fmla="*/ 65484 h 65484"/>
                  <a:gd name="connsiteX1" fmla="*/ 260 w 68356"/>
                  <a:gd name="connsiteY1" fmla="*/ 28013 h 65484"/>
                  <a:gd name="connsiteX2" fmla="*/ 34226 w 68356"/>
                  <a:gd name="connsiteY2" fmla="*/ 0 h 65484"/>
                  <a:gd name="connsiteX3" fmla="*/ 34325 w 68356"/>
                  <a:gd name="connsiteY3" fmla="*/ 0 h 65484"/>
                  <a:gd name="connsiteX4" fmla="*/ 68357 w 68356"/>
                  <a:gd name="connsiteY4" fmla="*/ 28013 h 65484"/>
                  <a:gd name="connsiteX5" fmla="*/ 30951 w 68356"/>
                  <a:gd name="connsiteY5" fmla="*/ 65484 h 6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356" h="65484">
                    <a:moveTo>
                      <a:pt x="30951" y="65484"/>
                    </a:moveTo>
                    <a:cubicBezTo>
                      <a:pt x="11339" y="63037"/>
                      <a:pt x="-2055" y="45442"/>
                      <a:pt x="260" y="28013"/>
                    </a:cubicBezTo>
                    <a:cubicBezTo>
                      <a:pt x="2443" y="11609"/>
                      <a:pt x="18020" y="0"/>
                      <a:pt x="34226" y="0"/>
                    </a:cubicBezTo>
                    <a:cubicBezTo>
                      <a:pt x="34259" y="0"/>
                      <a:pt x="34292" y="0"/>
                      <a:pt x="34325" y="0"/>
                    </a:cubicBezTo>
                    <a:cubicBezTo>
                      <a:pt x="50498" y="33"/>
                      <a:pt x="64818" y="11708"/>
                      <a:pt x="68357" y="28013"/>
                    </a:cubicBezTo>
                    <a:lnTo>
                      <a:pt x="30951" y="65484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307CE64B-B410-4109-953E-3F362FFED988}"/>
                  </a:ext>
                </a:extLst>
              </p:cNvPr>
              <p:cNvSpPr/>
              <p:nvPr/>
            </p:nvSpPr>
            <p:spPr>
              <a:xfrm>
                <a:off x="7053655" y="2411710"/>
                <a:ext cx="116420" cy="164471"/>
              </a:xfrm>
              <a:custGeom>
                <a:avLst/>
                <a:gdLst>
                  <a:gd name="connsiteX0" fmla="*/ 6354 w 116420"/>
                  <a:gd name="connsiteY0" fmla="*/ 0 h 164471"/>
                  <a:gd name="connsiteX1" fmla="*/ 116421 w 116420"/>
                  <a:gd name="connsiteY1" fmla="*/ 93233 h 164471"/>
                  <a:gd name="connsiteX2" fmla="*/ 95816 w 116420"/>
                  <a:gd name="connsiteY2" fmla="*/ 164472 h 164471"/>
                  <a:gd name="connsiteX3" fmla="*/ 23717 w 116420"/>
                  <a:gd name="connsiteY3" fmla="*/ 117673 h 164471"/>
                  <a:gd name="connsiteX4" fmla="*/ 6354 w 116420"/>
                  <a:gd name="connsiteY4" fmla="*/ 0 h 16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420" h="164471">
                    <a:moveTo>
                      <a:pt x="6354" y="0"/>
                    </a:moveTo>
                    <a:cubicBezTo>
                      <a:pt x="6354" y="0"/>
                      <a:pt x="20840" y="86155"/>
                      <a:pt x="116421" y="93233"/>
                    </a:cubicBezTo>
                    <a:lnTo>
                      <a:pt x="95816" y="164472"/>
                    </a:lnTo>
                    <a:cubicBezTo>
                      <a:pt x="84638" y="161826"/>
                      <a:pt x="49051" y="151772"/>
                      <a:pt x="23717" y="117673"/>
                    </a:cubicBezTo>
                    <a:cubicBezTo>
                      <a:pt x="-14350" y="66477"/>
                      <a:pt x="4337" y="6152"/>
                      <a:pt x="6354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5C194B39-5576-44E1-B5CB-583148931E6B}"/>
                  </a:ext>
                </a:extLst>
              </p:cNvPr>
              <p:cNvSpPr/>
              <p:nvPr/>
            </p:nvSpPr>
            <p:spPr>
              <a:xfrm>
                <a:off x="6920502" y="3906700"/>
                <a:ext cx="202676" cy="407008"/>
              </a:xfrm>
              <a:custGeom>
                <a:avLst/>
                <a:gdLst>
                  <a:gd name="connsiteX0" fmla="*/ 202676 w 202676"/>
                  <a:gd name="connsiteY0" fmla="*/ 30531 h 407008"/>
                  <a:gd name="connsiteX1" fmla="*/ 187297 w 202676"/>
                  <a:gd name="connsiteY1" fmla="*/ 192919 h 407008"/>
                  <a:gd name="connsiteX2" fmla="*/ 159847 w 202676"/>
                  <a:gd name="connsiteY2" fmla="*/ 319655 h 407008"/>
                  <a:gd name="connsiteX3" fmla="*/ 147345 w 202676"/>
                  <a:gd name="connsiteY3" fmla="*/ 345981 h 407008"/>
                  <a:gd name="connsiteX4" fmla="*/ 70484 w 202676"/>
                  <a:gd name="connsiteY4" fmla="*/ 406868 h 407008"/>
                  <a:gd name="connsiteX5" fmla="*/ 43529 w 202676"/>
                  <a:gd name="connsiteY5" fmla="*/ 403792 h 407008"/>
                  <a:gd name="connsiteX6" fmla="*/ 16707 w 202676"/>
                  <a:gd name="connsiteY6" fmla="*/ 388149 h 407008"/>
                  <a:gd name="connsiteX7" fmla="*/ 6388 w 202676"/>
                  <a:gd name="connsiteY7" fmla="*/ 373101 h 407008"/>
                  <a:gd name="connsiteX8" fmla="*/ 4404 w 202676"/>
                  <a:gd name="connsiteY8" fmla="*/ 263199 h 407008"/>
                  <a:gd name="connsiteX9" fmla="*/ 4801 w 202676"/>
                  <a:gd name="connsiteY9" fmla="*/ 257974 h 407008"/>
                  <a:gd name="connsiteX10" fmla="*/ 12077 w 202676"/>
                  <a:gd name="connsiteY10" fmla="*/ 117976 h 407008"/>
                  <a:gd name="connsiteX11" fmla="*/ 108319 w 202676"/>
                  <a:gd name="connsiteY11" fmla="*/ 113644 h 407008"/>
                  <a:gd name="connsiteX12" fmla="*/ 153431 w 202676"/>
                  <a:gd name="connsiteY12" fmla="*/ 8803 h 407008"/>
                  <a:gd name="connsiteX13" fmla="*/ 165866 w 202676"/>
                  <a:gd name="connsiteY13" fmla="*/ 1659 h 407008"/>
                  <a:gd name="connsiteX14" fmla="*/ 184486 w 202676"/>
                  <a:gd name="connsiteY14" fmla="*/ 16277 h 407008"/>
                  <a:gd name="connsiteX15" fmla="*/ 202676 w 202676"/>
                  <a:gd name="connsiteY15" fmla="*/ 30531 h 40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2676" h="407008">
                    <a:moveTo>
                      <a:pt x="202676" y="30531"/>
                    </a:moveTo>
                    <a:cubicBezTo>
                      <a:pt x="196227" y="94792"/>
                      <a:pt x="191365" y="145757"/>
                      <a:pt x="187297" y="192919"/>
                    </a:cubicBezTo>
                    <a:cubicBezTo>
                      <a:pt x="185974" y="208464"/>
                      <a:pt x="181377" y="262703"/>
                      <a:pt x="159847" y="319655"/>
                    </a:cubicBezTo>
                    <a:cubicBezTo>
                      <a:pt x="157333" y="326402"/>
                      <a:pt x="153794" y="335398"/>
                      <a:pt x="147345" y="345981"/>
                    </a:cubicBezTo>
                    <a:cubicBezTo>
                      <a:pt x="136960" y="363047"/>
                      <a:pt x="112090" y="403958"/>
                      <a:pt x="70484" y="406868"/>
                    </a:cubicBezTo>
                    <a:cubicBezTo>
                      <a:pt x="68268" y="407034"/>
                      <a:pt x="56759" y="407662"/>
                      <a:pt x="43529" y="403792"/>
                    </a:cubicBezTo>
                    <a:cubicBezTo>
                      <a:pt x="34600" y="401147"/>
                      <a:pt x="24876" y="396417"/>
                      <a:pt x="16707" y="388149"/>
                    </a:cubicBezTo>
                    <a:cubicBezTo>
                      <a:pt x="12242" y="383618"/>
                      <a:pt x="8902" y="378690"/>
                      <a:pt x="6388" y="373101"/>
                    </a:cubicBezTo>
                    <a:cubicBezTo>
                      <a:pt x="-3765" y="350578"/>
                      <a:pt x="237" y="317935"/>
                      <a:pt x="4404" y="263199"/>
                    </a:cubicBezTo>
                    <a:cubicBezTo>
                      <a:pt x="4536" y="261513"/>
                      <a:pt x="4669" y="259793"/>
                      <a:pt x="4801" y="257974"/>
                    </a:cubicBezTo>
                    <a:cubicBezTo>
                      <a:pt x="7215" y="225496"/>
                      <a:pt x="10291" y="177607"/>
                      <a:pt x="12077" y="117976"/>
                    </a:cubicBezTo>
                    <a:cubicBezTo>
                      <a:pt x="16244" y="119861"/>
                      <a:pt x="64928" y="141127"/>
                      <a:pt x="108319" y="113644"/>
                    </a:cubicBezTo>
                    <a:cubicBezTo>
                      <a:pt x="141326" y="92742"/>
                      <a:pt x="159119" y="51367"/>
                      <a:pt x="153431" y="8803"/>
                    </a:cubicBezTo>
                    <a:cubicBezTo>
                      <a:pt x="152505" y="1923"/>
                      <a:pt x="160409" y="-2608"/>
                      <a:pt x="165866" y="1659"/>
                    </a:cubicBezTo>
                    <a:cubicBezTo>
                      <a:pt x="172051" y="6520"/>
                      <a:pt x="178268" y="11415"/>
                      <a:pt x="184486" y="16277"/>
                    </a:cubicBezTo>
                    <a:cubicBezTo>
                      <a:pt x="190572" y="21006"/>
                      <a:pt x="196624" y="25802"/>
                      <a:pt x="202676" y="30531"/>
                    </a:cubicBezTo>
                  </a:path>
                </a:pathLst>
              </a:custGeom>
              <a:solidFill>
                <a:srgbClr val="76717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2714D1BC-1C1A-4BEC-8957-C527E59B31FC}"/>
                  </a:ext>
                </a:extLst>
              </p:cNvPr>
              <p:cNvSpPr/>
              <p:nvPr/>
            </p:nvSpPr>
            <p:spPr>
              <a:xfrm>
                <a:off x="6931355" y="4101306"/>
                <a:ext cx="121443" cy="20405"/>
              </a:xfrm>
              <a:custGeom>
                <a:avLst/>
                <a:gdLst>
                  <a:gd name="connsiteX0" fmla="*/ 121411 w 121443"/>
                  <a:gd name="connsiteY0" fmla="*/ 20406 h 20405"/>
                  <a:gd name="connsiteX1" fmla="*/ 0 w 121443"/>
                  <a:gd name="connsiteY1" fmla="*/ 20307 h 20405"/>
                  <a:gd name="connsiteX2" fmla="*/ 0 w 121443"/>
                  <a:gd name="connsiteY2" fmla="*/ 0 h 20405"/>
                  <a:gd name="connsiteX3" fmla="*/ 121444 w 121443"/>
                  <a:gd name="connsiteY3" fmla="*/ 132 h 20405"/>
                  <a:gd name="connsiteX4" fmla="*/ 121411 w 121443"/>
                  <a:gd name="connsiteY4" fmla="*/ 20406 h 2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43" h="20405">
                    <a:moveTo>
                      <a:pt x="121411" y="20406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44" y="132"/>
                    </a:lnTo>
                    <a:lnTo>
                      <a:pt x="121411" y="20406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CD5F174D-DED4-414B-B7E1-AA9A78BF1028}"/>
                  </a:ext>
                </a:extLst>
              </p:cNvPr>
              <p:cNvSpPr/>
              <p:nvPr/>
            </p:nvSpPr>
            <p:spPr>
              <a:xfrm>
                <a:off x="6933836" y="4052589"/>
                <a:ext cx="121410" cy="20372"/>
              </a:xfrm>
              <a:custGeom>
                <a:avLst/>
                <a:gdLst>
                  <a:gd name="connsiteX0" fmla="*/ 121411 w 121410"/>
                  <a:gd name="connsiteY0" fmla="*/ 20373 h 20372"/>
                  <a:gd name="connsiteX1" fmla="*/ 0 w 121410"/>
                  <a:gd name="connsiteY1" fmla="*/ 20307 h 20372"/>
                  <a:gd name="connsiteX2" fmla="*/ 0 w 121410"/>
                  <a:gd name="connsiteY2" fmla="*/ 0 h 20372"/>
                  <a:gd name="connsiteX3" fmla="*/ 121411 w 121410"/>
                  <a:gd name="connsiteY3" fmla="*/ 99 h 20372"/>
                  <a:gd name="connsiteX4" fmla="*/ 121411 w 121410"/>
                  <a:gd name="connsiteY4" fmla="*/ 20373 h 2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10" h="20372">
                    <a:moveTo>
                      <a:pt x="121411" y="20373"/>
                    </a:moveTo>
                    <a:lnTo>
                      <a:pt x="0" y="20307"/>
                    </a:lnTo>
                    <a:lnTo>
                      <a:pt x="0" y="0"/>
                    </a:lnTo>
                    <a:lnTo>
                      <a:pt x="121411" y="99"/>
                    </a:lnTo>
                    <a:lnTo>
                      <a:pt x="121411" y="20373"/>
                    </a:lnTo>
                  </a:path>
                </a:pathLst>
              </a:custGeom>
              <a:solidFill>
                <a:srgbClr val="66CCD5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EBC9E5B2-4712-4C37-8017-E56C3C311F72}"/>
                  </a:ext>
                </a:extLst>
              </p:cNvPr>
              <p:cNvSpPr/>
              <p:nvPr/>
            </p:nvSpPr>
            <p:spPr>
              <a:xfrm>
                <a:off x="6907660" y="3922977"/>
                <a:ext cx="232451" cy="390757"/>
              </a:xfrm>
              <a:custGeom>
                <a:avLst/>
                <a:gdLst>
                  <a:gd name="connsiteX0" fmla="*/ 232451 w 232451"/>
                  <a:gd name="connsiteY0" fmla="*/ 22886 h 390757"/>
                  <a:gd name="connsiteX1" fmla="*/ 212442 w 232451"/>
                  <a:gd name="connsiteY1" fmla="*/ 182926 h 390757"/>
                  <a:gd name="connsiteX2" fmla="*/ 175566 w 232451"/>
                  <a:gd name="connsiteY2" fmla="*/ 321436 h 390757"/>
                  <a:gd name="connsiteX3" fmla="*/ 137135 w 232451"/>
                  <a:gd name="connsiteY3" fmla="*/ 366051 h 390757"/>
                  <a:gd name="connsiteX4" fmla="*/ 83325 w 232451"/>
                  <a:gd name="connsiteY4" fmla="*/ 390591 h 390757"/>
                  <a:gd name="connsiteX5" fmla="*/ 56371 w 232451"/>
                  <a:gd name="connsiteY5" fmla="*/ 387515 h 390757"/>
                  <a:gd name="connsiteX6" fmla="*/ 38776 w 232451"/>
                  <a:gd name="connsiteY6" fmla="*/ 381430 h 390757"/>
                  <a:gd name="connsiteX7" fmla="*/ 4943 w 232451"/>
                  <a:gd name="connsiteY7" fmla="*/ 332846 h 390757"/>
                  <a:gd name="connsiteX8" fmla="*/ 17643 w 232451"/>
                  <a:gd name="connsiteY8" fmla="*/ 241697 h 390757"/>
                  <a:gd name="connsiteX9" fmla="*/ 18767 w 232451"/>
                  <a:gd name="connsiteY9" fmla="*/ 240672 h 390757"/>
                  <a:gd name="connsiteX10" fmla="*/ 107932 w 232451"/>
                  <a:gd name="connsiteY10" fmla="*/ 234421 h 390757"/>
                  <a:gd name="connsiteX11" fmla="*/ 166338 w 232451"/>
                  <a:gd name="connsiteY11" fmla="*/ 238323 h 390757"/>
                  <a:gd name="connsiteX12" fmla="*/ 181717 w 232451"/>
                  <a:gd name="connsiteY12" fmla="*/ 152135 h 390757"/>
                  <a:gd name="connsiteX13" fmla="*/ 197328 w 232451"/>
                  <a:gd name="connsiteY13" fmla="*/ 0 h 390757"/>
                  <a:gd name="connsiteX14" fmla="*/ 206423 w 232451"/>
                  <a:gd name="connsiteY14" fmla="*/ 7144 h 390757"/>
                  <a:gd name="connsiteX15" fmla="*/ 232451 w 232451"/>
                  <a:gd name="connsiteY15" fmla="*/ 22886 h 390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2451" h="390757">
                    <a:moveTo>
                      <a:pt x="232451" y="22886"/>
                    </a:moveTo>
                    <a:cubicBezTo>
                      <a:pt x="222860" y="93894"/>
                      <a:pt x="216411" y="148200"/>
                      <a:pt x="212442" y="182926"/>
                    </a:cubicBezTo>
                    <a:cubicBezTo>
                      <a:pt x="207448" y="226814"/>
                      <a:pt x="202289" y="275431"/>
                      <a:pt x="175566" y="321436"/>
                    </a:cubicBezTo>
                    <a:cubicBezTo>
                      <a:pt x="170836" y="329539"/>
                      <a:pt x="158963" y="348721"/>
                      <a:pt x="137135" y="366051"/>
                    </a:cubicBezTo>
                    <a:cubicBezTo>
                      <a:pt x="124567" y="376006"/>
                      <a:pt x="107667" y="389037"/>
                      <a:pt x="83325" y="390591"/>
                    </a:cubicBezTo>
                    <a:cubicBezTo>
                      <a:pt x="72048" y="391352"/>
                      <a:pt x="62655" y="389367"/>
                      <a:pt x="56371" y="387515"/>
                    </a:cubicBezTo>
                    <a:cubicBezTo>
                      <a:pt x="51013" y="386523"/>
                      <a:pt x="44961" y="384737"/>
                      <a:pt x="38776" y="381430"/>
                    </a:cubicBezTo>
                    <a:cubicBezTo>
                      <a:pt x="13376" y="367837"/>
                      <a:pt x="6398" y="339460"/>
                      <a:pt x="4943" y="332846"/>
                    </a:cubicBezTo>
                    <a:cubicBezTo>
                      <a:pt x="3322" y="326364"/>
                      <a:pt x="-10833" y="267659"/>
                      <a:pt x="17643" y="241697"/>
                    </a:cubicBezTo>
                    <a:cubicBezTo>
                      <a:pt x="18006" y="241366"/>
                      <a:pt x="18403" y="241002"/>
                      <a:pt x="18767" y="240672"/>
                    </a:cubicBezTo>
                    <a:cubicBezTo>
                      <a:pt x="39173" y="223540"/>
                      <a:pt x="65995" y="229923"/>
                      <a:pt x="107932" y="234421"/>
                    </a:cubicBezTo>
                    <a:cubicBezTo>
                      <a:pt x="122054" y="235942"/>
                      <a:pt x="141964" y="237662"/>
                      <a:pt x="166338" y="238323"/>
                    </a:cubicBezTo>
                    <a:cubicBezTo>
                      <a:pt x="171994" y="210873"/>
                      <a:pt x="177186" y="182133"/>
                      <a:pt x="181717" y="152135"/>
                    </a:cubicBezTo>
                    <a:cubicBezTo>
                      <a:pt x="189820" y="98293"/>
                      <a:pt x="194715" y="47393"/>
                      <a:pt x="197328" y="0"/>
                    </a:cubicBezTo>
                    <a:cubicBezTo>
                      <a:pt x="200139" y="2381"/>
                      <a:pt x="203182" y="4763"/>
                      <a:pt x="206423" y="7144"/>
                    </a:cubicBezTo>
                    <a:cubicBezTo>
                      <a:pt x="215485" y="13758"/>
                      <a:pt x="224315" y="18885"/>
                      <a:pt x="232451" y="22886"/>
                    </a:cubicBezTo>
                  </a:path>
                </a:pathLst>
              </a:custGeom>
              <a:solidFill>
                <a:srgbClr val="3B3838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D573AB09-4456-4498-B8C8-8E837E3944B5}"/>
                  </a:ext>
                </a:extLst>
              </p:cNvPr>
              <p:cNvSpPr/>
              <p:nvPr/>
            </p:nvSpPr>
            <p:spPr>
              <a:xfrm>
                <a:off x="6800982" y="4424391"/>
                <a:ext cx="270798" cy="369148"/>
              </a:xfrm>
              <a:custGeom>
                <a:avLst/>
                <a:gdLst>
                  <a:gd name="connsiteX0" fmla="*/ 0 w 270798"/>
                  <a:gd name="connsiteY0" fmla="*/ 40882 h 369148"/>
                  <a:gd name="connsiteX1" fmla="*/ 56158 w 270798"/>
                  <a:gd name="connsiteY1" fmla="*/ 193150 h 369148"/>
                  <a:gd name="connsiteX2" fmla="*/ 114267 w 270798"/>
                  <a:gd name="connsiteY2" fmla="*/ 307847 h 369148"/>
                  <a:gd name="connsiteX3" fmla="*/ 132655 w 270798"/>
                  <a:gd name="connsiteY3" fmla="*/ 329807 h 369148"/>
                  <a:gd name="connsiteX4" fmla="*/ 219538 w 270798"/>
                  <a:gd name="connsiteY4" fmla="*/ 367808 h 369148"/>
                  <a:gd name="connsiteX5" fmla="*/ 243681 w 270798"/>
                  <a:gd name="connsiteY5" fmla="*/ 357522 h 369148"/>
                  <a:gd name="connsiteX6" fmla="*/ 264484 w 270798"/>
                  <a:gd name="connsiteY6" fmla="*/ 335264 h 369148"/>
                  <a:gd name="connsiteX7" fmla="*/ 270173 w 270798"/>
                  <a:gd name="connsiteY7" fmla="*/ 317967 h 369148"/>
                  <a:gd name="connsiteX8" fmla="*/ 243615 w 270798"/>
                  <a:gd name="connsiteY8" fmla="*/ 211604 h 369148"/>
                  <a:gd name="connsiteX9" fmla="*/ 241895 w 270798"/>
                  <a:gd name="connsiteY9" fmla="*/ 206676 h 369148"/>
                  <a:gd name="connsiteX10" fmla="*/ 199033 w 270798"/>
                  <a:gd name="connsiteY10" fmla="*/ 73790 h 369148"/>
                  <a:gd name="connsiteX11" fmla="*/ 108810 w 270798"/>
                  <a:gd name="connsiteY11" fmla="*/ 95518 h 369148"/>
                  <a:gd name="connsiteX12" fmla="*/ 39985 w 270798"/>
                  <a:gd name="connsiteY12" fmla="*/ 6685 h 369148"/>
                  <a:gd name="connsiteX13" fmla="*/ 26657 w 270798"/>
                  <a:gd name="connsiteY13" fmla="*/ 3179 h 369148"/>
                  <a:gd name="connsiteX14" fmla="*/ 13163 w 270798"/>
                  <a:gd name="connsiteY14" fmla="*/ 22229 h 369148"/>
                  <a:gd name="connsiteX15" fmla="*/ 0 w 270798"/>
                  <a:gd name="connsiteY15" fmla="*/ 40882 h 36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0798" h="369148">
                    <a:moveTo>
                      <a:pt x="0" y="40882"/>
                    </a:moveTo>
                    <a:cubicBezTo>
                      <a:pt x="22556" y="101042"/>
                      <a:pt x="40217" y="148799"/>
                      <a:pt x="56158" y="193150"/>
                    </a:cubicBezTo>
                    <a:cubicBezTo>
                      <a:pt x="61416" y="207768"/>
                      <a:pt x="79640" y="258766"/>
                      <a:pt x="114267" y="307847"/>
                    </a:cubicBezTo>
                    <a:cubicBezTo>
                      <a:pt x="118368" y="313634"/>
                      <a:pt x="123990" y="321340"/>
                      <a:pt x="132655" y="329807"/>
                    </a:cubicBezTo>
                    <a:cubicBezTo>
                      <a:pt x="146678" y="343433"/>
                      <a:pt x="180247" y="376142"/>
                      <a:pt x="219538" y="367808"/>
                    </a:cubicBezTo>
                    <a:cubicBezTo>
                      <a:pt x="221655" y="367312"/>
                      <a:pt x="232470" y="364831"/>
                      <a:pt x="243681" y="357522"/>
                    </a:cubicBezTo>
                    <a:cubicBezTo>
                      <a:pt x="251288" y="352594"/>
                      <a:pt x="259060" y="345450"/>
                      <a:pt x="264484" y="335264"/>
                    </a:cubicBezTo>
                    <a:cubicBezTo>
                      <a:pt x="267428" y="329708"/>
                      <a:pt x="269280" y="324019"/>
                      <a:pt x="270173" y="317967"/>
                    </a:cubicBezTo>
                    <a:cubicBezTo>
                      <a:pt x="273745" y="293559"/>
                      <a:pt x="261640" y="263198"/>
                      <a:pt x="243615" y="211604"/>
                    </a:cubicBezTo>
                    <a:cubicBezTo>
                      <a:pt x="243086" y="210017"/>
                      <a:pt x="242491" y="208363"/>
                      <a:pt x="241895" y="206676"/>
                    </a:cubicBezTo>
                    <a:cubicBezTo>
                      <a:pt x="231279" y="176018"/>
                      <a:pt x="216098" y="130741"/>
                      <a:pt x="199033" y="73790"/>
                    </a:cubicBezTo>
                    <a:cubicBezTo>
                      <a:pt x="195659" y="76766"/>
                      <a:pt x="156104" y="110335"/>
                      <a:pt x="108810" y="95518"/>
                    </a:cubicBezTo>
                    <a:cubicBezTo>
                      <a:pt x="72860" y="84274"/>
                      <a:pt x="45707" y="49183"/>
                      <a:pt x="39985" y="6685"/>
                    </a:cubicBezTo>
                    <a:cubicBezTo>
                      <a:pt x="39059" y="-195"/>
                      <a:pt x="30592" y="-2444"/>
                      <a:pt x="26657" y="3179"/>
                    </a:cubicBezTo>
                    <a:cubicBezTo>
                      <a:pt x="22159" y="9496"/>
                      <a:pt x="17661" y="15879"/>
                      <a:pt x="13163" y="22229"/>
                    </a:cubicBezTo>
                    <a:cubicBezTo>
                      <a:pt x="8764" y="28480"/>
                      <a:pt x="4399" y="34664"/>
                      <a:pt x="0" y="40882"/>
                    </a:cubicBezTo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8ABCDEF2-12E8-43B9-A185-ADE2BDA6D246}"/>
                  </a:ext>
                </a:extLst>
              </p:cNvPr>
              <p:cNvSpPr/>
              <p:nvPr/>
            </p:nvSpPr>
            <p:spPr>
              <a:xfrm>
                <a:off x="6908535" y="4571669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46 h 52354"/>
                  <a:gd name="connsiteX2" fmla="*/ 112382 w 117640"/>
                  <a:gd name="connsiteY2" fmla="*/ 0 h 52354"/>
                  <a:gd name="connsiteX3" fmla="*/ 0 w 117640"/>
                  <a:gd name="connsiteY3" fmla="*/ 32775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46"/>
                    </a:lnTo>
                    <a:lnTo>
                      <a:pt x="112382" y="0"/>
                    </a:lnTo>
                    <a:lnTo>
                      <a:pt x="0" y="32775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3C0C63FC-AC96-4EB6-83EE-BE5C41F9A40C}"/>
                  </a:ext>
                </a:extLst>
              </p:cNvPr>
              <p:cNvSpPr/>
              <p:nvPr/>
            </p:nvSpPr>
            <p:spPr>
              <a:xfrm>
                <a:off x="6893652" y="4525367"/>
                <a:ext cx="117640" cy="52354"/>
              </a:xfrm>
              <a:custGeom>
                <a:avLst/>
                <a:gdLst>
                  <a:gd name="connsiteX0" fmla="*/ 5259 w 117640"/>
                  <a:gd name="connsiteY0" fmla="*/ 52354 h 52354"/>
                  <a:gd name="connsiteX1" fmla="*/ 117640 w 117640"/>
                  <a:gd name="connsiteY1" fmla="*/ 19579 h 52354"/>
                  <a:gd name="connsiteX2" fmla="*/ 112415 w 117640"/>
                  <a:gd name="connsiteY2" fmla="*/ 0 h 52354"/>
                  <a:gd name="connsiteX3" fmla="*/ 0 w 117640"/>
                  <a:gd name="connsiteY3" fmla="*/ 32808 h 52354"/>
                  <a:gd name="connsiteX4" fmla="*/ 5259 w 117640"/>
                  <a:gd name="connsiteY4" fmla="*/ 52354 h 5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40" h="52354">
                    <a:moveTo>
                      <a:pt x="5259" y="52354"/>
                    </a:moveTo>
                    <a:lnTo>
                      <a:pt x="117640" y="19579"/>
                    </a:lnTo>
                    <a:lnTo>
                      <a:pt x="112415" y="0"/>
                    </a:lnTo>
                    <a:lnTo>
                      <a:pt x="0" y="32808"/>
                    </a:lnTo>
                    <a:lnTo>
                      <a:pt x="5259" y="52354"/>
                    </a:lnTo>
                  </a:path>
                </a:pathLst>
              </a:custGeom>
              <a:solidFill>
                <a:srgbClr val="19FBC0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C0BD4B5C-233A-4A6E-B861-E0CC9253CBBB}"/>
                  </a:ext>
                </a:extLst>
              </p:cNvPr>
              <p:cNvSpPr/>
              <p:nvPr/>
            </p:nvSpPr>
            <p:spPr>
              <a:xfrm>
                <a:off x="6787554" y="4446620"/>
                <a:ext cx="290739" cy="347158"/>
              </a:xfrm>
              <a:custGeom>
                <a:avLst/>
                <a:gdLst>
                  <a:gd name="connsiteX0" fmla="*/ 0 w 290739"/>
                  <a:gd name="connsiteY0" fmla="*/ 31518 h 347158"/>
                  <a:gd name="connsiteX1" fmla="*/ 59796 w 290739"/>
                  <a:gd name="connsiteY1" fmla="*/ 180280 h 347158"/>
                  <a:gd name="connsiteX2" fmla="*/ 129712 w 290739"/>
                  <a:gd name="connsiteY2" fmla="*/ 303742 h 347158"/>
                  <a:gd name="connsiteX3" fmla="*/ 176808 w 290739"/>
                  <a:gd name="connsiteY3" fmla="*/ 336385 h 347158"/>
                  <a:gd name="connsiteX4" fmla="*/ 232966 w 290739"/>
                  <a:gd name="connsiteY4" fmla="*/ 345579 h 347158"/>
                  <a:gd name="connsiteX5" fmla="*/ 257109 w 290739"/>
                  <a:gd name="connsiteY5" fmla="*/ 335293 h 347158"/>
                  <a:gd name="connsiteX6" fmla="*/ 271859 w 290739"/>
                  <a:gd name="connsiteY6" fmla="*/ 324710 h 347158"/>
                  <a:gd name="connsiteX7" fmla="*/ 290612 w 290739"/>
                  <a:gd name="connsiteY7" fmla="*/ 268784 h 347158"/>
                  <a:gd name="connsiteX8" fmla="*/ 255323 w 290739"/>
                  <a:gd name="connsiteY8" fmla="*/ 184448 h 347158"/>
                  <a:gd name="connsiteX9" fmla="*/ 254033 w 290739"/>
                  <a:gd name="connsiteY9" fmla="*/ 183786 h 347158"/>
                  <a:gd name="connsiteX10" fmla="*/ 169863 w 290739"/>
                  <a:gd name="connsiteY10" fmla="*/ 201745 h 347158"/>
                  <a:gd name="connsiteX11" fmla="*/ 116814 w 290739"/>
                  <a:gd name="connsiteY11" fmla="*/ 221225 h 347158"/>
                  <a:gd name="connsiteX12" fmla="*/ 80334 w 290739"/>
                  <a:gd name="connsiteY12" fmla="*/ 142346 h 347158"/>
                  <a:gd name="connsiteX13" fmla="*/ 26591 w 290739"/>
                  <a:gd name="connsiteY13" fmla="*/ 0 h 347158"/>
                  <a:gd name="connsiteX14" fmla="*/ 20009 w 290739"/>
                  <a:gd name="connsiteY14" fmla="*/ 9327 h 347158"/>
                  <a:gd name="connsiteX15" fmla="*/ 0 w 290739"/>
                  <a:gd name="connsiteY15" fmla="*/ 31518 h 34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0739" h="347158">
                    <a:moveTo>
                      <a:pt x="0" y="31518"/>
                    </a:moveTo>
                    <a:cubicBezTo>
                      <a:pt x="27186" y="97334"/>
                      <a:pt x="47195" y="147902"/>
                      <a:pt x="59796" y="180280"/>
                    </a:cubicBezTo>
                    <a:cubicBezTo>
                      <a:pt x="75770" y="221192"/>
                      <a:pt x="93067" y="266634"/>
                      <a:pt x="129712" y="303742"/>
                    </a:cubicBezTo>
                    <a:cubicBezTo>
                      <a:pt x="136161" y="310290"/>
                      <a:pt x="152135" y="325570"/>
                      <a:pt x="176808" y="336385"/>
                    </a:cubicBezTo>
                    <a:cubicBezTo>
                      <a:pt x="190996" y="342569"/>
                      <a:pt x="210013" y="350606"/>
                      <a:pt x="232966" y="345579"/>
                    </a:cubicBezTo>
                    <a:cubicBezTo>
                      <a:pt x="243582" y="343198"/>
                      <a:pt x="251784" y="338799"/>
                      <a:pt x="257109" y="335293"/>
                    </a:cubicBezTo>
                    <a:cubicBezTo>
                      <a:pt x="261838" y="332945"/>
                      <a:pt x="266998" y="329572"/>
                      <a:pt x="271859" y="324710"/>
                    </a:cubicBezTo>
                    <a:cubicBezTo>
                      <a:pt x="291869" y="304767"/>
                      <a:pt x="290976" y="275597"/>
                      <a:pt x="290612" y="268784"/>
                    </a:cubicBezTo>
                    <a:cubicBezTo>
                      <a:pt x="290446" y="262103"/>
                      <a:pt x="288396" y="201778"/>
                      <a:pt x="255323" y="184448"/>
                    </a:cubicBezTo>
                    <a:cubicBezTo>
                      <a:pt x="254893" y="184216"/>
                      <a:pt x="254463" y="183985"/>
                      <a:pt x="254033" y="183786"/>
                    </a:cubicBezTo>
                    <a:cubicBezTo>
                      <a:pt x="230717" y="172740"/>
                      <a:pt x="207566" y="186134"/>
                      <a:pt x="169863" y="201745"/>
                    </a:cubicBezTo>
                    <a:cubicBezTo>
                      <a:pt x="157196" y="207003"/>
                      <a:pt x="139204" y="214015"/>
                      <a:pt x="116814" y="221225"/>
                    </a:cubicBezTo>
                    <a:cubicBezTo>
                      <a:pt x="104477" y="196321"/>
                      <a:pt x="92240" y="170028"/>
                      <a:pt x="80334" y="142346"/>
                    </a:cubicBezTo>
                    <a:cubicBezTo>
                      <a:pt x="58903" y="92670"/>
                      <a:pt x="41242" y="44946"/>
                      <a:pt x="26591" y="0"/>
                    </a:cubicBezTo>
                    <a:cubicBezTo>
                      <a:pt x="24573" y="3043"/>
                      <a:pt x="22390" y="6185"/>
                      <a:pt x="20009" y="9327"/>
                    </a:cubicBezTo>
                    <a:cubicBezTo>
                      <a:pt x="13328" y="18124"/>
                      <a:pt x="6482" y="25466"/>
                      <a:pt x="0" y="31518"/>
                    </a:cubicBezTo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303B9746-1FE8-477E-8192-CC203FBBE19C}"/>
                  </a:ext>
                </a:extLst>
              </p:cNvPr>
              <p:cNvSpPr/>
              <p:nvPr/>
            </p:nvSpPr>
            <p:spPr>
              <a:xfrm>
                <a:off x="6964461" y="2063055"/>
                <a:ext cx="453826" cy="276654"/>
              </a:xfrm>
              <a:custGeom>
                <a:avLst/>
                <a:gdLst>
                  <a:gd name="connsiteX0" fmla="*/ 8996 w 453826"/>
                  <a:gd name="connsiteY0" fmla="*/ 276655 h 276654"/>
                  <a:gd name="connsiteX1" fmla="*/ 2017 w 453826"/>
                  <a:gd name="connsiteY1" fmla="*/ 242987 h 276654"/>
                  <a:gd name="connsiteX2" fmla="*/ 0 w 453826"/>
                  <a:gd name="connsiteY2" fmla="*/ 211005 h 276654"/>
                  <a:gd name="connsiteX3" fmla="*/ 52784 w 453826"/>
                  <a:gd name="connsiteY3" fmla="*/ 57117 h 276654"/>
                  <a:gd name="connsiteX4" fmla="*/ 107553 w 453826"/>
                  <a:gd name="connsiteY4" fmla="*/ 12965 h 276654"/>
                  <a:gd name="connsiteX5" fmla="*/ 170292 w 453826"/>
                  <a:gd name="connsiteY5" fmla="*/ 0 h 276654"/>
                  <a:gd name="connsiteX6" fmla="*/ 246459 w 453826"/>
                  <a:gd name="connsiteY6" fmla="*/ 21001 h 276654"/>
                  <a:gd name="connsiteX7" fmla="*/ 321270 w 453826"/>
                  <a:gd name="connsiteY7" fmla="*/ 83873 h 276654"/>
                  <a:gd name="connsiteX8" fmla="*/ 329902 w 453826"/>
                  <a:gd name="connsiteY8" fmla="*/ 84634 h 276654"/>
                  <a:gd name="connsiteX9" fmla="*/ 348258 w 453826"/>
                  <a:gd name="connsiteY9" fmla="*/ 81293 h 276654"/>
                  <a:gd name="connsiteX10" fmla="*/ 368763 w 453826"/>
                  <a:gd name="connsiteY10" fmla="*/ 78019 h 276654"/>
                  <a:gd name="connsiteX11" fmla="*/ 377362 w 453826"/>
                  <a:gd name="connsiteY11" fmla="*/ 78515 h 276654"/>
                  <a:gd name="connsiteX12" fmla="*/ 448171 w 453826"/>
                  <a:gd name="connsiteY12" fmla="*/ 123990 h 276654"/>
                  <a:gd name="connsiteX13" fmla="*/ 453827 w 453826"/>
                  <a:gd name="connsiteY13" fmla="*/ 151441 h 276654"/>
                  <a:gd name="connsiteX14" fmla="*/ 413478 w 453826"/>
                  <a:gd name="connsiteY14" fmla="*/ 233958 h 276654"/>
                  <a:gd name="connsiteX15" fmla="*/ 408087 w 453826"/>
                  <a:gd name="connsiteY15" fmla="*/ 129348 h 276654"/>
                  <a:gd name="connsiteX16" fmla="*/ 367870 w 453826"/>
                  <a:gd name="connsiteY16" fmla="*/ 111621 h 276654"/>
                  <a:gd name="connsiteX17" fmla="*/ 309265 w 453826"/>
                  <a:gd name="connsiteY17" fmla="*/ 138708 h 276654"/>
                  <a:gd name="connsiteX18" fmla="*/ 299409 w 453826"/>
                  <a:gd name="connsiteY18" fmla="*/ 145521 h 276654"/>
                  <a:gd name="connsiteX19" fmla="*/ 286841 w 453826"/>
                  <a:gd name="connsiteY19" fmla="*/ 147902 h 276654"/>
                  <a:gd name="connsiteX20" fmla="*/ 156964 w 453826"/>
                  <a:gd name="connsiteY20" fmla="*/ 90554 h 276654"/>
                  <a:gd name="connsiteX21" fmla="*/ 150019 w 453826"/>
                  <a:gd name="connsiteY21" fmla="*/ 90289 h 276654"/>
                  <a:gd name="connsiteX22" fmla="*/ 58142 w 453826"/>
                  <a:gd name="connsiteY22" fmla="*/ 133350 h 276654"/>
                  <a:gd name="connsiteX23" fmla="*/ 11576 w 453826"/>
                  <a:gd name="connsiteY23" fmla="*/ 274141 h 276654"/>
                  <a:gd name="connsiteX24" fmla="*/ 8996 w 453826"/>
                  <a:gd name="connsiteY24" fmla="*/ 276655 h 276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3826" h="276654">
                    <a:moveTo>
                      <a:pt x="8996" y="276655"/>
                    </a:moveTo>
                    <a:cubicBezTo>
                      <a:pt x="6185" y="266039"/>
                      <a:pt x="3605" y="254463"/>
                      <a:pt x="2017" y="242987"/>
                    </a:cubicBezTo>
                    <a:cubicBezTo>
                      <a:pt x="1488" y="239084"/>
                      <a:pt x="0" y="227442"/>
                      <a:pt x="0" y="211005"/>
                    </a:cubicBezTo>
                    <a:cubicBezTo>
                      <a:pt x="0" y="173071"/>
                      <a:pt x="7805" y="109769"/>
                      <a:pt x="52784" y="57117"/>
                    </a:cubicBezTo>
                    <a:cubicBezTo>
                      <a:pt x="64558" y="43359"/>
                      <a:pt x="80367" y="25202"/>
                      <a:pt x="107553" y="12965"/>
                    </a:cubicBezTo>
                    <a:cubicBezTo>
                      <a:pt x="126339" y="4531"/>
                      <a:pt x="148200" y="0"/>
                      <a:pt x="170292" y="0"/>
                    </a:cubicBezTo>
                    <a:cubicBezTo>
                      <a:pt x="196949" y="0"/>
                      <a:pt x="224003" y="6615"/>
                      <a:pt x="246459" y="21001"/>
                    </a:cubicBezTo>
                    <a:cubicBezTo>
                      <a:pt x="285122" y="45740"/>
                      <a:pt x="285915" y="77854"/>
                      <a:pt x="321270" y="83873"/>
                    </a:cubicBezTo>
                    <a:cubicBezTo>
                      <a:pt x="324445" y="84402"/>
                      <a:pt x="327290" y="84634"/>
                      <a:pt x="329902" y="84634"/>
                    </a:cubicBezTo>
                    <a:cubicBezTo>
                      <a:pt x="336980" y="84634"/>
                      <a:pt x="342437" y="82947"/>
                      <a:pt x="348258" y="81293"/>
                    </a:cubicBezTo>
                    <a:cubicBezTo>
                      <a:pt x="354079" y="79640"/>
                      <a:pt x="360263" y="78019"/>
                      <a:pt x="368763" y="78019"/>
                    </a:cubicBezTo>
                    <a:cubicBezTo>
                      <a:pt x="371409" y="78019"/>
                      <a:pt x="374253" y="78151"/>
                      <a:pt x="377362" y="78515"/>
                    </a:cubicBezTo>
                    <a:cubicBezTo>
                      <a:pt x="403258" y="81525"/>
                      <a:pt x="435835" y="97234"/>
                      <a:pt x="448171" y="123990"/>
                    </a:cubicBezTo>
                    <a:cubicBezTo>
                      <a:pt x="452041" y="132391"/>
                      <a:pt x="453827" y="141717"/>
                      <a:pt x="453827" y="151441"/>
                    </a:cubicBezTo>
                    <a:cubicBezTo>
                      <a:pt x="453860" y="180280"/>
                      <a:pt x="438018" y="212593"/>
                      <a:pt x="413478" y="233958"/>
                    </a:cubicBezTo>
                    <a:cubicBezTo>
                      <a:pt x="430742" y="208624"/>
                      <a:pt x="432528" y="156170"/>
                      <a:pt x="408087" y="129348"/>
                    </a:cubicBezTo>
                    <a:cubicBezTo>
                      <a:pt x="396710" y="116847"/>
                      <a:pt x="382455" y="111621"/>
                      <a:pt x="367870" y="111621"/>
                    </a:cubicBezTo>
                    <a:cubicBezTo>
                      <a:pt x="346472" y="111621"/>
                      <a:pt x="324313" y="122800"/>
                      <a:pt x="309265" y="138708"/>
                    </a:cubicBezTo>
                    <a:cubicBezTo>
                      <a:pt x="306189" y="141916"/>
                      <a:pt x="302915" y="144165"/>
                      <a:pt x="299409" y="145521"/>
                    </a:cubicBezTo>
                    <a:cubicBezTo>
                      <a:pt x="295209" y="147174"/>
                      <a:pt x="291042" y="147902"/>
                      <a:pt x="286841" y="147902"/>
                    </a:cubicBezTo>
                    <a:cubicBezTo>
                      <a:pt x="251255" y="147902"/>
                      <a:pt x="214445" y="94754"/>
                      <a:pt x="156964" y="90554"/>
                    </a:cubicBezTo>
                    <a:cubicBezTo>
                      <a:pt x="154649" y="90388"/>
                      <a:pt x="152334" y="90289"/>
                      <a:pt x="150019" y="90289"/>
                    </a:cubicBezTo>
                    <a:cubicBezTo>
                      <a:pt x="112216" y="90289"/>
                      <a:pt x="77358" y="112316"/>
                      <a:pt x="58142" y="133350"/>
                    </a:cubicBezTo>
                    <a:cubicBezTo>
                      <a:pt x="58142" y="133350"/>
                      <a:pt x="38431" y="154880"/>
                      <a:pt x="11576" y="274141"/>
                    </a:cubicBezTo>
                    <a:lnTo>
                      <a:pt x="8996" y="276655"/>
                    </a:ln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CC0867C3-B6D1-4B7A-A549-90778C9CF12B}"/>
                  </a:ext>
                </a:extLst>
              </p:cNvPr>
              <p:cNvSpPr/>
              <p:nvPr/>
            </p:nvSpPr>
            <p:spPr>
              <a:xfrm>
                <a:off x="6743534" y="3734891"/>
                <a:ext cx="231411" cy="301426"/>
              </a:xfrm>
              <a:custGeom>
                <a:avLst/>
                <a:gdLst>
                  <a:gd name="connsiteX0" fmla="*/ 6118 w 231411"/>
                  <a:gd name="connsiteY0" fmla="*/ 301427 h 301426"/>
                  <a:gd name="connsiteX1" fmla="*/ 0 w 231411"/>
                  <a:gd name="connsiteY1" fmla="*/ 296796 h 301426"/>
                  <a:gd name="connsiteX2" fmla="*/ 225293 w 231411"/>
                  <a:gd name="connsiteY2" fmla="*/ 0 h 301426"/>
                  <a:gd name="connsiteX3" fmla="*/ 231411 w 231411"/>
                  <a:gd name="connsiteY3" fmla="*/ 4663 h 301426"/>
                  <a:gd name="connsiteX4" fmla="*/ 6118 w 231411"/>
                  <a:gd name="connsiteY4" fmla="*/ 301427 h 30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411" h="301426">
                    <a:moveTo>
                      <a:pt x="6118" y="301427"/>
                    </a:moveTo>
                    <a:lnTo>
                      <a:pt x="0" y="296796"/>
                    </a:lnTo>
                    <a:lnTo>
                      <a:pt x="225293" y="0"/>
                    </a:lnTo>
                    <a:lnTo>
                      <a:pt x="231411" y="4663"/>
                    </a:lnTo>
                    <a:lnTo>
                      <a:pt x="6118" y="30142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A850482F-79DC-4757-8FC7-B8B38166832D}"/>
                  </a:ext>
                </a:extLst>
              </p:cNvPr>
              <p:cNvSpPr/>
              <p:nvPr/>
            </p:nvSpPr>
            <p:spPr>
              <a:xfrm>
                <a:off x="6793597" y="2604624"/>
                <a:ext cx="804938" cy="375079"/>
              </a:xfrm>
              <a:custGeom>
                <a:avLst/>
                <a:gdLst>
                  <a:gd name="connsiteX0" fmla="*/ 307488 w 804938"/>
                  <a:gd name="connsiteY0" fmla="*/ 375080 h 375079"/>
                  <a:gd name="connsiteX1" fmla="*/ 251926 w 804938"/>
                  <a:gd name="connsiteY1" fmla="*/ 369094 h 375079"/>
                  <a:gd name="connsiteX2" fmla="*/ 66618 w 804938"/>
                  <a:gd name="connsiteY2" fmla="*/ 251619 h 375079"/>
                  <a:gd name="connsiteX3" fmla="*/ 63840 w 804938"/>
                  <a:gd name="connsiteY3" fmla="*/ 248444 h 375079"/>
                  <a:gd name="connsiteX4" fmla="*/ 17009 w 804938"/>
                  <a:gd name="connsiteY4" fmla="*/ 0 h 375079"/>
                  <a:gd name="connsiteX5" fmla="*/ 27857 w 804938"/>
                  <a:gd name="connsiteY5" fmla="*/ 4266 h 375079"/>
                  <a:gd name="connsiteX6" fmla="*/ 72571 w 804938"/>
                  <a:gd name="connsiteY6" fmla="*/ 240705 h 375079"/>
                  <a:gd name="connsiteX7" fmla="*/ 75383 w 804938"/>
                  <a:gd name="connsiteY7" fmla="*/ 243913 h 375079"/>
                  <a:gd name="connsiteX8" fmla="*/ 254340 w 804938"/>
                  <a:gd name="connsiteY8" fmla="*/ 357651 h 375079"/>
                  <a:gd name="connsiteX9" fmla="*/ 438788 w 804938"/>
                  <a:gd name="connsiteY9" fmla="*/ 344355 h 375079"/>
                  <a:gd name="connsiteX10" fmla="*/ 594330 w 804938"/>
                  <a:gd name="connsiteY10" fmla="*/ 297855 h 375079"/>
                  <a:gd name="connsiteX11" fmla="*/ 800010 w 804938"/>
                  <a:gd name="connsiteY11" fmla="*/ 213122 h 375079"/>
                  <a:gd name="connsiteX12" fmla="*/ 804938 w 804938"/>
                  <a:gd name="connsiteY12" fmla="*/ 223705 h 375079"/>
                  <a:gd name="connsiteX13" fmla="*/ 598266 w 804938"/>
                  <a:gd name="connsiteY13" fmla="*/ 308868 h 375079"/>
                  <a:gd name="connsiteX14" fmla="*/ 441103 w 804938"/>
                  <a:gd name="connsiteY14" fmla="*/ 355798 h 375079"/>
                  <a:gd name="connsiteX15" fmla="*/ 307488 w 804938"/>
                  <a:gd name="connsiteY15" fmla="*/ 375080 h 37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4938" h="375079">
                    <a:moveTo>
                      <a:pt x="307488" y="375080"/>
                    </a:moveTo>
                    <a:cubicBezTo>
                      <a:pt x="289232" y="375080"/>
                      <a:pt x="271307" y="373228"/>
                      <a:pt x="251926" y="369094"/>
                    </a:cubicBezTo>
                    <a:cubicBezTo>
                      <a:pt x="150557" y="347365"/>
                      <a:pt x="89571" y="277813"/>
                      <a:pt x="66618" y="251619"/>
                    </a:cubicBezTo>
                    <a:lnTo>
                      <a:pt x="63840" y="248444"/>
                    </a:lnTo>
                    <a:cubicBezTo>
                      <a:pt x="274" y="176543"/>
                      <a:pt x="-16792" y="85957"/>
                      <a:pt x="17009" y="0"/>
                    </a:cubicBezTo>
                    <a:lnTo>
                      <a:pt x="27857" y="4266"/>
                    </a:lnTo>
                    <a:cubicBezTo>
                      <a:pt x="-4257" y="86023"/>
                      <a:pt x="12015" y="172211"/>
                      <a:pt x="72571" y="240705"/>
                    </a:cubicBezTo>
                    <a:lnTo>
                      <a:pt x="75383" y="243913"/>
                    </a:lnTo>
                    <a:cubicBezTo>
                      <a:pt x="97641" y="269313"/>
                      <a:pt x="156775" y="336748"/>
                      <a:pt x="254340" y="357651"/>
                    </a:cubicBezTo>
                    <a:cubicBezTo>
                      <a:pt x="311689" y="369954"/>
                      <a:pt x="356833" y="360859"/>
                      <a:pt x="438788" y="344355"/>
                    </a:cubicBezTo>
                    <a:cubicBezTo>
                      <a:pt x="496467" y="332747"/>
                      <a:pt x="537511" y="318095"/>
                      <a:pt x="594330" y="297855"/>
                    </a:cubicBezTo>
                    <a:cubicBezTo>
                      <a:pt x="663254" y="273282"/>
                      <a:pt x="732442" y="244773"/>
                      <a:pt x="800010" y="213122"/>
                    </a:cubicBezTo>
                    <a:lnTo>
                      <a:pt x="804938" y="223705"/>
                    </a:lnTo>
                    <a:cubicBezTo>
                      <a:pt x="737039" y="255521"/>
                      <a:pt x="667520" y="284163"/>
                      <a:pt x="598266" y="308868"/>
                    </a:cubicBezTo>
                    <a:cubicBezTo>
                      <a:pt x="540983" y="329274"/>
                      <a:pt x="499576" y="344024"/>
                      <a:pt x="441103" y="355798"/>
                    </a:cubicBezTo>
                    <a:cubicBezTo>
                      <a:pt x="384714" y="367142"/>
                      <a:pt x="345456" y="375080"/>
                      <a:pt x="307488" y="3750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7721412C-B12A-4244-8DB8-AC53EC64979D}"/>
                  </a:ext>
                </a:extLst>
              </p:cNvPr>
              <p:cNvSpPr/>
              <p:nvPr/>
            </p:nvSpPr>
            <p:spPr>
              <a:xfrm>
                <a:off x="6741384" y="2543604"/>
                <a:ext cx="129910" cy="212096"/>
              </a:xfrm>
              <a:custGeom>
                <a:avLst/>
                <a:gdLst>
                  <a:gd name="connsiteX0" fmla="*/ 118401 w 129910"/>
                  <a:gd name="connsiteY0" fmla="*/ 212097 h 212096"/>
                  <a:gd name="connsiteX1" fmla="*/ 47129 w 129910"/>
                  <a:gd name="connsiteY1" fmla="*/ 42069 h 212096"/>
                  <a:gd name="connsiteX2" fmla="*/ 0 w 129910"/>
                  <a:gd name="connsiteY2" fmla="*/ 11509 h 212096"/>
                  <a:gd name="connsiteX3" fmla="*/ 1951 w 129910"/>
                  <a:gd name="connsiteY3" fmla="*/ 0 h 212096"/>
                  <a:gd name="connsiteX4" fmla="*/ 129910 w 129910"/>
                  <a:gd name="connsiteY4" fmla="*/ 210112 h 212096"/>
                  <a:gd name="connsiteX5" fmla="*/ 118401 w 129910"/>
                  <a:gd name="connsiteY5" fmla="*/ 212097 h 2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910" h="212096">
                    <a:moveTo>
                      <a:pt x="118401" y="212097"/>
                    </a:moveTo>
                    <a:cubicBezTo>
                      <a:pt x="102162" y="116185"/>
                      <a:pt x="70677" y="66708"/>
                      <a:pt x="47129" y="42069"/>
                    </a:cubicBezTo>
                    <a:cubicBezTo>
                      <a:pt x="21894" y="15677"/>
                      <a:pt x="198" y="11576"/>
                      <a:pt x="0" y="11509"/>
                    </a:cubicBezTo>
                    <a:lnTo>
                      <a:pt x="1951" y="0"/>
                    </a:lnTo>
                    <a:cubicBezTo>
                      <a:pt x="5821" y="661"/>
                      <a:pt x="97367" y="18124"/>
                      <a:pt x="129910" y="210112"/>
                    </a:cubicBezTo>
                    <a:lnTo>
                      <a:pt x="118401" y="212097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A88AF6F1-F2DB-4DA4-B667-1E5989106463}"/>
                  </a:ext>
                </a:extLst>
              </p:cNvPr>
              <p:cNvSpPr/>
              <p:nvPr/>
            </p:nvSpPr>
            <p:spPr>
              <a:xfrm>
                <a:off x="7256958" y="2624501"/>
                <a:ext cx="123560" cy="269180"/>
              </a:xfrm>
              <a:custGeom>
                <a:avLst/>
                <a:gdLst>
                  <a:gd name="connsiteX0" fmla="*/ 11509 w 123560"/>
                  <a:gd name="connsiteY0" fmla="*/ 269180 h 269180"/>
                  <a:gd name="connsiteX1" fmla="*/ 0 w 123560"/>
                  <a:gd name="connsiteY1" fmla="*/ 267395 h 269180"/>
                  <a:gd name="connsiteX2" fmla="*/ 115160 w 123560"/>
                  <a:gd name="connsiteY2" fmla="*/ 0 h 269180"/>
                  <a:gd name="connsiteX3" fmla="*/ 123560 w 123560"/>
                  <a:gd name="connsiteY3" fmla="*/ 8070 h 269180"/>
                  <a:gd name="connsiteX4" fmla="*/ 11509 w 123560"/>
                  <a:gd name="connsiteY4" fmla="*/ 269180 h 26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60" h="269180">
                    <a:moveTo>
                      <a:pt x="11509" y="269180"/>
                    </a:moveTo>
                    <a:lnTo>
                      <a:pt x="0" y="267395"/>
                    </a:lnTo>
                    <a:cubicBezTo>
                      <a:pt x="1091" y="260251"/>
                      <a:pt x="27781" y="91149"/>
                      <a:pt x="115160" y="0"/>
                    </a:cubicBezTo>
                    <a:lnTo>
                      <a:pt x="123560" y="8070"/>
                    </a:lnTo>
                    <a:cubicBezTo>
                      <a:pt x="38761" y="96540"/>
                      <a:pt x="11807" y="267461"/>
                      <a:pt x="11509" y="269180"/>
                    </a:cubicBez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2FE89BE-AA5F-48E5-9E8A-09188B39650D}"/>
              </a:ext>
            </a:extLst>
          </p:cNvPr>
          <p:cNvGrpSpPr/>
          <p:nvPr/>
        </p:nvGrpSpPr>
        <p:grpSpPr>
          <a:xfrm>
            <a:off x="-4296879" y="1881554"/>
            <a:ext cx="2362574" cy="2989369"/>
            <a:chOff x="8469826" y="1583783"/>
            <a:chExt cx="2002357" cy="2590319"/>
          </a:xfrm>
        </p:grpSpPr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A50826F1-62A6-49B4-8CA9-BC27FC49F3EA}"/>
                </a:ext>
              </a:extLst>
            </p:cNvPr>
            <p:cNvSpPr/>
            <p:nvPr/>
          </p:nvSpPr>
          <p:spPr>
            <a:xfrm>
              <a:off x="8697095" y="1752804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A76E4F9B-FC36-46DA-AFA4-6B30F87017EC}"/>
                </a:ext>
              </a:extLst>
            </p:cNvPr>
            <p:cNvSpPr/>
            <p:nvPr/>
          </p:nvSpPr>
          <p:spPr>
            <a:xfrm>
              <a:off x="8469826" y="1583783"/>
              <a:ext cx="1775088" cy="2421298"/>
            </a:xfrm>
            <a:custGeom>
              <a:avLst/>
              <a:gdLst>
                <a:gd name="connsiteX0" fmla="*/ 1992412 w 2000249"/>
                <a:gd name="connsiteY0" fmla="*/ 466328 h 2743166"/>
                <a:gd name="connsiteX1" fmla="*/ 1990527 w 2000249"/>
                <a:gd name="connsiteY1" fmla="*/ 463252 h 2743166"/>
                <a:gd name="connsiteX2" fmla="*/ 1989766 w 2000249"/>
                <a:gd name="connsiteY2" fmla="*/ 461963 h 2743166"/>
                <a:gd name="connsiteX3" fmla="*/ 1987252 w 2000249"/>
                <a:gd name="connsiteY3" fmla="*/ 458622 h 2743166"/>
                <a:gd name="connsiteX4" fmla="*/ 1986128 w 2000249"/>
                <a:gd name="connsiteY4" fmla="*/ 457068 h 2743166"/>
                <a:gd name="connsiteX5" fmla="*/ 1983151 w 2000249"/>
                <a:gd name="connsiteY5" fmla="*/ 453827 h 2743166"/>
                <a:gd name="connsiteX6" fmla="*/ 1982060 w 2000249"/>
                <a:gd name="connsiteY6" fmla="*/ 452603 h 2743166"/>
                <a:gd name="connsiteX7" fmla="*/ 1547217 w 2000249"/>
                <a:gd name="connsiteY7" fmla="*/ 18157 h 2743166"/>
                <a:gd name="connsiteX8" fmla="*/ 1545994 w 2000249"/>
                <a:gd name="connsiteY8" fmla="*/ 17066 h 2743166"/>
                <a:gd name="connsiteX9" fmla="*/ 1542719 w 2000249"/>
                <a:gd name="connsiteY9" fmla="*/ 14089 h 2743166"/>
                <a:gd name="connsiteX10" fmla="*/ 1541198 w 2000249"/>
                <a:gd name="connsiteY10" fmla="*/ 12965 h 2743166"/>
                <a:gd name="connsiteX11" fmla="*/ 1537858 w 2000249"/>
                <a:gd name="connsiteY11" fmla="*/ 10484 h 2743166"/>
                <a:gd name="connsiteX12" fmla="*/ 1536568 w 2000249"/>
                <a:gd name="connsiteY12" fmla="*/ 9690 h 2743166"/>
                <a:gd name="connsiteX13" fmla="*/ 1534451 w 2000249"/>
                <a:gd name="connsiteY13" fmla="*/ 8367 h 2743166"/>
                <a:gd name="connsiteX14" fmla="*/ 1534451 w 2000249"/>
                <a:gd name="connsiteY14" fmla="*/ 356592 h 2743166"/>
                <a:gd name="connsiteX15" fmla="*/ 1644055 w 2000249"/>
                <a:gd name="connsiteY15" fmla="*/ 466328 h 2743166"/>
                <a:gd name="connsiteX16" fmla="*/ 1507034 w 2000249"/>
                <a:gd name="connsiteY16" fmla="*/ 99 h 2743166"/>
                <a:gd name="connsiteX17" fmla="*/ 1503296 w 2000249"/>
                <a:gd name="connsiteY17" fmla="*/ 0 h 2743166"/>
                <a:gd name="connsiteX18" fmla="*/ 62111 w 2000249"/>
                <a:gd name="connsiteY18" fmla="*/ 0 h 2743166"/>
                <a:gd name="connsiteX19" fmla="*/ 0 w 2000249"/>
                <a:gd name="connsiteY19" fmla="*/ 62045 h 2743166"/>
                <a:gd name="connsiteX20" fmla="*/ 0 w 2000249"/>
                <a:gd name="connsiteY20" fmla="*/ 2681122 h 2743166"/>
                <a:gd name="connsiteX21" fmla="*/ 62111 w 2000249"/>
                <a:gd name="connsiteY21" fmla="*/ 2743167 h 2743166"/>
                <a:gd name="connsiteX22" fmla="*/ 1938139 w 2000249"/>
                <a:gd name="connsiteY22" fmla="*/ 2743167 h 2743166"/>
                <a:gd name="connsiteX23" fmla="*/ 2000250 w 2000249"/>
                <a:gd name="connsiteY23" fmla="*/ 2681122 h 2743166"/>
                <a:gd name="connsiteX24" fmla="*/ 2000250 w 2000249"/>
                <a:gd name="connsiteY24" fmla="*/ 496491 h 2743166"/>
                <a:gd name="connsiteX25" fmla="*/ 2000184 w 2000249"/>
                <a:gd name="connsiteY25" fmla="*/ 493746 h 2743166"/>
                <a:gd name="connsiteX26" fmla="*/ 1616637 w 2000249"/>
                <a:gd name="connsiteY26" fmla="*/ 493746 h 2743166"/>
                <a:gd name="connsiteX27" fmla="*/ 1507034 w 2000249"/>
                <a:gd name="connsiteY27" fmla="*/ 384043 h 2743166"/>
                <a:gd name="connsiteX28" fmla="*/ 410997 w 2000249"/>
                <a:gd name="connsiteY28" fmla="*/ 1965391 h 2743166"/>
                <a:gd name="connsiteX29" fmla="*/ 479822 w 2000249"/>
                <a:gd name="connsiteY29" fmla="*/ 1896500 h 2743166"/>
                <a:gd name="connsiteX30" fmla="*/ 1520395 w 2000249"/>
                <a:gd name="connsiteY30" fmla="*/ 1896500 h 2743166"/>
                <a:gd name="connsiteX31" fmla="*/ 1589253 w 2000249"/>
                <a:gd name="connsiteY31" fmla="*/ 1965391 h 2743166"/>
                <a:gd name="connsiteX32" fmla="*/ 1520395 w 2000249"/>
                <a:gd name="connsiteY32" fmla="*/ 2034315 h 2743166"/>
                <a:gd name="connsiteX33" fmla="*/ 479822 w 2000249"/>
                <a:gd name="connsiteY33" fmla="*/ 2034315 h 2743166"/>
                <a:gd name="connsiteX34" fmla="*/ 410997 w 2000249"/>
                <a:gd name="connsiteY34" fmla="*/ 1965391 h 2743166"/>
                <a:gd name="connsiteX35" fmla="*/ 478433 w 2000249"/>
                <a:gd name="connsiteY35" fmla="*/ 2309945 h 2743166"/>
                <a:gd name="connsiteX36" fmla="*/ 410997 w 2000249"/>
                <a:gd name="connsiteY36" fmla="*/ 2242443 h 2743166"/>
                <a:gd name="connsiteX37" fmla="*/ 478433 w 2000249"/>
                <a:gd name="connsiteY37" fmla="*/ 2172130 h 2743166"/>
                <a:gd name="connsiteX38" fmla="*/ 888603 w 2000249"/>
                <a:gd name="connsiteY38" fmla="*/ 2172130 h 2743166"/>
                <a:gd name="connsiteX39" fmla="*/ 956006 w 2000249"/>
                <a:gd name="connsiteY39" fmla="*/ 2242443 h 2743166"/>
                <a:gd name="connsiteX40" fmla="*/ 888603 w 2000249"/>
                <a:gd name="connsiteY40" fmla="*/ 2309945 h 2743166"/>
                <a:gd name="connsiteX41" fmla="*/ 478433 w 2000249"/>
                <a:gd name="connsiteY41" fmla="*/ 1483056 h 2743166"/>
                <a:gd name="connsiteX42" fmla="*/ 410997 w 2000249"/>
                <a:gd name="connsiteY42" fmla="*/ 1415554 h 2743166"/>
                <a:gd name="connsiteX43" fmla="*/ 478433 w 2000249"/>
                <a:gd name="connsiteY43" fmla="*/ 1345241 h 2743166"/>
                <a:gd name="connsiteX44" fmla="*/ 1521817 w 2000249"/>
                <a:gd name="connsiteY44" fmla="*/ 1345241 h 2743166"/>
                <a:gd name="connsiteX45" fmla="*/ 1589253 w 2000249"/>
                <a:gd name="connsiteY45" fmla="*/ 1415554 h 2743166"/>
                <a:gd name="connsiteX46" fmla="*/ 1521817 w 2000249"/>
                <a:gd name="connsiteY46" fmla="*/ 1483056 h 2743166"/>
                <a:gd name="connsiteX47" fmla="*/ 478433 w 2000249"/>
                <a:gd name="connsiteY47" fmla="*/ 1758685 h 2743166"/>
                <a:gd name="connsiteX48" fmla="*/ 410997 w 2000249"/>
                <a:gd name="connsiteY48" fmla="*/ 1691184 h 2743166"/>
                <a:gd name="connsiteX49" fmla="*/ 478433 w 2000249"/>
                <a:gd name="connsiteY49" fmla="*/ 1620871 h 2743166"/>
                <a:gd name="connsiteX50" fmla="*/ 1521817 w 2000249"/>
                <a:gd name="connsiteY50" fmla="*/ 1620871 h 2743166"/>
                <a:gd name="connsiteX51" fmla="*/ 1589253 w 2000249"/>
                <a:gd name="connsiteY51" fmla="*/ 1691184 h 2743166"/>
                <a:gd name="connsiteX52" fmla="*/ 1521817 w 2000249"/>
                <a:gd name="connsiteY52" fmla="*/ 1758685 h 2743166"/>
                <a:gd name="connsiteX53" fmla="*/ 825202 w 2000249"/>
                <a:gd name="connsiteY53" fmla="*/ 925678 h 2743166"/>
                <a:gd name="connsiteX54" fmla="*/ 856059 w 2000249"/>
                <a:gd name="connsiteY54" fmla="*/ 931929 h 2743166"/>
                <a:gd name="connsiteX55" fmla="*/ 845443 w 2000249"/>
                <a:gd name="connsiteY55" fmla="*/ 913970 h 2743166"/>
                <a:gd name="connsiteX56" fmla="*/ 835257 w 2000249"/>
                <a:gd name="connsiteY56" fmla="*/ 895813 h 2743166"/>
                <a:gd name="connsiteX57" fmla="*/ 825202 w 2000249"/>
                <a:gd name="connsiteY57" fmla="*/ 925678 h 2743166"/>
                <a:gd name="connsiteX58" fmla="*/ 765076 w 2000249"/>
                <a:gd name="connsiteY58" fmla="*/ 908844 h 2743166"/>
                <a:gd name="connsiteX59" fmla="*/ 798083 w 2000249"/>
                <a:gd name="connsiteY59" fmla="*/ 820572 h 2743166"/>
                <a:gd name="connsiteX60" fmla="*/ 765076 w 2000249"/>
                <a:gd name="connsiteY60" fmla="*/ 732334 h 2743166"/>
                <a:gd name="connsiteX61" fmla="*/ 730316 w 2000249"/>
                <a:gd name="connsiteY61" fmla="*/ 745794 h 2743166"/>
                <a:gd name="connsiteX62" fmla="*/ 642772 w 2000249"/>
                <a:gd name="connsiteY62" fmla="*/ 820572 h 2743166"/>
                <a:gd name="connsiteX63" fmla="*/ 730316 w 2000249"/>
                <a:gd name="connsiteY63" fmla="*/ 895383 h 2743166"/>
                <a:gd name="connsiteX64" fmla="*/ 765076 w 2000249"/>
                <a:gd name="connsiteY64" fmla="*/ 908844 h 2743166"/>
                <a:gd name="connsiteX65" fmla="*/ 1077152 w 2000249"/>
                <a:gd name="connsiteY65" fmla="*/ 942181 h 2743166"/>
                <a:gd name="connsiteX66" fmla="*/ 1114557 w 2000249"/>
                <a:gd name="connsiteY66" fmla="*/ 882716 h 2743166"/>
                <a:gd name="connsiteX67" fmla="*/ 1147300 w 2000249"/>
                <a:gd name="connsiteY67" fmla="*/ 820572 h 2743166"/>
                <a:gd name="connsiteX68" fmla="*/ 1114557 w 2000249"/>
                <a:gd name="connsiteY68" fmla="*/ 758428 h 2743166"/>
                <a:gd name="connsiteX69" fmla="*/ 1077152 w 2000249"/>
                <a:gd name="connsiteY69" fmla="*/ 698996 h 2743166"/>
                <a:gd name="connsiteX70" fmla="*/ 1007037 w 2000249"/>
                <a:gd name="connsiteY70" fmla="*/ 696317 h 2743166"/>
                <a:gd name="connsiteX71" fmla="*/ 936923 w 2000249"/>
                <a:gd name="connsiteY71" fmla="*/ 698996 h 2743166"/>
                <a:gd name="connsiteX72" fmla="*/ 899550 w 2000249"/>
                <a:gd name="connsiteY72" fmla="*/ 758428 h 2743166"/>
                <a:gd name="connsiteX73" fmla="*/ 866808 w 2000249"/>
                <a:gd name="connsiteY73" fmla="*/ 820572 h 2743166"/>
                <a:gd name="connsiteX74" fmla="*/ 899550 w 2000249"/>
                <a:gd name="connsiteY74" fmla="*/ 882716 h 2743166"/>
                <a:gd name="connsiteX75" fmla="*/ 936923 w 2000249"/>
                <a:gd name="connsiteY75" fmla="*/ 942181 h 2743166"/>
                <a:gd name="connsiteX76" fmla="*/ 1007037 w 2000249"/>
                <a:gd name="connsiteY76" fmla="*/ 944860 h 2743166"/>
                <a:gd name="connsiteX77" fmla="*/ 1077152 w 2000249"/>
                <a:gd name="connsiteY77" fmla="*/ 942181 h 2743166"/>
                <a:gd name="connsiteX78" fmla="*/ 1158048 w 2000249"/>
                <a:gd name="connsiteY78" fmla="*/ 931929 h 2743166"/>
                <a:gd name="connsiteX79" fmla="*/ 1188872 w 2000249"/>
                <a:gd name="connsiteY79" fmla="*/ 925678 h 2743166"/>
                <a:gd name="connsiteX80" fmla="*/ 1178851 w 2000249"/>
                <a:gd name="connsiteY80" fmla="*/ 895813 h 2743166"/>
                <a:gd name="connsiteX81" fmla="*/ 1168632 w 2000249"/>
                <a:gd name="connsiteY81" fmla="*/ 913970 h 2743166"/>
                <a:gd name="connsiteX82" fmla="*/ 1158048 w 2000249"/>
                <a:gd name="connsiteY82" fmla="*/ 931929 h 2743166"/>
                <a:gd name="connsiteX83" fmla="*/ 856059 w 2000249"/>
                <a:gd name="connsiteY83" fmla="*/ 709249 h 2743166"/>
                <a:gd name="connsiteX84" fmla="*/ 825202 w 2000249"/>
                <a:gd name="connsiteY84" fmla="*/ 715500 h 2743166"/>
                <a:gd name="connsiteX85" fmla="*/ 835257 w 2000249"/>
                <a:gd name="connsiteY85" fmla="*/ 745331 h 2743166"/>
                <a:gd name="connsiteX86" fmla="*/ 845443 w 2000249"/>
                <a:gd name="connsiteY86" fmla="*/ 727174 h 2743166"/>
                <a:gd name="connsiteX87" fmla="*/ 856059 w 2000249"/>
                <a:gd name="connsiteY87" fmla="*/ 709249 h 2743166"/>
                <a:gd name="connsiteX88" fmla="*/ 1249032 w 2000249"/>
                <a:gd name="connsiteY88" fmla="*/ 732334 h 2743166"/>
                <a:gd name="connsiteX89" fmla="*/ 1215992 w 2000249"/>
                <a:gd name="connsiteY89" fmla="*/ 820572 h 2743166"/>
                <a:gd name="connsiteX90" fmla="*/ 1249032 w 2000249"/>
                <a:gd name="connsiteY90" fmla="*/ 908844 h 2743166"/>
                <a:gd name="connsiteX91" fmla="*/ 1283758 w 2000249"/>
                <a:gd name="connsiteY91" fmla="*/ 895383 h 2743166"/>
                <a:gd name="connsiteX92" fmla="*/ 1371335 w 2000249"/>
                <a:gd name="connsiteY92" fmla="*/ 820572 h 2743166"/>
                <a:gd name="connsiteX93" fmla="*/ 1283758 w 2000249"/>
                <a:gd name="connsiteY93" fmla="*/ 745794 h 2743166"/>
                <a:gd name="connsiteX94" fmla="*/ 1249032 w 2000249"/>
                <a:gd name="connsiteY94" fmla="*/ 732334 h 2743166"/>
                <a:gd name="connsiteX95" fmla="*/ 1188872 w 2000249"/>
                <a:gd name="connsiteY95" fmla="*/ 715500 h 2743166"/>
                <a:gd name="connsiteX96" fmla="*/ 1158048 w 2000249"/>
                <a:gd name="connsiteY96" fmla="*/ 709249 h 2743166"/>
                <a:gd name="connsiteX97" fmla="*/ 1168632 w 2000249"/>
                <a:gd name="connsiteY97" fmla="*/ 727174 h 2743166"/>
                <a:gd name="connsiteX98" fmla="*/ 1178851 w 2000249"/>
                <a:gd name="connsiteY98" fmla="*/ 745331 h 2743166"/>
                <a:gd name="connsiteX99" fmla="*/ 1188872 w 2000249"/>
                <a:gd name="connsiteY99" fmla="*/ 715500 h 2743166"/>
                <a:gd name="connsiteX100" fmla="*/ 749399 w 2000249"/>
                <a:gd name="connsiteY100" fmla="*/ 969500 h 2743166"/>
                <a:gd name="connsiteX101" fmla="*/ 580297 w 2000249"/>
                <a:gd name="connsiteY101" fmla="*/ 820572 h 2743166"/>
                <a:gd name="connsiteX102" fmla="*/ 749399 w 2000249"/>
                <a:gd name="connsiteY102" fmla="*/ 671645 h 2743166"/>
                <a:gd name="connsiteX103" fmla="*/ 793684 w 2000249"/>
                <a:gd name="connsiteY103" fmla="*/ 450585 h 2743166"/>
                <a:gd name="connsiteX104" fmla="*/ 1007037 w 2000249"/>
                <a:gd name="connsiteY104" fmla="*/ 522751 h 2743166"/>
                <a:gd name="connsiteX105" fmla="*/ 1220424 w 2000249"/>
                <a:gd name="connsiteY105" fmla="*/ 450585 h 2743166"/>
                <a:gd name="connsiteX106" fmla="*/ 1264675 w 2000249"/>
                <a:gd name="connsiteY106" fmla="*/ 671645 h 2743166"/>
                <a:gd name="connsiteX107" fmla="*/ 1433777 w 2000249"/>
                <a:gd name="connsiteY107" fmla="*/ 820572 h 2743166"/>
                <a:gd name="connsiteX108" fmla="*/ 1264675 w 2000249"/>
                <a:gd name="connsiteY108" fmla="*/ 969500 h 2743166"/>
                <a:gd name="connsiteX109" fmla="*/ 1220424 w 2000249"/>
                <a:gd name="connsiteY109" fmla="*/ 1190559 h 2743166"/>
                <a:gd name="connsiteX110" fmla="*/ 1007037 w 2000249"/>
                <a:gd name="connsiteY110" fmla="*/ 1118427 h 2743166"/>
                <a:gd name="connsiteX111" fmla="*/ 793684 w 2000249"/>
                <a:gd name="connsiteY111" fmla="*/ 1190559 h 2743166"/>
                <a:gd name="connsiteX112" fmla="*/ 749399 w 2000249"/>
                <a:gd name="connsiteY112" fmla="*/ 969500 h 2743166"/>
                <a:gd name="connsiteX113" fmla="*/ 809724 w 2000249"/>
                <a:gd name="connsiteY113" fmla="*/ 986267 h 2743166"/>
                <a:gd name="connsiteX114" fmla="*/ 803970 w 2000249"/>
                <a:gd name="connsiteY114" fmla="*/ 1023111 h 2743166"/>
                <a:gd name="connsiteX115" fmla="*/ 824905 w 2000249"/>
                <a:gd name="connsiteY115" fmla="*/ 1136419 h 2743166"/>
                <a:gd name="connsiteX116" fmla="*/ 933384 w 2000249"/>
                <a:gd name="connsiteY116" fmla="*/ 1097922 h 2743166"/>
                <a:gd name="connsiteX117" fmla="*/ 962389 w 2000249"/>
                <a:gd name="connsiteY117" fmla="*/ 1074506 h 2743166"/>
                <a:gd name="connsiteX118" fmla="*/ 902560 w 2000249"/>
                <a:gd name="connsiteY118" fmla="*/ 1001746 h 2743166"/>
                <a:gd name="connsiteX119" fmla="*/ 809724 w 2000249"/>
                <a:gd name="connsiteY119" fmla="*/ 986267 h 2743166"/>
                <a:gd name="connsiteX120" fmla="*/ 1204383 w 2000249"/>
                <a:gd name="connsiteY120" fmla="*/ 654910 h 2743166"/>
                <a:gd name="connsiteX121" fmla="*/ 1210105 w 2000249"/>
                <a:gd name="connsiteY121" fmla="*/ 618067 h 2743166"/>
                <a:gd name="connsiteX122" fmla="*/ 1189203 w 2000249"/>
                <a:gd name="connsiteY122" fmla="*/ 504726 h 2743166"/>
                <a:gd name="connsiteX123" fmla="*/ 1080691 w 2000249"/>
                <a:gd name="connsiteY123" fmla="*/ 543256 h 2743166"/>
                <a:gd name="connsiteX124" fmla="*/ 1051686 w 2000249"/>
                <a:gd name="connsiteY124" fmla="*/ 566671 h 2743166"/>
                <a:gd name="connsiteX125" fmla="*/ 1111515 w 2000249"/>
                <a:gd name="connsiteY125" fmla="*/ 639432 h 2743166"/>
                <a:gd name="connsiteX126" fmla="*/ 1204383 w 2000249"/>
                <a:gd name="connsiteY126" fmla="*/ 654910 h 2743166"/>
                <a:gd name="connsiteX127" fmla="*/ 902560 w 2000249"/>
                <a:gd name="connsiteY127" fmla="*/ 639432 h 2743166"/>
                <a:gd name="connsiteX128" fmla="*/ 962389 w 2000249"/>
                <a:gd name="connsiteY128" fmla="*/ 566671 h 2743166"/>
                <a:gd name="connsiteX129" fmla="*/ 933384 w 2000249"/>
                <a:gd name="connsiteY129" fmla="*/ 543256 h 2743166"/>
                <a:gd name="connsiteX130" fmla="*/ 824905 w 2000249"/>
                <a:gd name="connsiteY130" fmla="*/ 504726 h 2743166"/>
                <a:gd name="connsiteX131" fmla="*/ 803970 w 2000249"/>
                <a:gd name="connsiteY131" fmla="*/ 618067 h 2743166"/>
                <a:gd name="connsiteX132" fmla="*/ 809724 w 2000249"/>
                <a:gd name="connsiteY132" fmla="*/ 654910 h 2743166"/>
                <a:gd name="connsiteX133" fmla="*/ 902560 w 2000249"/>
                <a:gd name="connsiteY133" fmla="*/ 639432 h 2743166"/>
                <a:gd name="connsiteX134" fmla="*/ 986234 w 2000249"/>
                <a:gd name="connsiteY134" fmla="*/ 634008 h 2743166"/>
                <a:gd name="connsiteX135" fmla="*/ 1007037 w 2000249"/>
                <a:gd name="connsiteY135" fmla="*/ 633776 h 2743166"/>
                <a:gd name="connsiteX136" fmla="*/ 1027840 w 2000249"/>
                <a:gd name="connsiteY136" fmla="*/ 634008 h 2743166"/>
                <a:gd name="connsiteX137" fmla="*/ 1007037 w 2000249"/>
                <a:gd name="connsiteY137" fmla="*/ 610394 h 2743166"/>
                <a:gd name="connsiteX138" fmla="*/ 986234 w 2000249"/>
                <a:gd name="connsiteY138" fmla="*/ 634008 h 2743166"/>
                <a:gd name="connsiteX139" fmla="*/ 1111515 w 2000249"/>
                <a:gd name="connsiteY139" fmla="*/ 1001746 h 2743166"/>
                <a:gd name="connsiteX140" fmla="*/ 1051686 w 2000249"/>
                <a:gd name="connsiteY140" fmla="*/ 1074506 h 2743166"/>
                <a:gd name="connsiteX141" fmla="*/ 1080691 w 2000249"/>
                <a:gd name="connsiteY141" fmla="*/ 1097922 h 2743166"/>
                <a:gd name="connsiteX142" fmla="*/ 1189203 w 2000249"/>
                <a:gd name="connsiteY142" fmla="*/ 1136419 h 2743166"/>
                <a:gd name="connsiteX143" fmla="*/ 1210105 w 2000249"/>
                <a:gd name="connsiteY143" fmla="*/ 1023111 h 2743166"/>
                <a:gd name="connsiteX144" fmla="*/ 1204383 w 2000249"/>
                <a:gd name="connsiteY144" fmla="*/ 986267 h 2743166"/>
                <a:gd name="connsiteX145" fmla="*/ 1111515 w 2000249"/>
                <a:gd name="connsiteY145" fmla="*/ 1001746 h 2743166"/>
                <a:gd name="connsiteX146" fmla="*/ 1027840 w 2000249"/>
                <a:gd name="connsiteY146" fmla="*/ 1007170 h 2743166"/>
                <a:gd name="connsiteX147" fmla="*/ 1007037 w 2000249"/>
                <a:gd name="connsiteY147" fmla="*/ 1007368 h 2743166"/>
                <a:gd name="connsiteX148" fmla="*/ 986234 w 2000249"/>
                <a:gd name="connsiteY148" fmla="*/ 1007170 h 2743166"/>
                <a:gd name="connsiteX149" fmla="*/ 1007037 w 2000249"/>
                <a:gd name="connsiteY149" fmla="*/ 1030784 h 2743166"/>
                <a:gd name="connsiteX150" fmla="*/ 1027840 w 2000249"/>
                <a:gd name="connsiteY150" fmla="*/ 1007170 h 2743166"/>
                <a:gd name="connsiteX151" fmla="*/ 1007037 w 2000249"/>
                <a:gd name="connsiteY151" fmla="*/ 890455 h 2743166"/>
                <a:gd name="connsiteX152" fmla="*/ 938213 w 2000249"/>
                <a:gd name="connsiteY152" fmla="*/ 821531 h 2743166"/>
                <a:gd name="connsiteX153" fmla="*/ 1007037 w 2000249"/>
                <a:gd name="connsiteY153" fmla="*/ 752640 h 2743166"/>
                <a:gd name="connsiteX154" fmla="*/ 1075862 w 2000249"/>
                <a:gd name="connsiteY154" fmla="*/ 821531 h 2743166"/>
                <a:gd name="connsiteX155" fmla="*/ 1007037 w 2000249"/>
                <a:gd name="connsiteY155" fmla="*/ 890455 h 274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2000249" h="2743166">
                  <a:moveTo>
                    <a:pt x="1992412" y="466328"/>
                  </a:moveTo>
                  <a:cubicBezTo>
                    <a:pt x="1991816" y="465270"/>
                    <a:pt x="1991188" y="464278"/>
                    <a:pt x="1990527" y="463252"/>
                  </a:cubicBezTo>
                  <a:cubicBezTo>
                    <a:pt x="1990262" y="462822"/>
                    <a:pt x="1990031" y="462392"/>
                    <a:pt x="1989766" y="461963"/>
                  </a:cubicBezTo>
                  <a:cubicBezTo>
                    <a:pt x="1988972" y="460805"/>
                    <a:pt x="1988112" y="459714"/>
                    <a:pt x="1987252" y="458622"/>
                  </a:cubicBezTo>
                  <a:cubicBezTo>
                    <a:pt x="1986889" y="458126"/>
                    <a:pt x="1986525" y="457564"/>
                    <a:pt x="1986128" y="457068"/>
                  </a:cubicBezTo>
                  <a:cubicBezTo>
                    <a:pt x="1985169" y="455943"/>
                    <a:pt x="1984177" y="454885"/>
                    <a:pt x="1983151" y="453827"/>
                  </a:cubicBezTo>
                  <a:cubicBezTo>
                    <a:pt x="1982788" y="453430"/>
                    <a:pt x="1982424" y="453000"/>
                    <a:pt x="1982060" y="452603"/>
                  </a:cubicBezTo>
                  <a:lnTo>
                    <a:pt x="1547217" y="18157"/>
                  </a:lnTo>
                  <a:cubicBezTo>
                    <a:pt x="1546820" y="17760"/>
                    <a:pt x="1546390" y="17429"/>
                    <a:pt x="1545994" y="17066"/>
                  </a:cubicBezTo>
                  <a:cubicBezTo>
                    <a:pt x="1544935" y="16040"/>
                    <a:pt x="1543877" y="15048"/>
                    <a:pt x="1542719" y="14089"/>
                  </a:cubicBezTo>
                  <a:cubicBezTo>
                    <a:pt x="1542223" y="13692"/>
                    <a:pt x="1541694" y="13328"/>
                    <a:pt x="1541198" y="12965"/>
                  </a:cubicBezTo>
                  <a:cubicBezTo>
                    <a:pt x="1540107" y="12105"/>
                    <a:pt x="1539015" y="11245"/>
                    <a:pt x="1537858" y="10484"/>
                  </a:cubicBezTo>
                  <a:cubicBezTo>
                    <a:pt x="1537428" y="10186"/>
                    <a:pt x="1536998" y="9955"/>
                    <a:pt x="1536568" y="9690"/>
                  </a:cubicBezTo>
                  <a:cubicBezTo>
                    <a:pt x="1535873" y="9227"/>
                    <a:pt x="1535146" y="8797"/>
                    <a:pt x="1534451" y="8367"/>
                  </a:cubicBezTo>
                  <a:lnTo>
                    <a:pt x="1534451" y="356592"/>
                  </a:lnTo>
                  <a:cubicBezTo>
                    <a:pt x="1534451" y="417215"/>
                    <a:pt x="1583498" y="466328"/>
                    <a:pt x="1644055" y="466328"/>
                  </a:cubicBezTo>
                  <a:close/>
                  <a:moveTo>
                    <a:pt x="1507034" y="99"/>
                  </a:moveTo>
                  <a:cubicBezTo>
                    <a:pt x="1505777" y="33"/>
                    <a:pt x="1504553" y="0"/>
                    <a:pt x="1503296" y="0"/>
                  </a:cubicBezTo>
                  <a:lnTo>
                    <a:pt x="62111" y="0"/>
                  </a:lnTo>
                  <a:cubicBezTo>
                    <a:pt x="27814" y="0"/>
                    <a:pt x="0" y="27781"/>
                    <a:pt x="0" y="62045"/>
                  </a:cubicBezTo>
                  <a:lnTo>
                    <a:pt x="0" y="2681122"/>
                  </a:lnTo>
                  <a:cubicBezTo>
                    <a:pt x="0" y="2715386"/>
                    <a:pt x="27814" y="2743167"/>
                    <a:pt x="62111" y="2743167"/>
                  </a:cubicBezTo>
                  <a:lnTo>
                    <a:pt x="1938139" y="2743167"/>
                  </a:lnTo>
                  <a:cubicBezTo>
                    <a:pt x="1972436" y="2743167"/>
                    <a:pt x="2000250" y="2715386"/>
                    <a:pt x="2000250" y="2681122"/>
                  </a:cubicBezTo>
                  <a:lnTo>
                    <a:pt x="2000250" y="496491"/>
                  </a:lnTo>
                  <a:cubicBezTo>
                    <a:pt x="2000250" y="495565"/>
                    <a:pt x="2000217" y="494672"/>
                    <a:pt x="2000184" y="493746"/>
                  </a:cubicBezTo>
                  <a:lnTo>
                    <a:pt x="1616637" y="493746"/>
                  </a:lnTo>
                  <a:cubicBezTo>
                    <a:pt x="1556114" y="493746"/>
                    <a:pt x="1507034" y="444632"/>
                    <a:pt x="1507034" y="384043"/>
                  </a:cubicBezTo>
                  <a:close/>
                  <a:moveTo>
                    <a:pt x="410997" y="1965391"/>
                  </a:moveTo>
                  <a:cubicBezTo>
                    <a:pt x="410997" y="1927357"/>
                    <a:pt x="441821" y="1896500"/>
                    <a:pt x="479822" y="1896500"/>
                  </a:cubicBezTo>
                  <a:lnTo>
                    <a:pt x="1520395" y="1896500"/>
                  </a:lnTo>
                  <a:cubicBezTo>
                    <a:pt x="1558429" y="1896500"/>
                    <a:pt x="1589253" y="1927357"/>
                    <a:pt x="1589253" y="1965391"/>
                  </a:cubicBezTo>
                  <a:cubicBezTo>
                    <a:pt x="1589253" y="2003458"/>
                    <a:pt x="1558429" y="2034315"/>
                    <a:pt x="1520395" y="2034315"/>
                  </a:cubicBezTo>
                  <a:lnTo>
                    <a:pt x="479822" y="2034315"/>
                  </a:lnTo>
                  <a:cubicBezTo>
                    <a:pt x="441821" y="2034315"/>
                    <a:pt x="410997" y="2003458"/>
                    <a:pt x="410997" y="1965391"/>
                  </a:cubicBezTo>
                  <a:close/>
                  <a:moveTo>
                    <a:pt x="478433" y="2309945"/>
                  </a:moveTo>
                  <a:cubicBezTo>
                    <a:pt x="439109" y="2309945"/>
                    <a:pt x="410997" y="2281800"/>
                    <a:pt x="410997" y="2242443"/>
                  </a:cubicBezTo>
                  <a:cubicBezTo>
                    <a:pt x="410997" y="2203053"/>
                    <a:pt x="439109" y="2172130"/>
                    <a:pt x="478433" y="2172130"/>
                  </a:cubicBezTo>
                  <a:lnTo>
                    <a:pt x="888603" y="2172130"/>
                  </a:lnTo>
                  <a:cubicBezTo>
                    <a:pt x="927927" y="2172130"/>
                    <a:pt x="956006" y="2203053"/>
                    <a:pt x="956006" y="2242443"/>
                  </a:cubicBezTo>
                  <a:cubicBezTo>
                    <a:pt x="956006" y="2281800"/>
                    <a:pt x="927927" y="2309945"/>
                    <a:pt x="888603" y="2309945"/>
                  </a:cubicBezTo>
                  <a:close/>
                  <a:moveTo>
                    <a:pt x="478433" y="1483056"/>
                  </a:moveTo>
                  <a:cubicBezTo>
                    <a:pt x="439109" y="1483056"/>
                    <a:pt x="410997" y="1454911"/>
                    <a:pt x="410997" y="1415554"/>
                  </a:cubicBezTo>
                  <a:cubicBezTo>
                    <a:pt x="410997" y="1376164"/>
                    <a:pt x="439109" y="1345241"/>
                    <a:pt x="478433" y="1345241"/>
                  </a:cubicBezTo>
                  <a:lnTo>
                    <a:pt x="1521817" y="1345241"/>
                  </a:lnTo>
                  <a:cubicBezTo>
                    <a:pt x="1561141" y="1345241"/>
                    <a:pt x="1589253" y="1376164"/>
                    <a:pt x="1589253" y="1415554"/>
                  </a:cubicBezTo>
                  <a:cubicBezTo>
                    <a:pt x="1589253" y="1454911"/>
                    <a:pt x="1561141" y="1483056"/>
                    <a:pt x="1521817" y="1483056"/>
                  </a:cubicBezTo>
                  <a:close/>
                  <a:moveTo>
                    <a:pt x="478433" y="1758685"/>
                  </a:moveTo>
                  <a:cubicBezTo>
                    <a:pt x="439109" y="1758685"/>
                    <a:pt x="410997" y="1730540"/>
                    <a:pt x="410997" y="1691184"/>
                  </a:cubicBezTo>
                  <a:cubicBezTo>
                    <a:pt x="410997" y="1651794"/>
                    <a:pt x="439109" y="1620871"/>
                    <a:pt x="478433" y="1620871"/>
                  </a:cubicBezTo>
                  <a:lnTo>
                    <a:pt x="1521817" y="1620871"/>
                  </a:lnTo>
                  <a:cubicBezTo>
                    <a:pt x="1561141" y="1620871"/>
                    <a:pt x="1589253" y="1651794"/>
                    <a:pt x="1589253" y="1691184"/>
                  </a:cubicBezTo>
                  <a:cubicBezTo>
                    <a:pt x="1589253" y="1730540"/>
                    <a:pt x="1561141" y="1758685"/>
                    <a:pt x="1521817" y="1758685"/>
                  </a:cubicBezTo>
                  <a:close/>
                  <a:moveTo>
                    <a:pt x="825202" y="925678"/>
                  </a:moveTo>
                  <a:cubicBezTo>
                    <a:pt x="835257" y="927960"/>
                    <a:pt x="845542" y="930044"/>
                    <a:pt x="856059" y="931929"/>
                  </a:cubicBezTo>
                  <a:cubicBezTo>
                    <a:pt x="852488" y="926009"/>
                    <a:pt x="848949" y="920022"/>
                    <a:pt x="845443" y="913970"/>
                  </a:cubicBezTo>
                  <a:cubicBezTo>
                    <a:pt x="841970" y="907918"/>
                    <a:pt x="838564" y="901865"/>
                    <a:pt x="835257" y="895813"/>
                  </a:cubicBezTo>
                  <a:cubicBezTo>
                    <a:pt x="831619" y="905867"/>
                    <a:pt x="828278" y="915855"/>
                    <a:pt x="825202" y="925678"/>
                  </a:cubicBezTo>
                  <a:close/>
                  <a:moveTo>
                    <a:pt x="765076" y="908844"/>
                  </a:moveTo>
                  <a:cubicBezTo>
                    <a:pt x="773873" y="880236"/>
                    <a:pt x="784886" y="850635"/>
                    <a:pt x="798083" y="820572"/>
                  </a:cubicBezTo>
                  <a:cubicBezTo>
                    <a:pt x="784886" y="790509"/>
                    <a:pt x="773873" y="760942"/>
                    <a:pt x="765076" y="732334"/>
                  </a:cubicBezTo>
                  <a:cubicBezTo>
                    <a:pt x="752872" y="736501"/>
                    <a:pt x="741263" y="740999"/>
                    <a:pt x="730316" y="745794"/>
                  </a:cubicBezTo>
                  <a:cubicBezTo>
                    <a:pt x="671050" y="771723"/>
                    <a:pt x="642772" y="800993"/>
                    <a:pt x="642772" y="820572"/>
                  </a:cubicBezTo>
                  <a:cubicBezTo>
                    <a:pt x="642772" y="840151"/>
                    <a:pt x="671050" y="869421"/>
                    <a:pt x="730316" y="895383"/>
                  </a:cubicBezTo>
                  <a:cubicBezTo>
                    <a:pt x="741263" y="900179"/>
                    <a:pt x="752872" y="904677"/>
                    <a:pt x="765076" y="908844"/>
                  </a:cubicBezTo>
                  <a:close/>
                  <a:moveTo>
                    <a:pt x="1077152" y="942181"/>
                  </a:moveTo>
                  <a:cubicBezTo>
                    <a:pt x="1090116" y="923264"/>
                    <a:pt x="1102651" y="903387"/>
                    <a:pt x="1114557" y="882716"/>
                  </a:cubicBezTo>
                  <a:cubicBezTo>
                    <a:pt x="1126464" y="862079"/>
                    <a:pt x="1137378" y="841276"/>
                    <a:pt x="1147300" y="820572"/>
                  </a:cubicBezTo>
                  <a:cubicBezTo>
                    <a:pt x="1137378" y="799902"/>
                    <a:pt x="1126464" y="779099"/>
                    <a:pt x="1114557" y="758428"/>
                  </a:cubicBezTo>
                  <a:cubicBezTo>
                    <a:pt x="1102651" y="737791"/>
                    <a:pt x="1090116" y="717914"/>
                    <a:pt x="1077152" y="698996"/>
                  </a:cubicBezTo>
                  <a:cubicBezTo>
                    <a:pt x="1054332" y="697210"/>
                    <a:pt x="1030883" y="696317"/>
                    <a:pt x="1007037" y="696317"/>
                  </a:cubicBezTo>
                  <a:cubicBezTo>
                    <a:pt x="983225" y="696317"/>
                    <a:pt x="959776" y="697210"/>
                    <a:pt x="936923" y="698996"/>
                  </a:cubicBezTo>
                  <a:cubicBezTo>
                    <a:pt x="923958" y="717914"/>
                    <a:pt x="911457" y="737791"/>
                    <a:pt x="899550" y="758428"/>
                  </a:cubicBezTo>
                  <a:cubicBezTo>
                    <a:pt x="887611" y="779099"/>
                    <a:pt x="876697" y="799902"/>
                    <a:pt x="866808" y="820572"/>
                  </a:cubicBezTo>
                  <a:cubicBezTo>
                    <a:pt x="876697" y="841276"/>
                    <a:pt x="887611" y="862079"/>
                    <a:pt x="899550" y="882716"/>
                  </a:cubicBezTo>
                  <a:cubicBezTo>
                    <a:pt x="911457" y="903387"/>
                    <a:pt x="923958" y="923264"/>
                    <a:pt x="936923" y="942181"/>
                  </a:cubicBezTo>
                  <a:cubicBezTo>
                    <a:pt x="959776" y="943934"/>
                    <a:pt x="983225" y="944860"/>
                    <a:pt x="1007037" y="944860"/>
                  </a:cubicBezTo>
                  <a:cubicBezTo>
                    <a:pt x="1030883" y="944860"/>
                    <a:pt x="1054332" y="943934"/>
                    <a:pt x="1077152" y="942181"/>
                  </a:cubicBezTo>
                  <a:close/>
                  <a:moveTo>
                    <a:pt x="1158048" y="931929"/>
                  </a:moveTo>
                  <a:cubicBezTo>
                    <a:pt x="1168532" y="930044"/>
                    <a:pt x="1178818" y="927960"/>
                    <a:pt x="1188872" y="925678"/>
                  </a:cubicBezTo>
                  <a:cubicBezTo>
                    <a:pt x="1185829" y="915855"/>
                    <a:pt x="1182456" y="905867"/>
                    <a:pt x="1178851" y="895813"/>
                  </a:cubicBezTo>
                  <a:cubicBezTo>
                    <a:pt x="1175511" y="901865"/>
                    <a:pt x="1172137" y="907918"/>
                    <a:pt x="1168632" y="913970"/>
                  </a:cubicBezTo>
                  <a:cubicBezTo>
                    <a:pt x="1165159" y="920022"/>
                    <a:pt x="1161620" y="926009"/>
                    <a:pt x="1158048" y="931929"/>
                  </a:cubicBezTo>
                  <a:close/>
                  <a:moveTo>
                    <a:pt x="856059" y="709249"/>
                  </a:moveTo>
                  <a:cubicBezTo>
                    <a:pt x="845542" y="711134"/>
                    <a:pt x="835257" y="713217"/>
                    <a:pt x="825202" y="715500"/>
                  </a:cubicBezTo>
                  <a:cubicBezTo>
                    <a:pt x="828278" y="725322"/>
                    <a:pt x="831619" y="735277"/>
                    <a:pt x="835257" y="745331"/>
                  </a:cubicBezTo>
                  <a:cubicBezTo>
                    <a:pt x="838564" y="739279"/>
                    <a:pt x="841970" y="733227"/>
                    <a:pt x="845443" y="727174"/>
                  </a:cubicBezTo>
                  <a:cubicBezTo>
                    <a:pt x="848949" y="721122"/>
                    <a:pt x="852488" y="715169"/>
                    <a:pt x="856059" y="709249"/>
                  </a:cubicBezTo>
                  <a:close/>
                  <a:moveTo>
                    <a:pt x="1249032" y="732334"/>
                  </a:moveTo>
                  <a:cubicBezTo>
                    <a:pt x="1240201" y="760942"/>
                    <a:pt x="1229188" y="790509"/>
                    <a:pt x="1215992" y="820572"/>
                  </a:cubicBezTo>
                  <a:cubicBezTo>
                    <a:pt x="1229188" y="850635"/>
                    <a:pt x="1240201" y="880236"/>
                    <a:pt x="1249032" y="908844"/>
                  </a:cubicBezTo>
                  <a:cubicBezTo>
                    <a:pt x="1261203" y="904677"/>
                    <a:pt x="1272811" y="900179"/>
                    <a:pt x="1283758" y="895383"/>
                  </a:cubicBezTo>
                  <a:cubicBezTo>
                    <a:pt x="1343058" y="869421"/>
                    <a:pt x="1371335" y="840151"/>
                    <a:pt x="1371335" y="820572"/>
                  </a:cubicBezTo>
                  <a:cubicBezTo>
                    <a:pt x="1371335" y="800993"/>
                    <a:pt x="1343058" y="771723"/>
                    <a:pt x="1283758" y="745794"/>
                  </a:cubicBezTo>
                  <a:cubicBezTo>
                    <a:pt x="1272811" y="740999"/>
                    <a:pt x="1261203" y="736501"/>
                    <a:pt x="1249032" y="732334"/>
                  </a:cubicBezTo>
                  <a:close/>
                  <a:moveTo>
                    <a:pt x="1188872" y="715500"/>
                  </a:moveTo>
                  <a:cubicBezTo>
                    <a:pt x="1178818" y="713217"/>
                    <a:pt x="1168532" y="711134"/>
                    <a:pt x="1158048" y="709249"/>
                  </a:cubicBezTo>
                  <a:cubicBezTo>
                    <a:pt x="1161620" y="715169"/>
                    <a:pt x="1165159" y="721122"/>
                    <a:pt x="1168632" y="727174"/>
                  </a:cubicBezTo>
                  <a:cubicBezTo>
                    <a:pt x="1172137" y="733227"/>
                    <a:pt x="1175511" y="739279"/>
                    <a:pt x="1178851" y="745331"/>
                  </a:cubicBezTo>
                  <a:cubicBezTo>
                    <a:pt x="1182456" y="735277"/>
                    <a:pt x="1185829" y="725322"/>
                    <a:pt x="1188872" y="715500"/>
                  </a:cubicBezTo>
                  <a:close/>
                  <a:moveTo>
                    <a:pt x="749399" y="969500"/>
                  </a:moveTo>
                  <a:cubicBezTo>
                    <a:pt x="646675" y="935401"/>
                    <a:pt x="580297" y="881393"/>
                    <a:pt x="580297" y="820572"/>
                  </a:cubicBezTo>
                  <a:cubicBezTo>
                    <a:pt x="580297" y="759784"/>
                    <a:pt x="646675" y="705776"/>
                    <a:pt x="749399" y="671645"/>
                  </a:cubicBezTo>
                  <a:cubicBezTo>
                    <a:pt x="727538" y="565547"/>
                    <a:pt x="741098" y="480979"/>
                    <a:pt x="793684" y="450585"/>
                  </a:cubicBezTo>
                  <a:cubicBezTo>
                    <a:pt x="846270" y="420191"/>
                    <a:pt x="926174" y="450718"/>
                    <a:pt x="1007037" y="522751"/>
                  </a:cubicBezTo>
                  <a:cubicBezTo>
                    <a:pt x="1087934" y="450718"/>
                    <a:pt x="1167805" y="420191"/>
                    <a:pt x="1220424" y="450585"/>
                  </a:cubicBezTo>
                  <a:cubicBezTo>
                    <a:pt x="1273010" y="480979"/>
                    <a:pt x="1286537" y="565547"/>
                    <a:pt x="1264675" y="671645"/>
                  </a:cubicBezTo>
                  <a:cubicBezTo>
                    <a:pt x="1367433" y="705776"/>
                    <a:pt x="1433777" y="759784"/>
                    <a:pt x="1433777" y="820572"/>
                  </a:cubicBezTo>
                  <a:cubicBezTo>
                    <a:pt x="1433777" y="881393"/>
                    <a:pt x="1367433" y="935401"/>
                    <a:pt x="1264675" y="969500"/>
                  </a:cubicBezTo>
                  <a:cubicBezTo>
                    <a:pt x="1286537" y="1075631"/>
                    <a:pt x="1273010" y="1160165"/>
                    <a:pt x="1220424" y="1190559"/>
                  </a:cubicBezTo>
                  <a:cubicBezTo>
                    <a:pt x="1167805" y="1220953"/>
                    <a:pt x="1087934" y="1190460"/>
                    <a:pt x="1007037" y="1118427"/>
                  </a:cubicBezTo>
                  <a:cubicBezTo>
                    <a:pt x="926174" y="1190460"/>
                    <a:pt x="846270" y="1220953"/>
                    <a:pt x="793684" y="1190559"/>
                  </a:cubicBezTo>
                  <a:cubicBezTo>
                    <a:pt x="741098" y="1160165"/>
                    <a:pt x="727538" y="1075631"/>
                    <a:pt x="749399" y="969500"/>
                  </a:cubicBezTo>
                  <a:close/>
                  <a:moveTo>
                    <a:pt x="809724" y="986267"/>
                  </a:moveTo>
                  <a:cubicBezTo>
                    <a:pt x="807211" y="998901"/>
                    <a:pt x="805292" y="1011204"/>
                    <a:pt x="803970" y="1023111"/>
                  </a:cubicBezTo>
                  <a:cubicBezTo>
                    <a:pt x="796793" y="1087471"/>
                    <a:pt x="807971" y="1126629"/>
                    <a:pt x="824905" y="1136419"/>
                  </a:cubicBezTo>
                  <a:cubicBezTo>
                    <a:pt x="841838" y="1146208"/>
                    <a:pt x="881294" y="1136319"/>
                    <a:pt x="933384" y="1097922"/>
                  </a:cubicBezTo>
                  <a:cubicBezTo>
                    <a:pt x="943008" y="1090811"/>
                    <a:pt x="952698" y="1083006"/>
                    <a:pt x="962389" y="1074506"/>
                  </a:cubicBezTo>
                  <a:cubicBezTo>
                    <a:pt x="942049" y="1052579"/>
                    <a:pt x="921974" y="1028204"/>
                    <a:pt x="902560" y="1001746"/>
                  </a:cubicBezTo>
                  <a:cubicBezTo>
                    <a:pt x="869983" y="998141"/>
                    <a:pt x="838861" y="992915"/>
                    <a:pt x="809724" y="986267"/>
                  </a:cubicBezTo>
                  <a:close/>
                  <a:moveTo>
                    <a:pt x="1204383" y="654910"/>
                  </a:moveTo>
                  <a:cubicBezTo>
                    <a:pt x="1206864" y="642243"/>
                    <a:pt x="1208782" y="629940"/>
                    <a:pt x="1210105" y="618067"/>
                  </a:cubicBezTo>
                  <a:cubicBezTo>
                    <a:pt x="1217315" y="553674"/>
                    <a:pt x="1206136" y="514548"/>
                    <a:pt x="1189203" y="504726"/>
                  </a:cubicBezTo>
                  <a:cubicBezTo>
                    <a:pt x="1172237" y="494936"/>
                    <a:pt x="1132781" y="504825"/>
                    <a:pt x="1080691" y="543256"/>
                  </a:cubicBezTo>
                  <a:cubicBezTo>
                    <a:pt x="1071100" y="550333"/>
                    <a:pt x="1061409" y="558172"/>
                    <a:pt x="1051686" y="566671"/>
                  </a:cubicBezTo>
                  <a:cubicBezTo>
                    <a:pt x="1072026" y="588599"/>
                    <a:pt x="1092101" y="612940"/>
                    <a:pt x="1111515" y="639432"/>
                  </a:cubicBezTo>
                  <a:cubicBezTo>
                    <a:pt x="1144125" y="643004"/>
                    <a:pt x="1175246" y="648262"/>
                    <a:pt x="1204383" y="654910"/>
                  </a:cubicBezTo>
                  <a:close/>
                  <a:moveTo>
                    <a:pt x="902560" y="639432"/>
                  </a:moveTo>
                  <a:cubicBezTo>
                    <a:pt x="921974" y="612940"/>
                    <a:pt x="942049" y="588599"/>
                    <a:pt x="962389" y="566671"/>
                  </a:cubicBezTo>
                  <a:cubicBezTo>
                    <a:pt x="952698" y="558172"/>
                    <a:pt x="943008" y="550333"/>
                    <a:pt x="933384" y="543256"/>
                  </a:cubicBezTo>
                  <a:cubicBezTo>
                    <a:pt x="881294" y="504825"/>
                    <a:pt x="841838" y="494936"/>
                    <a:pt x="824905" y="504726"/>
                  </a:cubicBezTo>
                  <a:cubicBezTo>
                    <a:pt x="807971" y="514548"/>
                    <a:pt x="796793" y="553674"/>
                    <a:pt x="803970" y="618067"/>
                  </a:cubicBezTo>
                  <a:cubicBezTo>
                    <a:pt x="805292" y="629940"/>
                    <a:pt x="807211" y="642243"/>
                    <a:pt x="809724" y="654910"/>
                  </a:cubicBezTo>
                  <a:cubicBezTo>
                    <a:pt x="838861" y="648262"/>
                    <a:pt x="869983" y="643004"/>
                    <a:pt x="902560" y="639432"/>
                  </a:cubicBezTo>
                  <a:close/>
                  <a:moveTo>
                    <a:pt x="986234" y="634008"/>
                  </a:moveTo>
                  <a:cubicBezTo>
                    <a:pt x="993114" y="633842"/>
                    <a:pt x="1000059" y="633776"/>
                    <a:pt x="1007037" y="633776"/>
                  </a:cubicBezTo>
                  <a:cubicBezTo>
                    <a:pt x="1014016" y="633776"/>
                    <a:pt x="1020961" y="633842"/>
                    <a:pt x="1027840" y="634008"/>
                  </a:cubicBezTo>
                  <a:cubicBezTo>
                    <a:pt x="1020961" y="625839"/>
                    <a:pt x="1014016" y="617967"/>
                    <a:pt x="1007037" y="610394"/>
                  </a:cubicBezTo>
                  <a:cubicBezTo>
                    <a:pt x="1000059" y="617967"/>
                    <a:pt x="993114" y="625839"/>
                    <a:pt x="986234" y="634008"/>
                  </a:cubicBezTo>
                  <a:close/>
                  <a:moveTo>
                    <a:pt x="1111515" y="1001746"/>
                  </a:moveTo>
                  <a:cubicBezTo>
                    <a:pt x="1092101" y="1028204"/>
                    <a:pt x="1072026" y="1052579"/>
                    <a:pt x="1051686" y="1074506"/>
                  </a:cubicBezTo>
                  <a:cubicBezTo>
                    <a:pt x="1061409" y="1083006"/>
                    <a:pt x="1071100" y="1090811"/>
                    <a:pt x="1080691" y="1097922"/>
                  </a:cubicBezTo>
                  <a:cubicBezTo>
                    <a:pt x="1132781" y="1136319"/>
                    <a:pt x="1172237" y="1146208"/>
                    <a:pt x="1189203" y="1136419"/>
                  </a:cubicBezTo>
                  <a:cubicBezTo>
                    <a:pt x="1206136" y="1126629"/>
                    <a:pt x="1217315" y="1087471"/>
                    <a:pt x="1210105" y="1023111"/>
                  </a:cubicBezTo>
                  <a:cubicBezTo>
                    <a:pt x="1208782" y="1011204"/>
                    <a:pt x="1206864" y="998901"/>
                    <a:pt x="1204383" y="986267"/>
                  </a:cubicBezTo>
                  <a:cubicBezTo>
                    <a:pt x="1175246" y="992915"/>
                    <a:pt x="1144125" y="998141"/>
                    <a:pt x="1111515" y="1001746"/>
                  </a:cubicBezTo>
                  <a:close/>
                  <a:moveTo>
                    <a:pt x="1027840" y="1007170"/>
                  </a:moveTo>
                  <a:cubicBezTo>
                    <a:pt x="1020961" y="1007302"/>
                    <a:pt x="1014016" y="1007368"/>
                    <a:pt x="1007037" y="1007368"/>
                  </a:cubicBezTo>
                  <a:cubicBezTo>
                    <a:pt x="1000059" y="1007368"/>
                    <a:pt x="993114" y="1007302"/>
                    <a:pt x="986234" y="1007170"/>
                  </a:cubicBezTo>
                  <a:cubicBezTo>
                    <a:pt x="993114" y="1015339"/>
                    <a:pt x="1000059" y="1023210"/>
                    <a:pt x="1007037" y="1030784"/>
                  </a:cubicBezTo>
                  <a:cubicBezTo>
                    <a:pt x="1014016" y="1023210"/>
                    <a:pt x="1020961" y="1015339"/>
                    <a:pt x="1027840" y="1007170"/>
                  </a:cubicBezTo>
                  <a:close/>
                  <a:moveTo>
                    <a:pt x="1007037" y="890455"/>
                  </a:moveTo>
                  <a:cubicBezTo>
                    <a:pt x="969036" y="890455"/>
                    <a:pt x="938213" y="859598"/>
                    <a:pt x="938213" y="821531"/>
                  </a:cubicBezTo>
                  <a:cubicBezTo>
                    <a:pt x="938213" y="783497"/>
                    <a:pt x="969036" y="752640"/>
                    <a:pt x="1007037" y="752640"/>
                  </a:cubicBezTo>
                  <a:cubicBezTo>
                    <a:pt x="1045071" y="752640"/>
                    <a:pt x="1075862" y="783497"/>
                    <a:pt x="1075862" y="821531"/>
                  </a:cubicBezTo>
                  <a:cubicBezTo>
                    <a:pt x="1075862" y="859598"/>
                    <a:pt x="1045071" y="890455"/>
                    <a:pt x="1007037" y="890455"/>
                  </a:cubicBezTo>
                  <a:close/>
                </a:path>
              </a:pathLst>
            </a:custGeom>
            <a:solidFill>
              <a:srgbClr val="19FBC0"/>
            </a:solidFill>
            <a:ln w="8467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9" name="!!B2">
            <a:extLst>
              <a:ext uri="{FF2B5EF4-FFF2-40B4-BE49-F238E27FC236}">
                <a16:creationId xmlns:a16="http://schemas.microsoft.com/office/drawing/2014/main" id="{46F30CEB-E514-49D1-AB79-D1BB5DE7DE48}"/>
              </a:ext>
            </a:extLst>
          </p:cNvPr>
          <p:cNvSpPr/>
          <p:nvPr/>
        </p:nvSpPr>
        <p:spPr>
          <a:xfrm>
            <a:off x="-1068959" y="2183048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0" y="2330538"/>
            <a:ext cx="39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01" name="!!B1">
            <a:extLst>
              <a:ext uri="{FF2B5EF4-FFF2-40B4-BE49-F238E27FC236}">
                <a16:creationId xmlns:a16="http://schemas.microsoft.com/office/drawing/2014/main" id="{68CE177F-9AB9-44D1-9D0C-86D0F3C64CD3}"/>
              </a:ext>
            </a:extLst>
          </p:cNvPr>
          <p:cNvSpPr/>
          <p:nvPr/>
        </p:nvSpPr>
        <p:spPr>
          <a:xfrm>
            <a:off x="-1766243" y="1254624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D47D599-8CBC-433B-A4BA-7FD3304A3129}"/>
              </a:ext>
            </a:extLst>
          </p:cNvPr>
          <p:cNvSpPr txBox="1"/>
          <p:nvPr/>
        </p:nvSpPr>
        <p:spPr>
          <a:xfrm>
            <a:off x="0" y="1368235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1068959" y="3111472"/>
            <a:ext cx="4704877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0" y="3257421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TTP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1766243" y="4039896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0" y="4152500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5A9261DA-10EE-48F1-B0F7-325709DE4958}"/>
              </a:ext>
            </a:extLst>
          </p:cNvPr>
          <p:cNvGrpSpPr/>
          <p:nvPr/>
        </p:nvGrpSpPr>
        <p:grpSpPr>
          <a:xfrm flipH="1">
            <a:off x="4789066" y="1109102"/>
            <a:ext cx="6394793" cy="5327190"/>
            <a:chOff x="4789066" y="1109102"/>
            <a:chExt cx="6394793" cy="5327190"/>
          </a:xfrm>
        </p:grpSpPr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99115C4B-2954-467C-9D64-5A1B8AD1BAF3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BBB6270E-D6A5-40FA-B6C1-6AB796E89DB9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orma Livre: Forma 94">
                <a:extLst>
                  <a:ext uri="{FF2B5EF4-FFF2-40B4-BE49-F238E27FC236}">
                    <a16:creationId xmlns:a16="http://schemas.microsoft.com/office/drawing/2014/main" id="{22D25A1C-A6BC-4C88-A47C-31ECECD4985E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2868761B-15FF-4CF1-99EF-36B816807600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F2343A67-8D9B-4CC8-8D41-FF487C55A4BD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8" name="Forma Livre: Forma 97">
                  <a:extLst>
                    <a:ext uri="{FF2B5EF4-FFF2-40B4-BE49-F238E27FC236}">
                      <a16:creationId xmlns:a16="http://schemas.microsoft.com/office/drawing/2014/main" id="{DC8EF931-DEBB-4BDE-9780-45860071C366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0" name="Forma Livre: Forma 109">
                  <a:extLst>
                    <a:ext uri="{FF2B5EF4-FFF2-40B4-BE49-F238E27FC236}">
                      <a16:creationId xmlns:a16="http://schemas.microsoft.com/office/drawing/2014/main" id="{7969B8F5-77F4-42D2-BB3B-BB85CD43BB8E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1" name="Forma Livre: Forma 110">
                  <a:extLst>
                    <a:ext uri="{FF2B5EF4-FFF2-40B4-BE49-F238E27FC236}">
                      <a16:creationId xmlns:a16="http://schemas.microsoft.com/office/drawing/2014/main" id="{15E2CA66-8E1D-44E8-BC52-E43463021B95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2" name="Forma Livre: Forma 111">
                  <a:extLst>
                    <a:ext uri="{FF2B5EF4-FFF2-40B4-BE49-F238E27FC236}">
                      <a16:creationId xmlns:a16="http://schemas.microsoft.com/office/drawing/2014/main" id="{F6C1A36B-14F4-4535-921C-B2EF7E013752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13" name="Forma Livre: Forma 112">
                  <a:extLst>
                    <a:ext uri="{FF2B5EF4-FFF2-40B4-BE49-F238E27FC236}">
                      <a16:creationId xmlns:a16="http://schemas.microsoft.com/office/drawing/2014/main" id="{A15BB556-402B-482E-8EB1-B866696DEC21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4" name="Forma Livre: Forma 113">
                  <a:extLst>
                    <a:ext uri="{FF2B5EF4-FFF2-40B4-BE49-F238E27FC236}">
                      <a16:creationId xmlns:a16="http://schemas.microsoft.com/office/drawing/2014/main" id="{F87E0E3C-5B6B-4608-93F8-DFCCFBC7ABDC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5" name="Forma Livre: Forma 114">
                  <a:extLst>
                    <a:ext uri="{FF2B5EF4-FFF2-40B4-BE49-F238E27FC236}">
                      <a16:creationId xmlns:a16="http://schemas.microsoft.com/office/drawing/2014/main" id="{99BF2CE5-FB70-4013-A21E-B696B2A71521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EA631D91-0B5A-4D57-B420-BC751F25938F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49E14685-9AE1-4338-BA37-F31FFD702ECD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8" name="Forma Livre: Forma 117">
                  <a:extLst>
                    <a:ext uri="{FF2B5EF4-FFF2-40B4-BE49-F238E27FC236}">
                      <a16:creationId xmlns:a16="http://schemas.microsoft.com/office/drawing/2014/main" id="{EC1D6731-63B0-42CC-80A2-8F0A75D8687A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orma Livre: Forma 118">
                  <a:extLst>
                    <a:ext uri="{FF2B5EF4-FFF2-40B4-BE49-F238E27FC236}">
                      <a16:creationId xmlns:a16="http://schemas.microsoft.com/office/drawing/2014/main" id="{5C24CB28-FE11-4478-BC2E-084174BB8C2F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0" name="Forma Livre: Forma 119">
                  <a:extLst>
                    <a:ext uri="{FF2B5EF4-FFF2-40B4-BE49-F238E27FC236}">
                      <a16:creationId xmlns:a16="http://schemas.microsoft.com/office/drawing/2014/main" id="{50ACE472-B6B7-4506-AA4F-D8C92A482B0C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1" name="Forma Livre: Forma 120">
                  <a:extLst>
                    <a:ext uri="{FF2B5EF4-FFF2-40B4-BE49-F238E27FC236}">
                      <a16:creationId xmlns:a16="http://schemas.microsoft.com/office/drawing/2014/main" id="{559E327B-E1FA-4180-929A-7544A6B1AE70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344E6C4E-6AF7-4FB7-BB93-2660EA0E56E3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0E14BE95-D95A-43E4-A952-8D506CD5DA25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4" name="Forma Livre: Forma 123">
                  <a:extLst>
                    <a:ext uri="{FF2B5EF4-FFF2-40B4-BE49-F238E27FC236}">
                      <a16:creationId xmlns:a16="http://schemas.microsoft.com/office/drawing/2014/main" id="{3C05599D-EE88-4AD8-81B5-601BEF7D9B18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orma Livre: Forma 124">
                  <a:extLst>
                    <a:ext uri="{FF2B5EF4-FFF2-40B4-BE49-F238E27FC236}">
                      <a16:creationId xmlns:a16="http://schemas.microsoft.com/office/drawing/2014/main" id="{4B4C43A1-AF25-4687-BC0A-68F9CE163449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" name="Forma Livre: Forma 125">
                  <a:extLst>
                    <a:ext uri="{FF2B5EF4-FFF2-40B4-BE49-F238E27FC236}">
                      <a16:creationId xmlns:a16="http://schemas.microsoft.com/office/drawing/2014/main" id="{32C5E7B9-B710-4D24-84D7-036D0096B004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" name="Forma Livre: Forma 126">
                  <a:extLst>
                    <a:ext uri="{FF2B5EF4-FFF2-40B4-BE49-F238E27FC236}">
                      <a16:creationId xmlns:a16="http://schemas.microsoft.com/office/drawing/2014/main" id="{00AD3C5F-446D-4AE9-B33B-86EB16F0E8E8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orma Livre: Forma 127">
                  <a:extLst>
                    <a:ext uri="{FF2B5EF4-FFF2-40B4-BE49-F238E27FC236}">
                      <a16:creationId xmlns:a16="http://schemas.microsoft.com/office/drawing/2014/main" id="{1F550319-2A5C-4414-9B74-32593267EE51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9" name="Forma Livre: Forma 128">
                  <a:extLst>
                    <a:ext uri="{FF2B5EF4-FFF2-40B4-BE49-F238E27FC236}">
                      <a16:creationId xmlns:a16="http://schemas.microsoft.com/office/drawing/2014/main" id="{8791A7CE-9B03-48FA-914C-E3C04B6A0D28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" name="Forma Livre: Forma 129">
                  <a:extLst>
                    <a:ext uri="{FF2B5EF4-FFF2-40B4-BE49-F238E27FC236}">
                      <a16:creationId xmlns:a16="http://schemas.microsoft.com/office/drawing/2014/main" id="{97AB7139-7E2B-459B-B94B-0F7E4BBD2B34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" name="Forma Livre: Forma 130">
                  <a:extLst>
                    <a:ext uri="{FF2B5EF4-FFF2-40B4-BE49-F238E27FC236}">
                      <a16:creationId xmlns:a16="http://schemas.microsoft.com/office/drawing/2014/main" id="{BCD9EB0D-0521-408F-B431-11F3C523895E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2" name="Forma Livre: Forma 131">
                  <a:extLst>
                    <a:ext uri="{FF2B5EF4-FFF2-40B4-BE49-F238E27FC236}">
                      <a16:creationId xmlns:a16="http://schemas.microsoft.com/office/drawing/2014/main" id="{3F860EF1-3077-4CB6-B2CB-2549C81AB17A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3" name="Forma Livre: Forma 132">
                  <a:extLst>
                    <a:ext uri="{FF2B5EF4-FFF2-40B4-BE49-F238E27FC236}">
                      <a16:creationId xmlns:a16="http://schemas.microsoft.com/office/drawing/2014/main" id="{0AA5CF5D-5BBA-4508-87D5-A1AA2F6EFC1C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" name="Forma Livre: Forma 133">
                  <a:extLst>
                    <a:ext uri="{FF2B5EF4-FFF2-40B4-BE49-F238E27FC236}">
                      <a16:creationId xmlns:a16="http://schemas.microsoft.com/office/drawing/2014/main" id="{13EF2BC5-E88F-43A3-BC02-948E72B43D8D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6344201B-F224-4F03-AF35-643D62940F37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B2A9F2CB-CE38-4376-9C21-BC8861A56510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7" name="Forma Livre: Forma 136">
                  <a:extLst>
                    <a:ext uri="{FF2B5EF4-FFF2-40B4-BE49-F238E27FC236}">
                      <a16:creationId xmlns:a16="http://schemas.microsoft.com/office/drawing/2014/main" id="{631B1367-94E8-4FB3-A71C-64340B3C4AFF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8" name="Forma Livre: Forma 137">
                  <a:extLst>
                    <a:ext uri="{FF2B5EF4-FFF2-40B4-BE49-F238E27FC236}">
                      <a16:creationId xmlns:a16="http://schemas.microsoft.com/office/drawing/2014/main" id="{C04294CE-BF9B-4956-A9D9-52D2501E9FA7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" name="Forma Livre: Forma 138">
                  <a:extLst>
                    <a:ext uri="{FF2B5EF4-FFF2-40B4-BE49-F238E27FC236}">
                      <a16:creationId xmlns:a16="http://schemas.microsoft.com/office/drawing/2014/main" id="{4BA568F5-C284-487C-A4EB-EE20B1F863E7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" name="Forma Livre: Forma 139">
                  <a:extLst>
                    <a:ext uri="{FF2B5EF4-FFF2-40B4-BE49-F238E27FC236}">
                      <a16:creationId xmlns:a16="http://schemas.microsoft.com/office/drawing/2014/main" id="{DDD6176E-67E8-48D9-8D63-E09BC4ED5545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1" name="Forma Livre: Forma 140">
                  <a:extLst>
                    <a:ext uri="{FF2B5EF4-FFF2-40B4-BE49-F238E27FC236}">
                      <a16:creationId xmlns:a16="http://schemas.microsoft.com/office/drawing/2014/main" id="{653CDE68-0DE4-4423-87DA-F696D0433F8E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2" name="Forma Livre: Forma 141">
                  <a:extLst>
                    <a:ext uri="{FF2B5EF4-FFF2-40B4-BE49-F238E27FC236}">
                      <a16:creationId xmlns:a16="http://schemas.microsoft.com/office/drawing/2014/main" id="{02CE9161-AB38-46F4-94A7-C818EAAB39A7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3" name="Forma Livre: Forma 142">
                  <a:extLst>
                    <a:ext uri="{FF2B5EF4-FFF2-40B4-BE49-F238E27FC236}">
                      <a16:creationId xmlns:a16="http://schemas.microsoft.com/office/drawing/2014/main" id="{1C64536F-C0FC-4781-ACEC-DBAC79D8A79A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8A05D350-2F8D-45CF-AC28-DF54BC5AA2E2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26633977-E739-48FA-A32E-741166F72AE6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01381D8E-7331-43BF-97B2-209A535BCC58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655AD645-7B46-4034-ABC2-C7C1C97BFBB3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22CC1949-5B11-414A-BBAB-8889B6D35FB9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3C82B408-DFB0-491C-A403-99A8F97831C1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AC6CCDC9-1A65-447B-9C21-E3EDEF6F1239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9F666EEA-207F-4732-BA82-D213B5FF1C52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9FC45FB8-E347-4F4C-9514-029EE5975B5A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3" name="Forma Livre: Forma 152">
                  <a:extLst>
                    <a:ext uri="{FF2B5EF4-FFF2-40B4-BE49-F238E27FC236}">
                      <a16:creationId xmlns:a16="http://schemas.microsoft.com/office/drawing/2014/main" id="{A02A5B1F-7F49-43E1-A2CB-FB1F6676EFE8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" name="Forma Livre: Forma 153">
                  <a:extLst>
                    <a:ext uri="{FF2B5EF4-FFF2-40B4-BE49-F238E27FC236}">
                      <a16:creationId xmlns:a16="http://schemas.microsoft.com/office/drawing/2014/main" id="{F04496C9-9824-48CA-8FA0-E5A7323FE546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5" name="Forma Livre: Forma 154">
                  <a:extLst>
                    <a:ext uri="{FF2B5EF4-FFF2-40B4-BE49-F238E27FC236}">
                      <a16:creationId xmlns:a16="http://schemas.microsoft.com/office/drawing/2014/main" id="{3AEB956D-A4F6-4A49-8751-453420610CC6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" name="Forma Livre: Forma 155">
                  <a:extLst>
                    <a:ext uri="{FF2B5EF4-FFF2-40B4-BE49-F238E27FC236}">
                      <a16:creationId xmlns:a16="http://schemas.microsoft.com/office/drawing/2014/main" id="{E032E7B8-33DC-4527-878E-934B22F5240B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7" name="Forma Livre: Forma 156">
                  <a:extLst>
                    <a:ext uri="{FF2B5EF4-FFF2-40B4-BE49-F238E27FC236}">
                      <a16:creationId xmlns:a16="http://schemas.microsoft.com/office/drawing/2014/main" id="{A0822636-6DB4-43CA-BC1F-9AF8EF147586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8" name="Forma Livre: Forma 157">
                  <a:extLst>
                    <a:ext uri="{FF2B5EF4-FFF2-40B4-BE49-F238E27FC236}">
                      <a16:creationId xmlns:a16="http://schemas.microsoft.com/office/drawing/2014/main" id="{ECC669C6-B32E-4C82-8DA7-6E37BDA1285E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9" name="Forma Livre: Forma 158">
                  <a:extLst>
                    <a:ext uri="{FF2B5EF4-FFF2-40B4-BE49-F238E27FC236}">
                      <a16:creationId xmlns:a16="http://schemas.microsoft.com/office/drawing/2014/main" id="{168B01E3-CC15-4E67-A634-B014203244FB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0" name="Forma Livre: Forma 159">
                  <a:extLst>
                    <a:ext uri="{FF2B5EF4-FFF2-40B4-BE49-F238E27FC236}">
                      <a16:creationId xmlns:a16="http://schemas.microsoft.com/office/drawing/2014/main" id="{7563BBC6-1B10-4077-B8B3-79677C4D1596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1" name="Forma Livre: Forma 160">
                  <a:extLst>
                    <a:ext uri="{FF2B5EF4-FFF2-40B4-BE49-F238E27FC236}">
                      <a16:creationId xmlns:a16="http://schemas.microsoft.com/office/drawing/2014/main" id="{776FE69E-BDBF-4312-9AE8-DF2209B139C0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2" name="Forma Livre: Forma 161">
                  <a:extLst>
                    <a:ext uri="{FF2B5EF4-FFF2-40B4-BE49-F238E27FC236}">
                      <a16:creationId xmlns:a16="http://schemas.microsoft.com/office/drawing/2014/main" id="{4B0A9B27-DB45-4E54-8855-73556C9AC858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BC67D15E-14A0-44DC-837B-0A4D0A17948A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D5A61598-4DFF-4E52-A983-8DD31D418AA1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5" name="Forma Livre: Forma 164">
                  <a:extLst>
                    <a:ext uri="{FF2B5EF4-FFF2-40B4-BE49-F238E27FC236}">
                      <a16:creationId xmlns:a16="http://schemas.microsoft.com/office/drawing/2014/main" id="{6EE9ACD3-8463-4FB4-9E27-7A1452522C10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6" name="Forma Livre: Forma 165">
                  <a:extLst>
                    <a:ext uri="{FF2B5EF4-FFF2-40B4-BE49-F238E27FC236}">
                      <a16:creationId xmlns:a16="http://schemas.microsoft.com/office/drawing/2014/main" id="{10159A05-8459-4B5A-840C-75A90CD7BA65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7" name="Forma Livre: Forma 166">
                  <a:extLst>
                    <a:ext uri="{FF2B5EF4-FFF2-40B4-BE49-F238E27FC236}">
                      <a16:creationId xmlns:a16="http://schemas.microsoft.com/office/drawing/2014/main" id="{954E6D84-8A87-489B-BD54-C0FFAA257A7E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8" name="Forma Livre: Forma 167">
                  <a:extLst>
                    <a:ext uri="{FF2B5EF4-FFF2-40B4-BE49-F238E27FC236}">
                      <a16:creationId xmlns:a16="http://schemas.microsoft.com/office/drawing/2014/main" id="{2EBE26FD-2C09-4B89-B9DF-FD5FF239A7EC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9" name="Forma Livre: Forma 168">
                  <a:extLst>
                    <a:ext uri="{FF2B5EF4-FFF2-40B4-BE49-F238E27FC236}">
                      <a16:creationId xmlns:a16="http://schemas.microsoft.com/office/drawing/2014/main" id="{130DCB7F-00AA-4997-BB7C-70241EDE5753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0" name="Forma Livre: Forma 169">
                  <a:extLst>
                    <a:ext uri="{FF2B5EF4-FFF2-40B4-BE49-F238E27FC236}">
                      <a16:creationId xmlns:a16="http://schemas.microsoft.com/office/drawing/2014/main" id="{EE26DC4A-DFD6-481C-8328-6A64ADB1CF8E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1" name="Forma Livre: Forma 170">
                  <a:extLst>
                    <a:ext uri="{FF2B5EF4-FFF2-40B4-BE49-F238E27FC236}">
                      <a16:creationId xmlns:a16="http://schemas.microsoft.com/office/drawing/2014/main" id="{71CE50AC-4BFD-4F08-AE4E-D5F2A5F37825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72" name="Forma Livre: Forma 171">
                  <a:extLst>
                    <a:ext uri="{FF2B5EF4-FFF2-40B4-BE49-F238E27FC236}">
                      <a16:creationId xmlns:a16="http://schemas.microsoft.com/office/drawing/2014/main" id="{E3F9E1B5-FB90-43F7-BF34-DC2132CC6AFB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432303F7-C6A4-44C7-8357-A747D2101DA9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10CF1D52-6F3A-4C08-8FDA-4E15C41FDC9C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4" name="Forma Livre: Forma 93">
                <a:extLst>
                  <a:ext uri="{FF2B5EF4-FFF2-40B4-BE49-F238E27FC236}">
                    <a16:creationId xmlns:a16="http://schemas.microsoft.com/office/drawing/2014/main" id="{D52FFC59-81DB-4FEA-96A3-46ACF93C360A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37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2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2816391" y="569544"/>
            <a:ext cx="39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2DAA8-18E6-4770-8909-B292A9EE33E4}"/>
              </a:ext>
            </a:extLst>
          </p:cNvPr>
          <p:cNvSpPr txBox="1"/>
          <p:nvPr/>
        </p:nvSpPr>
        <p:spPr>
          <a:xfrm>
            <a:off x="4677135" y="3604738"/>
            <a:ext cx="27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Classificação dos Torneios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DD772B3-03FE-4BAB-B4C2-B0C214CCA03B}"/>
              </a:ext>
            </a:extLst>
          </p:cNvPr>
          <p:cNvGrpSpPr/>
          <p:nvPr/>
        </p:nvGrpSpPr>
        <p:grpSpPr>
          <a:xfrm flipH="1">
            <a:off x="13488615" y="1327914"/>
            <a:ext cx="6394793" cy="5327190"/>
            <a:chOff x="4789066" y="1109102"/>
            <a:chExt cx="6394793" cy="532719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EB378E-9C83-407A-BFD1-C40CD1DEDE5F}"/>
                </a:ext>
              </a:extLst>
            </p:cNvPr>
            <p:cNvSpPr/>
            <p:nvPr/>
          </p:nvSpPr>
          <p:spPr>
            <a:xfrm>
              <a:off x="4789066" y="1109102"/>
              <a:ext cx="5402161" cy="4735645"/>
            </a:xfrm>
            <a:prstGeom prst="ellipse">
              <a:avLst/>
            </a:prstGeom>
            <a:solidFill>
              <a:srgbClr val="8BF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E58957E1-CE95-4A2C-A5DC-2C435885774F}"/>
                </a:ext>
              </a:extLst>
            </p:cNvPr>
            <p:cNvGrpSpPr/>
            <p:nvPr/>
          </p:nvGrpSpPr>
          <p:grpSpPr>
            <a:xfrm>
              <a:off x="5203199" y="1303482"/>
              <a:ext cx="3861678" cy="5132810"/>
              <a:chOff x="4384506" y="862595"/>
              <a:chExt cx="3861678" cy="5132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9AC8FC01-A07E-46B2-AF94-1F759C9290A7}"/>
                  </a:ext>
                </a:extLst>
              </p:cNvPr>
              <p:cNvSpPr/>
              <p:nvPr/>
            </p:nvSpPr>
            <p:spPr>
              <a:xfrm>
                <a:off x="6138815" y="1127645"/>
                <a:ext cx="631038" cy="569004"/>
              </a:xfrm>
              <a:custGeom>
                <a:avLst/>
                <a:gdLst>
                  <a:gd name="connsiteX0" fmla="*/ 335723 w 335723"/>
                  <a:gd name="connsiteY0" fmla="*/ 77192 h 302720"/>
                  <a:gd name="connsiteX1" fmla="*/ 323949 w 335723"/>
                  <a:gd name="connsiteY1" fmla="*/ 116979 h 302720"/>
                  <a:gd name="connsiteX2" fmla="*/ 320179 w 335723"/>
                  <a:gd name="connsiteY2" fmla="*/ 129646 h 302720"/>
                  <a:gd name="connsiteX3" fmla="*/ 295870 w 335723"/>
                  <a:gd name="connsiteY3" fmla="*/ 211733 h 302720"/>
                  <a:gd name="connsiteX4" fmla="*/ 243582 w 335723"/>
                  <a:gd name="connsiteY4" fmla="*/ 281980 h 302720"/>
                  <a:gd name="connsiteX5" fmla="*/ 175353 w 335723"/>
                  <a:gd name="connsiteY5" fmla="*/ 302716 h 302720"/>
                  <a:gd name="connsiteX6" fmla="*/ 138046 w 335723"/>
                  <a:gd name="connsiteY6" fmla="*/ 297425 h 302720"/>
                  <a:gd name="connsiteX7" fmla="*/ 0 w 335723"/>
                  <a:gd name="connsiteY7" fmla="*/ 256414 h 302720"/>
                  <a:gd name="connsiteX8" fmla="*/ 12965 w 335723"/>
                  <a:gd name="connsiteY8" fmla="*/ 212692 h 302720"/>
                  <a:gd name="connsiteX9" fmla="*/ 27417 w 335723"/>
                  <a:gd name="connsiteY9" fmla="*/ 163976 h 302720"/>
                  <a:gd name="connsiteX10" fmla="*/ 36711 w 335723"/>
                  <a:gd name="connsiteY10" fmla="*/ 132523 h 302720"/>
                  <a:gd name="connsiteX11" fmla="*/ 54471 w 335723"/>
                  <a:gd name="connsiteY11" fmla="*/ 72562 h 302720"/>
                  <a:gd name="connsiteX12" fmla="*/ 75968 w 335723"/>
                  <a:gd name="connsiteY12" fmla="*/ 0 h 302720"/>
                  <a:gd name="connsiteX13" fmla="*/ 146844 w 335723"/>
                  <a:gd name="connsiteY13" fmla="*/ 21067 h 302720"/>
                  <a:gd name="connsiteX14" fmla="*/ 335723 w 335723"/>
                  <a:gd name="connsiteY14" fmla="*/ 77192 h 30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723" h="302720">
                    <a:moveTo>
                      <a:pt x="335723" y="77192"/>
                    </a:moveTo>
                    <a:lnTo>
                      <a:pt x="323949" y="116979"/>
                    </a:lnTo>
                    <a:lnTo>
                      <a:pt x="320179" y="129646"/>
                    </a:lnTo>
                    <a:lnTo>
                      <a:pt x="295870" y="211733"/>
                    </a:lnTo>
                    <a:cubicBezTo>
                      <a:pt x="286941" y="241796"/>
                      <a:pt x="267924" y="266105"/>
                      <a:pt x="243582" y="281980"/>
                    </a:cubicBezTo>
                    <a:cubicBezTo>
                      <a:pt x="223540" y="295077"/>
                      <a:pt x="199893" y="302485"/>
                      <a:pt x="175353" y="302716"/>
                    </a:cubicBezTo>
                    <a:cubicBezTo>
                      <a:pt x="163049" y="302816"/>
                      <a:pt x="150482" y="301096"/>
                      <a:pt x="138046" y="297425"/>
                    </a:cubicBezTo>
                    <a:lnTo>
                      <a:pt x="0" y="256414"/>
                    </a:lnTo>
                    <a:lnTo>
                      <a:pt x="12965" y="212692"/>
                    </a:lnTo>
                    <a:lnTo>
                      <a:pt x="27417" y="163976"/>
                    </a:lnTo>
                    <a:lnTo>
                      <a:pt x="36711" y="132523"/>
                    </a:lnTo>
                    <a:lnTo>
                      <a:pt x="54471" y="72562"/>
                    </a:lnTo>
                    <a:lnTo>
                      <a:pt x="75968" y="0"/>
                    </a:lnTo>
                    <a:lnTo>
                      <a:pt x="146844" y="21067"/>
                    </a:lnTo>
                    <a:lnTo>
                      <a:pt x="335723" y="77192"/>
                    </a:lnTo>
                  </a:path>
                </a:pathLst>
              </a:custGeom>
              <a:solidFill>
                <a:schemeClr val="bg1"/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79920508-7662-4938-93ED-1D9E722EDFA8}"/>
                  </a:ext>
                </a:extLst>
              </p:cNvPr>
              <p:cNvGrpSpPr/>
              <p:nvPr/>
            </p:nvGrpSpPr>
            <p:grpSpPr>
              <a:xfrm>
                <a:off x="4384506" y="862595"/>
                <a:ext cx="3861678" cy="5132810"/>
                <a:chOff x="6061598" y="2063034"/>
                <a:chExt cx="2054480" cy="2730744"/>
              </a:xfrm>
            </p:grpSpPr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731FEEB2-8653-43F0-86C6-AD1B0627B0FA}"/>
                    </a:ext>
                  </a:extLst>
                </p:cNvPr>
                <p:cNvSpPr/>
                <p:nvPr/>
              </p:nvSpPr>
              <p:spPr>
                <a:xfrm>
                  <a:off x="7748837" y="2210836"/>
                  <a:ext cx="367241" cy="367686"/>
                </a:xfrm>
                <a:custGeom>
                  <a:avLst/>
                  <a:gdLst>
                    <a:gd name="connsiteX0" fmla="*/ 355284 w 367241"/>
                    <a:gd name="connsiteY0" fmla="*/ 248962 h 367686"/>
                    <a:gd name="connsiteX1" fmla="*/ 118581 w 367241"/>
                    <a:gd name="connsiteY1" fmla="*/ 355721 h 367686"/>
                    <a:gd name="connsiteX2" fmla="*/ 11954 w 367241"/>
                    <a:gd name="connsiteY2" fmla="*/ 118754 h 367686"/>
                    <a:gd name="connsiteX3" fmla="*/ 248656 w 367241"/>
                    <a:gd name="connsiteY3" fmla="*/ 11961 h 367686"/>
                    <a:gd name="connsiteX4" fmla="*/ 355284 w 367241"/>
                    <a:gd name="connsiteY4" fmla="*/ 248962 h 36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241" h="367686">
                      <a:moveTo>
                        <a:pt x="355284" y="248962"/>
                      </a:moveTo>
                      <a:cubicBezTo>
                        <a:pt x="319399" y="343881"/>
                        <a:pt x="213401" y="391671"/>
                        <a:pt x="118581" y="355721"/>
                      </a:cubicBezTo>
                      <a:cubicBezTo>
                        <a:pt x="23794" y="319771"/>
                        <a:pt x="-23964" y="213640"/>
                        <a:pt x="11954" y="118754"/>
                      </a:cubicBezTo>
                      <a:cubicBezTo>
                        <a:pt x="47871" y="23834"/>
                        <a:pt x="153836" y="-23989"/>
                        <a:pt x="248656" y="11961"/>
                      </a:cubicBezTo>
                      <a:cubicBezTo>
                        <a:pt x="343477" y="47945"/>
                        <a:pt x="391201" y="154042"/>
                        <a:pt x="355284" y="248962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4FEA903D-D7F6-42B8-9227-B357C574237D}"/>
                    </a:ext>
                  </a:extLst>
                </p:cNvPr>
                <p:cNvSpPr/>
                <p:nvPr/>
              </p:nvSpPr>
              <p:spPr>
                <a:xfrm>
                  <a:off x="7782656" y="2244716"/>
                  <a:ext cx="299599" cy="299954"/>
                </a:xfrm>
                <a:custGeom>
                  <a:avLst/>
                  <a:gdLst>
                    <a:gd name="connsiteX0" fmla="*/ 289847 w 299599"/>
                    <a:gd name="connsiteY0" fmla="*/ 203076 h 299954"/>
                    <a:gd name="connsiteX1" fmla="*/ 96734 w 299599"/>
                    <a:gd name="connsiteY1" fmla="*/ 290190 h 299954"/>
                    <a:gd name="connsiteX2" fmla="*/ 9753 w 299599"/>
                    <a:gd name="connsiteY2" fmla="*/ 96846 h 299954"/>
                    <a:gd name="connsiteX3" fmla="*/ 202865 w 299599"/>
                    <a:gd name="connsiteY3" fmla="*/ 9765 h 299954"/>
                    <a:gd name="connsiteX4" fmla="*/ 289847 w 299599"/>
                    <a:gd name="connsiteY4" fmla="*/ 203076 h 299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9599" h="299954">
                      <a:moveTo>
                        <a:pt x="289847" y="203076"/>
                      </a:moveTo>
                      <a:cubicBezTo>
                        <a:pt x="260544" y="280533"/>
                        <a:pt x="174092" y="319526"/>
                        <a:pt x="96734" y="290190"/>
                      </a:cubicBezTo>
                      <a:cubicBezTo>
                        <a:pt x="19410" y="260854"/>
                        <a:pt x="-19550" y="174303"/>
                        <a:pt x="9753" y="96846"/>
                      </a:cubicBezTo>
                      <a:cubicBezTo>
                        <a:pt x="39055" y="19422"/>
                        <a:pt x="125508" y="-19571"/>
                        <a:pt x="202865" y="9765"/>
                      </a:cubicBezTo>
                      <a:cubicBezTo>
                        <a:pt x="280190" y="39067"/>
                        <a:pt x="319150" y="125652"/>
                        <a:pt x="289847" y="203076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EEED7353-0B7B-4F19-8CD4-FA04EB74D046}"/>
                    </a:ext>
                  </a:extLst>
                </p:cNvPr>
                <p:cNvSpPr/>
                <p:nvPr/>
              </p:nvSpPr>
              <p:spPr>
                <a:xfrm>
                  <a:off x="7736515" y="2536990"/>
                  <a:ext cx="168010" cy="307015"/>
                </a:xfrm>
                <a:custGeom>
                  <a:avLst/>
                  <a:gdLst>
                    <a:gd name="connsiteX0" fmla="*/ 60557 w 168010"/>
                    <a:gd name="connsiteY0" fmla="*/ 307016 h 307015"/>
                    <a:gd name="connsiteX1" fmla="*/ 0 w 168010"/>
                    <a:gd name="connsiteY1" fmla="*/ 284063 h 307015"/>
                    <a:gd name="connsiteX2" fmla="*/ 107487 w 168010"/>
                    <a:gd name="connsiteY2" fmla="*/ 0 h 307015"/>
                    <a:gd name="connsiteX3" fmla="*/ 168010 w 168010"/>
                    <a:gd name="connsiteY3" fmla="*/ 22953 h 307015"/>
                    <a:gd name="connsiteX4" fmla="*/ 60557 w 168010"/>
                    <a:gd name="connsiteY4" fmla="*/ 307016 h 30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0" h="307015">
                      <a:moveTo>
                        <a:pt x="60557" y="307016"/>
                      </a:moveTo>
                      <a:lnTo>
                        <a:pt x="0" y="284063"/>
                      </a:lnTo>
                      <a:lnTo>
                        <a:pt x="107487" y="0"/>
                      </a:lnTo>
                      <a:lnTo>
                        <a:pt x="168010" y="22953"/>
                      </a:lnTo>
                      <a:lnTo>
                        <a:pt x="60557" y="307016"/>
                      </a:ln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BAD8FE1E-AB67-47D4-86B5-9091FBC96A0F}"/>
                    </a:ext>
                  </a:extLst>
                </p:cNvPr>
                <p:cNvSpPr/>
                <p:nvPr/>
              </p:nvSpPr>
              <p:spPr>
                <a:xfrm>
                  <a:off x="7701605" y="2669282"/>
                  <a:ext cx="168756" cy="249863"/>
                </a:xfrm>
                <a:custGeom>
                  <a:avLst/>
                  <a:gdLst>
                    <a:gd name="connsiteX0" fmla="*/ 33720 w 168756"/>
                    <a:gd name="connsiteY0" fmla="*/ 246459 h 249863"/>
                    <a:gd name="connsiteX1" fmla="*/ 2863 w 168756"/>
                    <a:gd name="connsiteY1" fmla="*/ 214676 h 249863"/>
                    <a:gd name="connsiteX2" fmla="*/ 3392 w 168756"/>
                    <a:gd name="connsiteY2" fmla="*/ 179090 h 249863"/>
                    <a:gd name="connsiteX3" fmla="*/ 71158 w 168756"/>
                    <a:gd name="connsiteY3" fmla="*/ 0 h 249863"/>
                    <a:gd name="connsiteX4" fmla="*/ 168756 w 168756"/>
                    <a:gd name="connsiteY4" fmla="*/ 37009 h 249863"/>
                    <a:gd name="connsiteX5" fmla="*/ 100957 w 168756"/>
                    <a:gd name="connsiteY5" fmla="*/ 216132 h 249863"/>
                    <a:gd name="connsiteX6" fmla="*/ 80452 w 168756"/>
                    <a:gd name="connsiteY6" fmla="*/ 241498 h 249863"/>
                    <a:gd name="connsiteX7" fmla="*/ 33720 w 168756"/>
                    <a:gd name="connsiteY7" fmla="*/ 246459 h 249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756" h="249863">
                      <a:moveTo>
                        <a:pt x="33720" y="246459"/>
                      </a:moveTo>
                      <a:cubicBezTo>
                        <a:pt x="18638" y="240738"/>
                        <a:pt x="7757" y="228798"/>
                        <a:pt x="2863" y="214676"/>
                      </a:cubicBezTo>
                      <a:cubicBezTo>
                        <a:pt x="-974" y="203531"/>
                        <a:pt x="-1106" y="190996"/>
                        <a:pt x="3392" y="179090"/>
                      </a:cubicBezTo>
                      <a:lnTo>
                        <a:pt x="71158" y="0"/>
                      </a:lnTo>
                      <a:lnTo>
                        <a:pt x="168756" y="37009"/>
                      </a:lnTo>
                      <a:lnTo>
                        <a:pt x="100957" y="216132"/>
                      </a:lnTo>
                      <a:cubicBezTo>
                        <a:pt x="96856" y="226979"/>
                        <a:pt x="89547" y="235678"/>
                        <a:pt x="80452" y="241498"/>
                      </a:cubicBezTo>
                      <a:cubicBezTo>
                        <a:pt x="67024" y="250164"/>
                        <a:pt x="49793" y="252578"/>
                        <a:pt x="33720" y="246459"/>
                      </a:cubicBezTo>
                    </a:path>
                  </a:pathLst>
                </a:custGeom>
                <a:gradFill>
                  <a:gsLst>
                    <a:gs pos="0">
                      <a:srgbClr val="002060"/>
                    </a:gs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lin ang="0" scaled="1"/>
                </a:gra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" name="Forma Livre: Forma 37">
                  <a:extLst>
                    <a:ext uri="{FF2B5EF4-FFF2-40B4-BE49-F238E27FC236}">
                      <a16:creationId xmlns:a16="http://schemas.microsoft.com/office/drawing/2014/main" id="{979B8467-614C-4794-8A34-E00220CBC51A}"/>
                    </a:ext>
                  </a:extLst>
                </p:cNvPr>
                <p:cNvSpPr/>
                <p:nvPr/>
              </p:nvSpPr>
              <p:spPr>
                <a:xfrm>
                  <a:off x="7974640" y="2293772"/>
                  <a:ext cx="74020" cy="160172"/>
                </a:xfrm>
                <a:custGeom>
                  <a:avLst/>
                  <a:gdLst>
                    <a:gd name="connsiteX0" fmla="*/ 0 w 74020"/>
                    <a:gd name="connsiteY0" fmla="*/ 0 h 160172"/>
                    <a:gd name="connsiteX1" fmla="*/ 71834 w 74020"/>
                    <a:gd name="connsiteY1" fmla="*/ 61416 h 160172"/>
                    <a:gd name="connsiteX2" fmla="*/ 15875 w 74020"/>
                    <a:gd name="connsiteY2" fmla="*/ 160172 h 160172"/>
                    <a:gd name="connsiteX3" fmla="*/ 37637 w 74020"/>
                    <a:gd name="connsiteY3" fmla="*/ 75340 h 160172"/>
                    <a:gd name="connsiteX4" fmla="*/ 0 w 74020"/>
                    <a:gd name="connsiteY4" fmla="*/ 0 h 16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0" h="160172">
                      <a:moveTo>
                        <a:pt x="0" y="0"/>
                      </a:moveTo>
                      <a:cubicBezTo>
                        <a:pt x="35289" y="4763"/>
                        <a:pt x="63930" y="29501"/>
                        <a:pt x="71834" y="61416"/>
                      </a:cubicBezTo>
                      <a:cubicBezTo>
                        <a:pt x="81525" y="100641"/>
                        <a:pt x="58308" y="144463"/>
                        <a:pt x="15875" y="160172"/>
                      </a:cubicBezTo>
                      <a:cubicBezTo>
                        <a:pt x="21299" y="152499"/>
                        <a:pt x="42763" y="120220"/>
                        <a:pt x="37637" y="75340"/>
                      </a:cubicBezTo>
                      <a:cubicBezTo>
                        <a:pt x="32775" y="32709"/>
                        <a:pt x="7144" y="681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CF6A2D2C-8FDE-43A5-BB1D-46259A02C254}"/>
                    </a:ext>
                  </a:extLst>
                </p:cNvPr>
                <p:cNvSpPr/>
                <p:nvPr/>
              </p:nvSpPr>
              <p:spPr>
                <a:xfrm>
                  <a:off x="6813616" y="4287506"/>
                  <a:ext cx="258464" cy="275795"/>
                </a:xfrm>
                <a:custGeom>
                  <a:avLst/>
                  <a:gdLst>
                    <a:gd name="connsiteX0" fmla="*/ 258465 w 258464"/>
                    <a:gd name="connsiteY0" fmla="*/ 86155 h 275795"/>
                    <a:gd name="connsiteX1" fmla="*/ 248444 w 258464"/>
                    <a:gd name="connsiteY1" fmla="*/ 103518 h 275795"/>
                    <a:gd name="connsiteX2" fmla="*/ 163149 w 258464"/>
                    <a:gd name="connsiteY2" fmla="*/ 251453 h 275795"/>
                    <a:gd name="connsiteX3" fmla="*/ 149093 w 258464"/>
                    <a:gd name="connsiteY3" fmla="*/ 275795 h 275795"/>
                    <a:gd name="connsiteX4" fmla="*/ 0 w 258464"/>
                    <a:gd name="connsiteY4" fmla="*/ 189640 h 275795"/>
                    <a:gd name="connsiteX5" fmla="*/ 61350 w 258464"/>
                    <a:gd name="connsiteY5" fmla="*/ 83211 h 275795"/>
                    <a:gd name="connsiteX6" fmla="*/ 89528 w 258464"/>
                    <a:gd name="connsiteY6" fmla="*/ 34363 h 275795"/>
                    <a:gd name="connsiteX7" fmla="*/ 109372 w 258464"/>
                    <a:gd name="connsiteY7" fmla="*/ 0 h 275795"/>
                    <a:gd name="connsiteX8" fmla="*/ 258465 w 258464"/>
                    <a:gd name="connsiteY8" fmla="*/ 86155 h 2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8464" h="275795">
                      <a:moveTo>
                        <a:pt x="258465" y="86155"/>
                      </a:moveTo>
                      <a:lnTo>
                        <a:pt x="248444" y="103518"/>
                      </a:lnTo>
                      <a:lnTo>
                        <a:pt x="163149" y="251453"/>
                      </a:lnTo>
                      <a:lnTo>
                        <a:pt x="149093" y="275795"/>
                      </a:lnTo>
                      <a:lnTo>
                        <a:pt x="0" y="189640"/>
                      </a:lnTo>
                      <a:lnTo>
                        <a:pt x="61350" y="83211"/>
                      </a:lnTo>
                      <a:lnTo>
                        <a:pt x="89528" y="34363"/>
                      </a:lnTo>
                      <a:lnTo>
                        <a:pt x="109372" y="0"/>
                      </a:lnTo>
                      <a:lnTo>
                        <a:pt x="258465" y="8615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7DCBA62D-ED10-455B-BE09-46103DF8E6EA}"/>
                    </a:ext>
                  </a:extLst>
                </p:cNvPr>
                <p:cNvSpPr/>
                <p:nvPr/>
              </p:nvSpPr>
              <p:spPr>
                <a:xfrm>
                  <a:off x="6874966" y="4321869"/>
                  <a:ext cx="187093" cy="217090"/>
                </a:xfrm>
                <a:custGeom>
                  <a:avLst/>
                  <a:gdLst>
                    <a:gd name="connsiteX0" fmla="*/ 101798 w 187093"/>
                    <a:gd name="connsiteY0" fmla="*/ 217091 h 217090"/>
                    <a:gd name="connsiteX1" fmla="*/ 66840 w 187093"/>
                    <a:gd name="connsiteY1" fmla="*/ 215702 h 217090"/>
                    <a:gd name="connsiteX2" fmla="*/ 66840 w 187093"/>
                    <a:gd name="connsiteY2" fmla="*/ 134871 h 217090"/>
                    <a:gd name="connsiteX3" fmla="*/ 0 w 187093"/>
                    <a:gd name="connsiteY3" fmla="*/ 48849 h 217090"/>
                    <a:gd name="connsiteX4" fmla="*/ 28178 w 187093"/>
                    <a:gd name="connsiteY4" fmla="*/ 0 h 217090"/>
                    <a:gd name="connsiteX5" fmla="*/ 187093 w 187093"/>
                    <a:gd name="connsiteY5" fmla="*/ 69155 h 217090"/>
                    <a:gd name="connsiteX6" fmla="*/ 101798 w 187093"/>
                    <a:gd name="connsiteY6" fmla="*/ 217091 h 217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093" h="217090">
                      <a:moveTo>
                        <a:pt x="101798" y="217091"/>
                      </a:moveTo>
                      <a:lnTo>
                        <a:pt x="66840" y="215702"/>
                      </a:lnTo>
                      <a:cubicBezTo>
                        <a:pt x="68064" y="142577"/>
                        <a:pt x="66840" y="134871"/>
                        <a:pt x="66840" y="134871"/>
                      </a:cubicBezTo>
                      <a:cubicBezTo>
                        <a:pt x="63103" y="111522"/>
                        <a:pt x="48187" y="81095"/>
                        <a:pt x="0" y="48849"/>
                      </a:cubicBezTo>
                      <a:lnTo>
                        <a:pt x="28178" y="0"/>
                      </a:lnTo>
                      <a:lnTo>
                        <a:pt x="187093" y="69155"/>
                      </a:lnTo>
                      <a:lnTo>
                        <a:pt x="101798" y="217091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orma Livre: Forma 40">
                  <a:extLst>
                    <a:ext uri="{FF2B5EF4-FFF2-40B4-BE49-F238E27FC236}">
                      <a16:creationId xmlns:a16="http://schemas.microsoft.com/office/drawing/2014/main" id="{20639A74-6C14-46ED-AF89-640F156D5A6B}"/>
                    </a:ext>
                  </a:extLst>
                </p:cNvPr>
                <p:cNvSpPr/>
                <p:nvPr/>
              </p:nvSpPr>
              <p:spPr>
                <a:xfrm>
                  <a:off x="6061598" y="3133328"/>
                  <a:ext cx="1472151" cy="1306512"/>
                </a:xfrm>
                <a:custGeom>
                  <a:avLst/>
                  <a:gdLst>
                    <a:gd name="connsiteX0" fmla="*/ 1297423 w 1472151"/>
                    <a:gd name="connsiteY0" fmla="*/ 914102 h 1306512"/>
                    <a:gd name="connsiteX1" fmla="*/ 1112446 w 1472151"/>
                    <a:gd name="connsiteY1" fmla="*/ 1306513 h 1306512"/>
                    <a:gd name="connsiteX2" fmla="*/ 1112314 w 1472151"/>
                    <a:gd name="connsiteY2" fmla="*/ 1306446 h 1306512"/>
                    <a:gd name="connsiteX3" fmla="*/ 1064160 w 1472151"/>
                    <a:gd name="connsiteY3" fmla="*/ 1285445 h 1306512"/>
                    <a:gd name="connsiteX4" fmla="*/ 745436 w 1472151"/>
                    <a:gd name="connsiteY4" fmla="*/ 1146473 h 1306512"/>
                    <a:gd name="connsiteX5" fmla="*/ 887550 w 1472151"/>
                    <a:gd name="connsiteY5" fmla="*/ 900774 h 1306512"/>
                    <a:gd name="connsiteX6" fmla="*/ 974201 w 1472151"/>
                    <a:gd name="connsiteY6" fmla="*/ 962587 h 1306512"/>
                    <a:gd name="connsiteX7" fmla="*/ 978832 w 1472151"/>
                    <a:gd name="connsiteY7" fmla="*/ 956072 h 1306512"/>
                    <a:gd name="connsiteX8" fmla="*/ 1074082 w 1472151"/>
                    <a:gd name="connsiteY8" fmla="*/ 822193 h 1306512"/>
                    <a:gd name="connsiteX9" fmla="*/ 987298 w 1472151"/>
                    <a:gd name="connsiteY9" fmla="*/ 760313 h 1306512"/>
                    <a:gd name="connsiteX10" fmla="*/ 974235 w 1472151"/>
                    <a:gd name="connsiteY10" fmla="*/ 750987 h 1306512"/>
                    <a:gd name="connsiteX11" fmla="*/ 988787 w 1472151"/>
                    <a:gd name="connsiteY11" fmla="*/ 725851 h 1306512"/>
                    <a:gd name="connsiteX12" fmla="*/ 1045077 w 1472151"/>
                    <a:gd name="connsiteY12" fmla="*/ 628518 h 1306512"/>
                    <a:gd name="connsiteX13" fmla="*/ 1072163 w 1472151"/>
                    <a:gd name="connsiteY13" fmla="*/ 581686 h 1306512"/>
                    <a:gd name="connsiteX14" fmla="*/ 957301 w 1472151"/>
                    <a:gd name="connsiteY14" fmla="*/ 493216 h 1306512"/>
                    <a:gd name="connsiteX15" fmla="*/ 804901 w 1472151"/>
                    <a:gd name="connsiteY15" fmla="*/ 357022 h 1306512"/>
                    <a:gd name="connsiteX16" fmla="*/ 623529 w 1472151"/>
                    <a:gd name="connsiteY16" fmla="*/ 332383 h 1306512"/>
                    <a:gd name="connsiteX17" fmla="*/ 492891 w 1472151"/>
                    <a:gd name="connsiteY17" fmla="*/ 321634 h 1306512"/>
                    <a:gd name="connsiteX18" fmla="*/ 500531 w 1472151"/>
                    <a:gd name="connsiteY18" fmla="*/ 336385 h 1306512"/>
                    <a:gd name="connsiteX19" fmla="*/ 527816 w 1472151"/>
                    <a:gd name="connsiteY19" fmla="*/ 357783 h 1306512"/>
                    <a:gd name="connsiteX20" fmla="*/ 537771 w 1472151"/>
                    <a:gd name="connsiteY20" fmla="*/ 364530 h 1306512"/>
                    <a:gd name="connsiteX21" fmla="*/ 718812 w 1472151"/>
                    <a:gd name="connsiteY21" fmla="*/ 475522 h 1306512"/>
                    <a:gd name="connsiteX22" fmla="*/ 974466 w 1472151"/>
                    <a:gd name="connsiteY22" fmla="*/ 637514 h 1306512"/>
                    <a:gd name="connsiteX23" fmla="*/ 970133 w 1472151"/>
                    <a:gd name="connsiteY23" fmla="*/ 643599 h 1306512"/>
                    <a:gd name="connsiteX24" fmla="*/ 920458 w 1472151"/>
                    <a:gd name="connsiteY24" fmla="*/ 712655 h 1306512"/>
                    <a:gd name="connsiteX25" fmla="*/ 904451 w 1472151"/>
                    <a:gd name="connsiteY25" fmla="*/ 734946 h 1306512"/>
                    <a:gd name="connsiteX26" fmla="*/ 819883 w 1472151"/>
                    <a:gd name="connsiteY26" fmla="*/ 852554 h 1306512"/>
                    <a:gd name="connsiteX27" fmla="*/ 745734 w 1472151"/>
                    <a:gd name="connsiteY27" fmla="*/ 955675 h 1306512"/>
                    <a:gd name="connsiteX28" fmla="*/ 393838 w 1472151"/>
                    <a:gd name="connsiteY28" fmla="*/ 646046 h 1306512"/>
                    <a:gd name="connsiteX29" fmla="*/ 535 w 1472151"/>
                    <a:gd name="connsiteY29" fmla="*/ 220034 h 1306512"/>
                    <a:gd name="connsiteX30" fmla="*/ 4239 w 1472151"/>
                    <a:gd name="connsiteY30" fmla="*/ 203795 h 1306512"/>
                    <a:gd name="connsiteX31" fmla="*/ 308047 w 1472151"/>
                    <a:gd name="connsiteY31" fmla="*/ 28310 h 1306512"/>
                    <a:gd name="connsiteX32" fmla="*/ 432169 w 1472151"/>
                    <a:gd name="connsiteY32" fmla="*/ 1720 h 1306512"/>
                    <a:gd name="connsiteX33" fmla="*/ 442157 w 1472151"/>
                    <a:gd name="connsiteY33" fmla="*/ 0 h 1306512"/>
                    <a:gd name="connsiteX34" fmla="*/ 502317 w 1472151"/>
                    <a:gd name="connsiteY34" fmla="*/ 11642 h 1306512"/>
                    <a:gd name="connsiteX35" fmla="*/ 1163742 w 1472151"/>
                    <a:gd name="connsiteY35" fmla="*/ 139468 h 1306512"/>
                    <a:gd name="connsiteX36" fmla="*/ 1182561 w 1472151"/>
                    <a:gd name="connsiteY36" fmla="*/ 143107 h 1306512"/>
                    <a:gd name="connsiteX37" fmla="*/ 1186926 w 1472151"/>
                    <a:gd name="connsiteY37" fmla="*/ 145587 h 1306512"/>
                    <a:gd name="connsiteX38" fmla="*/ 1367802 w 1472151"/>
                    <a:gd name="connsiteY38" fmla="*/ 282773 h 1306512"/>
                    <a:gd name="connsiteX39" fmla="*/ 1382520 w 1472151"/>
                    <a:gd name="connsiteY39" fmla="*/ 298946 h 1306512"/>
                    <a:gd name="connsiteX40" fmla="*/ 1433783 w 1472151"/>
                    <a:gd name="connsiteY40" fmla="*/ 371078 h 1306512"/>
                    <a:gd name="connsiteX41" fmla="*/ 1470494 w 1472151"/>
                    <a:gd name="connsiteY41" fmla="*/ 481674 h 1306512"/>
                    <a:gd name="connsiteX42" fmla="*/ 1297423 w 1472151"/>
                    <a:gd name="connsiteY42" fmla="*/ 914102 h 130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472151" h="1306512">
                      <a:moveTo>
                        <a:pt x="1297423" y="914102"/>
                      </a:moveTo>
                      <a:cubicBezTo>
                        <a:pt x="1212790" y="1079467"/>
                        <a:pt x="1150943" y="1217315"/>
                        <a:pt x="1112446" y="1306513"/>
                      </a:cubicBezTo>
                      <a:lnTo>
                        <a:pt x="1112314" y="1306446"/>
                      </a:lnTo>
                      <a:cubicBezTo>
                        <a:pt x="1096274" y="1299435"/>
                        <a:pt x="1080200" y="1292424"/>
                        <a:pt x="1064160" y="1285445"/>
                      </a:cubicBezTo>
                      <a:cubicBezTo>
                        <a:pt x="957930" y="1239110"/>
                        <a:pt x="851699" y="1192775"/>
                        <a:pt x="745436" y="1146473"/>
                      </a:cubicBezTo>
                      <a:cubicBezTo>
                        <a:pt x="792830" y="1064584"/>
                        <a:pt x="840190" y="982663"/>
                        <a:pt x="887550" y="900774"/>
                      </a:cubicBezTo>
                      <a:lnTo>
                        <a:pt x="974201" y="962587"/>
                      </a:lnTo>
                      <a:lnTo>
                        <a:pt x="978832" y="956072"/>
                      </a:lnTo>
                      <a:lnTo>
                        <a:pt x="1074082" y="822193"/>
                      </a:lnTo>
                      <a:lnTo>
                        <a:pt x="987298" y="760313"/>
                      </a:lnTo>
                      <a:lnTo>
                        <a:pt x="974235" y="750987"/>
                      </a:lnTo>
                      <a:cubicBezTo>
                        <a:pt x="979063" y="742619"/>
                        <a:pt x="983925" y="734219"/>
                        <a:pt x="988787" y="725851"/>
                      </a:cubicBezTo>
                      <a:cubicBezTo>
                        <a:pt x="1007539" y="693407"/>
                        <a:pt x="1026324" y="660962"/>
                        <a:pt x="1045077" y="628518"/>
                      </a:cubicBezTo>
                      <a:cubicBezTo>
                        <a:pt x="1054106" y="612907"/>
                        <a:pt x="1063135" y="597297"/>
                        <a:pt x="1072163" y="581686"/>
                      </a:cubicBezTo>
                      <a:cubicBezTo>
                        <a:pt x="1034890" y="554699"/>
                        <a:pt x="996426" y="525297"/>
                        <a:pt x="957301" y="493216"/>
                      </a:cubicBezTo>
                      <a:cubicBezTo>
                        <a:pt x="901143" y="447179"/>
                        <a:pt x="850443" y="401340"/>
                        <a:pt x="804901" y="357022"/>
                      </a:cubicBezTo>
                      <a:cubicBezTo>
                        <a:pt x="765875" y="351863"/>
                        <a:pt x="702474" y="343396"/>
                        <a:pt x="623529" y="332383"/>
                      </a:cubicBezTo>
                      <a:cubicBezTo>
                        <a:pt x="525204" y="318691"/>
                        <a:pt x="496595" y="312638"/>
                        <a:pt x="492891" y="321634"/>
                      </a:cubicBezTo>
                      <a:cubicBezTo>
                        <a:pt x="491436" y="325140"/>
                        <a:pt x="494115" y="330035"/>
                        <a:pt x="500531" y="336385"/>
                      </a:cubicBezTo>
                      <a:cubicBezTo>
                        <a:pt x="506517" y="342272"/>
                        <a:pt x="515712" y="349415"/>
                        <a:pt x="527816" y="357783"/>
                      </a:cubicBezTo>
                      <a:cubicBezTo>
                        <a:pt x="530925" y="359966"/>
                        <a:pt x="534266" y="362215"/>
                        <a:pt x="537771" y="364530"/>
                      </a:cubicBezTo>
                      <a:cubicBezTo>
                        <a:pt x="577227" y="390790"/>
                        <a:pt x="640330" y="427633"/>
                        <a:pt x="718812" y="475522"/>
                      </a:cubicBezTo>
                      <a:cubicBezTo>
                        <a:pt x="825439" y="540544"/>
                        <a:pt x="912785" y="596900"/>
                        <a:pt x="974466" y="637514"/>
                      </a:cubicBezTo>
                      <a:cubicBezTo>
                        <a:pt x="973011" y="639531"/>
                        <a:pt x="971556" y="641548"/>
                        <a:pt x="970133" y="643599"/>
                      </a:cubicBezTo>
                      <a:cubicBezTo>
                        <a:pt x="953564" y="666618"/>
                        <a:pt x="936994" y="689636"/>
                        <a:pt x="920458" y="712655"/>
                      </a:cubicBezTo>
                      <a:cubicBezTo>
                        <a:pt x="915133" y="720064"/>
                        <a:pt x="909775" y="727505"/>
                        <a:pt x="904451" y="734946"/>
                      </a:cubicBezTo>
                      <a:cubicBezTo>
                        <a:pt x="876239" y="774138"/>
                        <a:pt x="848061" y="813329"/>
                        <a:pt x="819883" y="852554"/>
                      </a:cubicBezTo>
                      <a:cubicBezTo>
                        <a:pt x="795178" y="886916"/>
                        <a:pt x="770472" y="921279"/>
                        <a:pt x="745734" y="955675"/>
                      </a:cubicBezTo>
                      <a:cubicBezTo>
                        <a:pt x="674594" y="892043"/>
                        <a:pt x="550769" y="782009"/>
                        <a:pt x="393838" y="646046"/>
                      </a:cubicBezTo>
                      <a:cubicBezTo>
                        <a:pt x="124029" y="412320"/>
                        <a:pt x="-9586" y="293952"/>
                        <a:pt x="535" y="220034"/>
                      </a:cubicBezTo>
                      <a:cubicBezTo>
                        <a:pt x="1295" y="214511"/>
                        <a:pt x="2552" y="209087"/>
                        <a:pt x="4239" y="203795"/>
                      </a:cubicBezTo>
                      <a:cubicBezTo>
                        <a:pt x="32483" y="115028"/>
                        <a:pt x="186173" y="59366"/>
                        <a:pt x="308047" y="28310"/>
                      </a:cubicBezTo>
                      <a:cubicBezTo>
                        <a:pt x="358648" y="15412"/>
                        <a:pt x="403760" y="6780"/>
                        <a:pt x="432169" y="1720"/>
                      </a:cubicBezTo>
                      <a:cubicBezTo>
                        <a:pt x="435774" y="1091"/>
                        <a:pt x="439115" y="529"/>
                        <a:pt x="442157" y="0"/>
                      </a:cubicBezTo>
                      <a:cubicBezTo>
                        <a:pt x="462200" y="3870"/>
                        <a:pt x="482242" y="7739"/>
                        <a:pt x="502317" y="11642"/>
                      </a:cubicBezTo>
                      <a:cubicBezTo>
                        <a:pt x="722781" y="54240"/>
                        <a:pt x="943278" y="96838"/>
                        <a:pt x="1163742" y="139468"/>
                      </a:cubicBezTo>
                      <a:cubicBezTo>
                        <a:pt x="1170026" y="140692"/>
                        <a:pt x="1176310" y="141883"/>
                        <a:pt x="1182561" y="143107"/>
                      </a:cubicBezTo>
                      <a:cubicBezTo>
                        <a:pt x="1184049" y="143933"/>
                        <a:pt x="1185504" y="144760"/>
                        <a:pt x="1186926" y="145587"/>
                      </a:cubicBezTo>
                      <a:cubicBezTo>
                        <a:pt x="1268418" y="192451"/>
                        <a:pt x="1326461" y="239150"/>
                        <a:pt x="1367802" y="282773"/>
                      </a:cubicBezTo>
                      <a:cubicBezTo>
                        <a:pt x="1372962" y="288197"/>
                        <a:pt x="1377856" y="293621"/>
                        <a:pt x="1382520" y="298946"/>
                      </a:cubicBezTo>
                      <a:cubicBezTo>
                        <a:pt x="1404745" y="324445"/>
                        <a:pt x="1421347" y="348688"/>
                        <a:pt x="1433783" y="371078"/>
                      </a:cubicBezTo>
                      <a:cubicBezTo>
                        <a:pt x="1459844" y="417976"/>
                        <a:pt x="1467649" y="456770"/>
                        <a:pt x="1470494" y="481674"/>
                      </a:cubicBezTo>
                      <a:cubicBezTo>
                        <a:pt x="1482896" y="590815"/>
                        <a:pt x="1425746" y="663377"/>
                        <a:pt x="1297423" y="914102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orma Livre: Forma 41">
                  <a:extLst>
                    <a:ext uri="{FF2B5EF4-FFF2-40B4-BE49-F238E27FC236}">
                      <a16:creationId xmlns:a16="http://schemas.microsoft.com/office/drawing/2014/main" id="{23AC3099-98E9-44E4-83B3-3937A8B6E448}"/>
                    </a:ext>
                  </a:extLst>
                </p:cNvPr>
                <p:cNvSpPr/>
                <p:nvPr/>
              </p:nvSpPr>
              <p:spPr>
                <a:xfrm>
                  <a:off x="6246245" y="3289823"/>
                  <a:ext cx="980153" cy="979096"/>
                </a:xfrm>
                <a:custGeom>
                  <a:avLst/>
                  <a:gdLst>
                    <a:gd name="connsiteX0" fmla="*/ 709915 w 980153"/>
                    <a:gd name="connsiteY0" fmla="*/ 979096 h 979096"/>
                    <a:gd name="connsiteX1" fmla="*/ 702738 w 980153"/>
                    <a:gd name="connsiteY1" fmla="*/ 976252 h 979096"/>
                    <a:gd name="connsiteX2" fmla="*/ 970463 w 980153"/>
                    <a:gd name="connsiteY2" fmla="*/ 299250 h 979096"/>
                    <a:gd name="connsiteX3" fmla="*/ 543128 w 980153"/>
                    <a:gd name="connsiteY3" fmla="*/ 71576 h 979096"/>
                    <a:gd name="connsiteX4" fmla="*/ 420031 w 980153"/>
                    <a:gd name="connsiteY4" fmla="*/ 25869 h 979096"/>
                    <a:gd name="connsiteX5" fmla="*/ 141788 w 980153"/>
                    <a:gd name="connsiteY5" fmla="*/ 27225 h 979096"/>
                    <a:gd name="connsiteX6" fmla="*/ 114999 w 980153"/>
                    <a:gd name="connsiteY6" fmla="*/ 34832 h 979096"/>
                    <a:gd name="connsiteX7" fmla="*/ 21436 w 980153"/>
                    <a:gd name="connsiteY7" fmla="*/ 70253 h 979096"/>
                    <a:gd name="connsiteX8" fmla="*/ 7711 w 980153"/>
                    <a:gd name="connsiteY8" fmla="*/ 89964 h 979096"/>
                    <a:gd name="connsiteX9" fmla="*/ 73823 w 980153"/>
                    <a:gd name="connsiteY9" fmla="*/ 167487 h 979096"/>
                    <a:gd name="connsiteX10" fmla="*/ 96809 w 980153"/>
                    <a:gd name="connsiteY10" fmla="*/ 186603 h 979096"/>
                    <a:gd name="connsiteX11" fmla="*/ 259528 w 980153"/>
                    <a:gd name="connsiteY11" fmla="*/ 334869 h 979096"/>
                    <a:gd name="connsiteX12" fmla="*/ 288665 w 980153"/>
                    <a:gd name="connsiteY12" fmla="*/ 360798 h 979096"/>
                    <a:gd name="connsiteX13" fmla="*/ 609869 w 980153"/>
                    <a:gd name="connsiteY13" fmla="*/ 609606 h 979096"/>
                    <a:gd name="connsiteX14" fmla="*/ 606066 w 980153"/>
                    <a:gd name="connsiteY14" fmla="*/ 616287 h 979096"/>
                    <a:gd name="connsiteX15" fmla="*/ 283572 w 980153"/>
                    <a:gd name="connsiteY15" fmla="*/ 366520 h 979096"/>
                    <a:gd name="connsiteX16" fmla="*/ 254435 w 980153"/>
                    <a:gd name="connsiteY16" fmla="*/ 340657 h 979096"/>
                    <a:gd name="connsiteX17" fmla="*/ 91584 w 980153"/>
                    <a:gd name="connsiteY17" fmla="*/ 192226 h 979096"/>
                    <a:gd name="connsiteX18" fmla="*/ 69028 w 980153"/>
                    <a:gd name="connsiteY18" fmla="*/ 173506 h 979096"/>
                    <a:gd name="connsiteX19" fmla="*/ 38 w 980153"/>
                    <a:gd name="connsiteY19" fmla="*/ 89567 h 979096"/>
                    <a:gd name="connsiteX20" fmla="*/ 17269 w 980153"/>
                    <a:gd name="connsiteY20" fmla="*/ 63770 h 979096"/>
                    <a:gd name="connsiteX21" fmla="*/ 112949 w 980153"/>
                    <a:gd name="connsiteY21" fmla="*/ 27423 h 979096"/>
                    <a:gd name="connsiteX22" fmla="*/ 139572 w 980153"/>
                    <a:gd name="connsiteY22" fmla="*/ 19883 h 979096"/>
                    <a:gd name="connsiteX23" fmla="*/ 422147 w 980153"/>
                    <a:gd name="connsiteY23" fmla="*/ 18460 h 979096"/>
                    <a:gd name="connsiteX24" fmla="*/ 546799 w 980153"/>
                    <a:gd name="connsiteY24" fmla="*/ 64796 h 979096"/>
                    <a:gd name="connsiteX25" fmla="*/ 980154 w 980153"/>
                    <a:gd name="connsiteY25" fmla="*/ 295678 h 979096"/>
                    <a:gd name="connsiteX26" fmla="*/ 978897 w 980153"/>
                    <a:gd name="connsiteY26" fmla="*/ 298886 h 979096"/>
                    <a:gd name="connsiteX27" fmla="*/ 709915 w 980153"/>
                    <a:gd name="connsiteY27" fmla="*/ 979096 h 97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80153" h="979096">
                      <a:moveTo>
                        <a:pt x="709915" y="979096"/>
                      </a:moveTo>
                      <a:lnTo>
                        <a:pt x="702738" y="976252"/>
                      </a:lnTo>
                      <a:lnTo>
                        <a:pt x="970463" y="299250"/>
                      </a:lnTo>
                      <a:lnTo>
                        <a:pt x="543128" y="71576"/>
                      </a:lnTo>
                      <a:cubicBezTo>
                        <a:pt x="542599" y="71278"/>
                        <a:pt x="493684" y="44555"/>
                        <a:pt x="420031" y="25869"/>
                      </a:cubicBezTo>
                      <a:cubicBezTo>
                        <a:pt x="352198" y="8671"/>
                        <a:pt x="248845" y="-5087"/>
                        <a:pt x="141788" y="27225"/>
                      </a:cubicBezTo>
                      <a:cubicBezTo>
                        <a:pt x="133255" y="29804"/>
                        <a:pt x="124392" y="32252"/>
                        <a:pt x="114999" y="34832"/>
                      </a:cubicBezTo>
                      <a:cubicBezTo>
                        <a:pt x="83415" y="43530"/>
                        <a:pt x="47663" y="53385"/>
                        <a:pt x="21436" y="70253"/>
                      </a:cubicBezTo>
                      <a:cubicBezTo>
                        <a:pt x="12572" y="75941"/>
                        <a:pt x="8074" y="82390"/>
                        <a:pt x="7711" y="89964"/>
                      </a:cubicBezTo>
                      <a:cubicBezTo>
                        <a:pt x="6487" y="113909"/>
                        <a:pt x="45414" y="144865"/>
                        <a:pt x="73823" y="167487"/>
                      </a:cubicBezTo>
                      <a:cubicBezTo>
                        <a:pt x="83051" y="174829"/>
                        <a:pt x="91054" y="181212"/>
                        <a:pt x="96809" y="186603"/>
                      </a:cubicBezTo>
                      <a:cubicBezTo>
                        <a:pt x="153827" y="239851"/>
                        <a:pt x="207074" y="288369"/>
                        <a:pt x="259528" y="334869"/>
                      </a:cubicBezTo>
                      <a:cubicBezTo>
                        <a:pt x="269218" y="343468"/>
                        <a:pt x="278942" y="352100"/>
                        <a:pt x="288665" y="360798"/>
                      </a:cubicBezTo>
                      <a:cubicBezTo>
                        <a:pt x="389339" y="450360"/>
                        <a:pt x="493420" y="542997"/>
                        <a:pt x="609869" y="609606"/>
                      </a:cubicBezTo>
                      <a:lnTo>
                        <a:pt x="606066" y="616287"/>
                      </a:lnTo>
                      <a:cubicBezTo>
                        <a:pt x="488922" y="549281"/>
                        <a:pt x="384510" y="456379"/>
                        <a:pt x="283572" y="366520"/>
                      </a:cubicBezTo>
                      <a:cubicBezTo>
                        <a:pt x="273815" y="357855"/>
                        <a:pt x="264125" y="349223"/>
                        <a:pt x="254435" y="340657"/>
                      </a:cubicBezTo>
                      <a:cubicBezTo>
                        <a:pt x="201915" y="294090"/>
                        <a:pt x="148634" y="245539"/>
                        <a:pt x="91584" y="192226"/>
                      </a:cubicBezTo>
                      <a:cubicBezTo>
                        <a:pt x="86027" y="187033"/>
                        <a:pt x="78156" y="180749"/>
                        <a:pt x="69028" y="173506"/>
                      </a:cubicBezTo>
                      <a:cubicBezTo>
                        <a:pt x="37675" y="148536"/>
                        <a:pt x="-1384" y="117481"/>
                        <a:pt x="38" y="89567"/>
                      </a:cubicBezTo>
                      <a:cubicBezTo>
                        <a:pt x="534" y="79480"/>
                        <a:pt x="6355" y="70782"/>
                        <a:pt x="17269" y="63770"/>
                      </a:cubicBezTo>
                      <a:cubicBezTo>
                        <a:pt x="44488" y="46275"/>
                        <a:pt x="80868" y="36254"/>
                        <a:pt x="112949" y="27423"/>
                      </a:cubicBezTo>
                      <a:cubicBezTo>
                        <a:pt x="122275" y="24844"/>
                        <a:pt x="131106" y="22429"/>
                        <a:pt x="139572" y="19883"/>
                      </a:cubicBezTo>
                      <a:cubicBezTo>
                        <a:pt x="248415" y="-12992"/>
                        <a:pt x="353323" y="965"/>
                        <a:pt x="422147" y="18460"/>
                      </a:cubicBezTo>
                      <a:cubicBezTo>
                        <a:pt x="496694" y="37411"/>
                        <a:pt x="546303" y="64531"/>
                        <a:pt x="546799" y="64796"/>
                      </a:cubicBezTo>
                      <a:lnTo>
                        <a:pt x="980154" y="295678"/>
                      </a:lnTo>
                      <a:lnTo>
                        <a:pt x="978897" y="298886"/>
                      </a:lnTo>
                      <a:lnTo>
                        <a:pt x="709915" y="97909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orma Livre: Forma 42">
                  <a:extLst>
                    <a:ext uri="{FF2B5EF4-FFF2-40B4-BE49-F238E27FC236}">
                      <a16:creationId xmlns:a16="http://schemas.microsoft.com/office/drawing/2014/main" id="{2A1BFEA4-AAB7-4CBE-8CC3-F6399D6F5E52}"/>
                    </a:ext>
                  </a:extLst>
                </p:cNvPr>
                <p:cNvSpPr/>
                <p:nvPr/>
              </p:nvSpPr>
              <p:spPr>
                <a:xfrm>
                  <a:off x="7085508" y="3453672"/>
                  <a:ext cx="448237" cy="986168"/>
                </a:xfrm>
                <a:custGeom>
                  <a:avLst/>
                  <a:gdLst>
                    <a:gd name="connsiteX0" fmla="*/ 88536 w 448237"/>
                    <a:gd name="connsiteY0" fmla="*/ 986168 h 986168"/>
                    <a:gd name="connsiteX1" fmla="*/ 88404 w 448237"/>
                    <a:gd name="connsiteY1" fmla="*/ 986102 h 986168"/>
                    <a:gd name="connsiteX2" fmla="*/ 0 w 448237"/>
                    <a:gd name="connsiteY2" fmla="*/ 787069 h 986168"/>
                    <a:gd name="connsiteX3" fmla="*/ 16173 w 448237"/>
                    <a:gd name="connsiteY3" fmla="*/ 772253 h 986168"/>
                    <a:gd name="connsiteX4" fmla="*/ 134508 w 448237"/>
                    <a:gd name="connsiteY4" fmla="*/ 529101 h 986168"/>
                    <a:gd name="connsiteX5" fmla="*/ 348159 w 448237"/>
                    <a:gd name="connsiteY5" fmla="*/ 315218 h 986168"/>
                    <a:gd name="connsiteX6" fmla="*/ 310389 w 448237"/>
                    <a:gd name="connsiteY6" fmla="*/ 70842 h 986168"/>
                    <a:gd name="connsiteX7" fmla="*/ 366613 w 448237"/>
                    <a:gd name="connsiteY7" fmla="*/ 139766 h 986168"/>
                    <a:gd name="connsiteX8" fmla="*/ 421944 w 448237"/>
                    <a:gd name="connsiteY8" fmla="*/ 301360 h 986168"/>
                    <a:gd name="connsiteX9" fmla="*/ 444996 w 448237"/>
                    <a:gd name="connsiteY9" fmla="*/ 175187 h 986168"/>
                    <a:gd name="connsiteX10" fmla="*/ 409873 w 448237"/>
                    <a:gd name="connsiteY10" fmla="*/ 50734 h 986168"/>
                    <a:gd name="connsiteX11" fmla="*/ 376370 w 448237"/>
                    <a:gd name="connsiteY11" fmla="*/ 232 h 986168"/>
                    <a:gd name="connsiteX12" fmla="*/ 409873 w 448237"/>
                    <a:gd name="connsiteY12" fmla="*/ 50734 h 986168"/>
                    <a:gd name="connsiteX13" fmla="*/ 446584 w 448237"/>
                    <a:gd name="connsiteY13" fmla="*/ 161330 h 986168"/>
                    <a:gd name="connsiteX14" fmla="*/ 448237 w 448237"/>
                    <a:gd name="connsiteY14" fmla="*/ 189706 h 986168"/>
                    <a:gd name="connsiteX15" fmla="*/ 273513 w 448237"/>
                    <a:gd name="connsiteY15" fmla="*/ 593758 h 986168"/>
                    <a:gd name="connsiteX16" fmla="*/ 88536 w 448237"/>
                    <a:gd name="connsiteY16" fmla="*/ 986168 h 986168"/>
                    <a:gd name="connsiteX17" fmla="*/ 376337 w 448237"/>
                    <a:gd name="connsiteY17" fmla="*/ 165 h 986168"/>
                    <a:gd name="connsiteX18" fmla="*/ 376204 w 448237"/>
                    <a:gd name="connsiteY18" fmla="*/ 0 h 986168"/>
                    <a:gd name="connsiteX19" fmla="*/ 376337 w 448237"/>
                    <a:gd name="connsiteY19" fmla="*/ 165 h 986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8237" h="986168">
                      <a:moveTo>
                        <a:pt x="88536" y="986168"/>
                      </a:moveTo>
                      <a:lnTo>
                        <a:pt x="88404" y="986102"/>
                      </a:lnTo>
                      <a:cubicBezTo>
                        <a:pt x="121378" y="856258"/>
                        <a:pt x="52917" y="833438"/>
                        <a:pt x="0" y="787069"/>
                      </a:cubicBezTo>
                      <a:cubicBezTo>
                        <a:pt x="5490" y="781811"/>
                        <a:pt x="11079" y="776949"/>
                        <a:pt x="16173" y="772253"/>
                      </a:cubicBezTo>
                      <a:cubicBezTo>
                        <a:pt x="96573" y="697806"/>
                        <a:pt x="77655" y="628716"/>
                        <a:pt x="134508" y="529101"/>
                      </a:cubicBezTo>
                      <a:cubicBezTo>
                        <a:pt x="212593" y="392344"/>
                        <a:pt x="308273" y="417446"/>
                        <a:pt x="348159" y="315218"/>
                      </a:cubicBezTo>
                      <a:cubicBezTo>
                        <a:pt x="367374" y="265939"/>
                        <a:pt x="372633" y="189607"/>
                        <a:pt x="310389" y="70842"/>
                      </a:cubicBezTo>
                      <a:cubicBezTo>
                        <a:pt x="331324" y="91083"/>
                        <a:pt x="350374" y="114068"/>
                        <a:pt x="366613" y="139766"/>
                      </a:cubicBezTo>
                      <a:cubicBezTo>
                        <a:pt x="384307" y="167845"/>
                        <a:pt x="413279" y="222316"/>
                        <a:pt x="421944" y="301360"/>
                      </a:cubicBezTo>
                      <a:cubicBezTo>
                        <a:pt x="431866" y="278408"/>
                        <a:pt x="447708" y="233429"/>
                        <a:pt x="444996" y="175187"/>
                      </a:cubicBezTo>
                      <a:cubicBezTo>
                        <a:pt x="442284" y="116351"/>
                        <a:pt x="421977" y="72694"/>
                        <a:pt x="409873" y="50734"/>
                      </a:cubicBezTo>
                      <a:cubicBezTo>
                        <a:pt x="401009" y="34793"/>
                        <a:pt x="390029" y="17859"/>
                        <a:pt x="376370" y="232"/>
                      </a:cubicBezTo>
                      <a:cubicBezTo>
                        <a:pt x="390029" y="17859"/>
                        <a:pt x="401009" y="34793"/>
                        <a:pt x="409873" y="50734"/>
                      </a:cubicBezTo>
                      <a:cubicBezTo>
                        <a:pt x="435934" y="97631"/>
                        <a:pt x="443739" y="136426"/>
                        <a:pt x="446584" y="161330"/>
                      </a:cubicBezTo>
                      <a:cubicBezTo>
                        <a:pt x="447675" y="171020"/>
                        <a:pt x="448237" y="180446"/>
                        <a:pt x="448237" y="189706"/>
                      </a:cubicBezTo>
                      <a:cubicBezTo>
                        <a:pt x="448270" y="284791"/>
                        <a:pt x="390426" y="365323"/>
                        <a:pt x="273513" y="593758"/>
                      </a:cubicBezTo>
                      <a:cubicBezTo>
                        <a:pt x="188879" y="759123"/>
                        <a:pt x="127033" y="896971"/>
                        <a:pt x="88536" y="986168"/>
                      </a:cubicBezTo>
                      <a:moveTo>
                        <a:pt x="376337" y="165"/>
                      </a:moveTo>
                      <a:cubicBezTo>
                        <a:pt x="376304" y="99"/>
                        <a:pt x="376238" y="66"/>
                        <a:pt x="376204" y="0"/>
                      </a:cubicBezTo>
                      <a:cubicBezTo>
                        <a:pt x="376238" y="66"/>
                        <a:pt x="376304" y="99"/>
                        <a:pt x="376337" y="16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477A1C6D-4E69-4E3B-8CE5-A977A4871585}"/>
                    </a:ext>
                  </a:extLst>
                </p:cNvPr>
                <p:cNvSpPr/>
                <p:nvPr/>
              </p:nvSpPr>
              <p:spPr>
                <a:xfrm>
                  <a:off x="6807332" y="3985881"/>
                  <a:ext cx="74149" cy="103121"/>
                </a:xfrm>
                <a:custGeom>
                  <a:avLst/>
                  <a:gdLst>
                    <a:gd name="connsiteX0" fmla="*/ 0 w 74149"/>
                    <a:gd name="connsiteY0" fmla="*/ 103121 h 103121"/>
                    <a:gd name="connsiteX1" fmla="*/ 74149 w 74149"/>
                    <a:gd name="connsiteY1" fmla="*/ 0 h 103121"/>
                    <a:gd name="connsiteX2" fmla="*/ 0 w 74149"/>
                    <a:gd name="connsiteY2" fmla="*/ 103121 h 10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9" h="103121">
                      <a:moveTo>
                        <a:pt x="0" y="103121"/>
                      </a:moveTo>
                      <a:cubicBezTo>
                        <a:pt x="24739" y="68726"/>
                        <a:pt x="49444" y="34363"/>
                        <a:pt x="74149" y="0"/>
                      </a:cubicBezTo>
                      <a:cubicBezTo>
                        <a:pt x="49477" y="34363"/>
                        <a:pt x="24739" y="68759"/>
                        <a:pt x="0" y="103121"/>
                      </a:cubicBezTo>
                    </a:path>
                  </a:pathLst>
                </a:custGeom>
                <a:solidFill>
                  <a:srgbClr val="B0C8E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77371351-0099-46D2-86EF-4ACD5FF07A03}"/>
                    </a:ext>
                  </a:extLst>
                </p:cNvPr>
                <p:cNvSpPr/>
                <p:nvPr/>
              </p:nvSpPr>
              <p:spPr>
                <a:xfrm>
                  <a:off x="6061604" y="3135047"/>
                  <a:ext cx="907653" cy="767490"/>
                </a:xfrm>
                <a:custGeom>
                  <a:avLst/>
                  <a:gdLst>
                    <a:gd name="connsiteX0" fmla="*/ 766432 w 907653"/>
                    <a:gd name="connsiteY0" fmla="*/ 767490 h 767490"/>
                    <a:gd name="connsiteX1" fmla="*/ 740337 w 907653"/>
                    <a:gd name="connsiteY1" fmla="*/ 764646 h 767490"/>
                    <a:gd name="connsiteX2" fmla="*/ 621969 w 907653"/>
                    <a:gd name="connsiteY2" fmla="*/ 675382 h 767490"/>
                    <a:gd name="connsiteX3" fmla="*/ 373691 w 907653"/>
                    <a:gd name="connsiteY3" fmla="*/ 541073 h 767490"/>
                    <a:gd name="connsiteX4" fmla="*/ 4233 w 907653"/>
                    <a:gd name="connsiteY4" fmla="*/ 202076 h 767490"/>
                    <a:gd name="connsiteX5" fmla="*/ 529 w 907653"/>
                    <a:gd name="connsiteY5" fmla="*/ 218314 h 767490"/>
                    <a:gd name="connsiteX6" fmla="*/ 0 w 907653"/>
                    <a:gd name="connsiteY6" fmla="*/ 226318 h 767490"/>
                    <a:gd name="connsiteX7" fmla="*/ 529 w 907653"/>
                    <a:gd name="connsiteY7" fmla="*/ 218314 h 767490"/>
                    <a:gd name="connsiteX8" fmla="*/ 4233 w 907653"/>
                    <a:gd name="connsiteY8" fmla="*/ 202076 h 767490"/>
                    <a:gd name="connsiteX9" fmla="*/ 308041 w 907653"/>
                    <a:gd name="connsiteY9" fmla="*/ 26591 h 767490"/>
                    <a:gd name="connsiteX10" fmla="*/ 426574 w 907653"/>
                    <a:gd name="connsiteY10" fmla="*/ 1025 h 767490"/>
                    <a:gd name="connsiteX11" fmla="*/ 377594 w 907653"/>
                    <a:gd name="connsiteY11" fmla="*/ 10583 h 767490"/>
                    <a:gd name="connsiteX12" fmla="*/ 548217 w 907653"/>
                    <a:gd name="connsiteY12" fmla="*/ 81392 h 767490"/>
                    <a:gd name="connsiteX13" fmla="*/ 590748 w 907653"/>
                    <a:gd name="connsiteY13" fmla="*/ 105734 h 767490"/>
                    <a:gd name="connsiteX14" fmla="*/ 601563 w 907653"/>
                    <a:gd name="connsiteY14" fmla="*/ 117442 h 767490"/>
                    <a:gd name="connsiteX15" fmla="*/ 462889 w 907653"/>
                    <a:gd name="connsiteY15" fmla="*/ 105800 h 767490"/>
                    <a:gd name="connsiteX16" fmla="*/ 299178 w 907653"/>
                    <a:gd name="connsiteY16" fmla="*/ 147571 h 767490"/>
                    <a:gd name="connsiteX17" fmla="*/ 269379 w 907653"/>
                    <a:gd name="connsiteY17" fmla="*/ 190202 h 767490"/>
                    <a:gd name="connsiteX18" fmla="*/ 201910 w 907653"/>
                    <a:gd name="connsiteY18" fmla="*/ 218546 h 767490"/>
                    <a:gd name="connsiteX19" fmla="*/ 184679 w 907653"/>
                    <a:gd name="connsiteY19" fmla="*/ 244343 h 767490"/>
                    <a:gd name="connsiteX20" fmla="*/ 253669 w 907653"/>
                    <a:gd name="connsiteY20" fmla="*/ 328282 h 767490"/>
                    <a:gd name="connsiteX21" fmla="*/ 276225 w 907653"/>
                    <a:gd name="connsiteY21" fmla="*/ 347001 h 767490"/>
                    <a:gd name="connsiteX22" fmla="*/ 439076 w 907653"/>
                    <a:gd name="connsiteY22" fmla="*/ 495432 h 767490"/>
                    <a:gd name="connsiteX23" fmla="*/ 468213 w 907653"/>
                    <a:gd name="connsiteY23" fmla="*/ 521295 h 767490"/>
                    <a:gd name="connsiteX24" fmla="*/ 782770 w 907653"/>
                    <a:gd name="connsiteY24" fmla="*/ 766465 h 767490"/>
                    <a:gd name="connsiteX25" fmla="*/ 766432 w 907653"/>
                    <a:gd name="connsiteY25" fmla="*/ 767490 h 767490"/>
                    <a:gd name="connsiteX26" fmla="*/ 794411 w 907653"/>
                    <a:gd name="connsiteY26" fmla="*/ 764514 h 767490"/>
                    <a:gd name="connsiteX27" fmla="*/ 794511 w 907653"/>
                    <a:gd name="connsiteY27" fmla="*/ 764381 h 767490"/>
                    <a:gd name="connsiteX28" fmla="*/ 473307 w 907653"/>
                    <a:gd name="connsiteY28" fmla="*/ 515574 h 767490"/>
                    <a:gd name="connsiteX29" fmla="*/ 444169 w 907653"/>
                    <a:gd name="connsiteY29" fmla="*/ 489645 h 767490"/>
                    <a:gd name="connsiteX30" fmla="*/ 281451 w 907653"/>
                    <a:gd name="connsiteY30" fmla="*/ 341379 h 767490"/>
                    <a:gd name="connsiteX31" fmla="*/ 258465 w 907653"/>
                    <a:gd name="connsiteY31" fmla="*/ 322263 h 767490"/>
                    <a:gd name="connsiteX32" fmla="*/ 192352 w 907653"/>
                    <a:gd name="connsiteY32" fmla="*/ 244740 h 767490"/>
                    <a:gd name="connsiteX33" fmla="*/ 206077 w 907653"/>
                    <a:gd name="connsiteY33" fmla="*/ 225028 h 767490"/>
                    <a:gd name="connsiteX34" fmla="*/ 265873 w 907653"/>
                    <a:gd name="connsiteY34" fmla="*/ 199330 h 767490"/>
                    <a:gd name="connsiteX35" fmla="*/ 262004 w 907653"/>
                    <a:gd name="connsiteY35" fmla="*/ 213717 h 767490"/>
                    <a:gd name="connsiteX36" fmla="*/ 414767 w 907653"/>
                    <a:gd name="connsiteY36" fmla="*/ 413511 h 767490"/>
                    <a:gd name="connsiteX37" fmla="*/ 637348 w 907653"/>
                    <a:gd name="connsiteY37" fmla="*/ 490703 h 767490"/>
                    <a:gd name="connsiteX38" fmla="*/ 774138 w 907653"/>
                    <a:gd name="connsiteY38" fmla="*/ 604606 h 767490"/>
                    <a:gd name="connsiteX39" fmla="*/ 907653 w 907653"/>
                    <a:gd name="connsiteY39" fmla="*/ 702568 h 767490"/>
                    <a:gd name="connsiteX40" fmla="*/ 794411 w 907653"/>
                    <a:gd name="connsiteY40" fmla="*/ 764514 h 767490"/>
                    <a:gd name="connsiteX41" fmla="*/ 431866 w 907653"/>
                    <a:gd name="connsiteY41" fmla="*/ 66 h 767490"/>
                    <a:gd name="connsiteX42" fmla="*/ 432164 w 907653"/>
                    <a:gd name="connsiteY42" fmla="*/ 0 h 767490"/>
                    <a:gd name="connsiteX43" fmla="*/ 431866 w 907653"/>
                    <a:gd name="connsiteY43" fmla="*/ 66 h 767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907653" h="767490">
                      <a:moveTo>
                        <a:pt x="766432" y="767490"/>
                      </a:moveTo>
                      <a:cubicBezTo>
                        <a:pt x="757701" y="767490"/>
                        <a:pt x="749002" y="766597"/>
                        <a:pt x="740337" y="764646"/>
                      </a:cubicBezTo>
                      <a:cubicBezTo>
                        <a:pt x="695292" y="754459"/>
                        <a:pt x="675746" y="721618"/>
                        <a:pt x="621969" y="675382"/>
                      </a:cubicBezTo>
                      <a:cubicBezTo>
                        <a:pt x="526256" y="593031"/>
                        <a:pt x="443276" y="572558"/>
                        <a:pt x="373691" y="541073"/>
                      </a:cubicBezTo>
                      <a:cubicBezTo>
                        <a:pt x="280988" y="499170"/>
                        <a:pt x="151871" y="410567"/>
                        <a:pt x="4233" y="202076"/>
                      </a:cubicBezTo>
                      <a:cubicBezTo>
                        <a:pt x="2547" y="207367"/>
                        <a:pt x="1290" y="212791"/>
                        <a:pt x="529" y="218314"/>
                      </a:cubicBezTo>
                      <a:cubicBezTo>
                        <a:pt x="165" y="220927"/>
                        <a:pt x="0" y="223606"/>
                        <a:pt x="0" y="226318"/>
                      </a:cubicBezTo>
                      <a:cubicBezTo>
                        <a:pt x="0" y="223606"/>
                        <a:pt x="165" y="220927"/>
                        <a:pt x="529" y="218314"/>
                      </a:cubicBezTo>
                      <a:cubicBezTo>
                        <a:pt x="1290" y="212791"/>
                        <a:pt x="2547" y="207367"/>
                        <a:pt x="4233" y="202076"/>
                      </a:cubicBezTo>
                      <a:cubicBezTo>
                        <a:pt x="32478" y="113308"/>
                        <a:pt x="186167" y="57646"/>
                        <a:pt x="308041" y="26591"/>
                      </a:cubicBezTo>
                      <a:cubicBezTo>
                        <a:pt x="355435" y="14519"/>
                        <a:pt x="398033" y="6152"/>
                        <a:pt x="426574" y="1025"/>
                      </a:cubicBezTo>
                      <a:cubicBezTo>
                        <a:pt x="409972" y="4002"/>
                        <a:pt x="393667" y="7210"/>
                        <a:pt x="377594" y="10583"/>
                      </a:cubicBezTo>
                      <a:cubicBezTo>
                        <a:pt x="417116" y="22589"/>
                        <a:pt x="478499" y="44020"/>
                        <a:pt x="548217" y="81392"/>
                      </a:cubicBezTo>
                      <a:cubicBezTo>
                        <a:pt x="563695" y="89694"/>
                        <a:pt x="577817" y="97797"/>
                        <a:pt x="590748" y="105734"/>
                      </a:cubicBezTo>
                      <a:lnTo>
                        <a:pt x="601563" y="117442"/>
                      </a:lnTo>
                      <a:cubicBezTo>
                        <a:pt x="601563" y="117442"/>
                        <a:pt x="535318" y="105800"/>
                        <a:pt x="462889" y="105800"/>
                      </a:cubicBezTo>
                      <a:cubicBezTo>
                        <a:pt x="399852" y="105800"/>
                        <a:pt x="332118" y="114598"/>
                        <a:pt x="299178" y="147571"/>
                      </a:cubicBezTo>
                      <a:cubicBezTo>
                        <a:pt x="285519" y="161264"/>
                        <a:pt x="275762" y="175584"/>
                        <a:pt x="269379" y="190202"/>
                      </a:cubicBezTo>
                      <a:cubicBezTo>
                        <a:pt x="245500" y="197346"/>
                        <a:pt x="221357" y="206044"/>
                        <a:pt x="201910" y="218546"/>
                      </a:cubicBezTo>
                      <a:cubicBezTo>
                        <a:pt x="190996" y="225557"/>
                        <a:pt x="185175" y="234255"/>
                        <a:pt x="184679" y="244343"/>
                      </a:cubicBezTo>
                      <a:cubicBezTo>
                        <a:pt x="183257" y="272256"/>
                        <a:pt x="222316" y="303312"/>
                        <a:pt x="253669" y="328282"/>
                      </a:cubicBezTo>
                      <a:cubicBezTo>
                        <a:pt x="262797" y="335525"/>
                        <a:pt x="270669" y="341809"/>
                        <a:pt x="276225" y="347001"/>
                      </a:cubicBezTo>
                      <a:cubicBezTo>
                        <a:pt x="333276" y="400315"/>
                        <a:pt x="386556" y="448866"/>
                        <a:pt x="439076" y="495432"/>
                      </a:cubicBezTo>
                      <a:cubicBezTo>
                        <a:pt x="448766" y="503998"/>
                        <a:pt x="458457" y="512630"/>
                        <a:pt x="468213" y="521295"/>
                      </a:cubicBezTo>
                      <a:cubicBezTo>
                        <a:pt x="566870" y="609104"/>
                        <a:pt x="668834" y="699856"/>
                        <a:pt x="782770" y="766465"/>
                      </a:cubicBezTo>
                      <a:cubicBezTo>
                        <a:pt x="777313" y="767159"/>
                        <a:pt x="771889" y="767490"/>
                        <a:pt x="766432" y="767490"/>
                      </a:cubicBezTo>
                      <a:moveTo>
                        <a:pt x="794411" y="764514"/>
                      </a:moveTo>
                      <a:lnTo>
                        <a:pt x="794511" y="764381"/>
                      </a:lnTo>
                      <a:cubicBezTo>
                        <a:pt x="678061" y="697772"/>
                        <a:pt x="573981" y="605135"/>
                        <a:pt x="473307" y="515574"/>
                      </a:cubicBezTo>
                      <a:cubicBezTo>
                        <a:pt x="463583" y="506876"/>
                        <a:pt x="453860" y="498244"/>
                        <a:pt x="444169" y="489645"/>
                      </a:cubicBezTo>
                      <a:cubicBezTo>
                        <a:pt x="391716" y="443144"/>
                        <a:pt x="338468" y="394626"/>
                        <a:pt x="281451" y="341379"/>
                      </a:cubicBezTo>
                      <a:cubicBezTo>
                        <a:pt x="275696" y="335988"/>
                        <a:pt x="267692" y="329605"/>
                        <a:pt x="258465" y="322263"/>
                      </a:cubicBezTo>
                      <a:cubicBezTo>
                        <a:pt x="230055" y="299641"/>
                        <a:pt x="191128" y="268684"/>
                        <a:pt x="192352" y="244740"/>
                      </a:cubicBezTo>
                      <a:cubicBezTo>
                        <a:pt x="192716" y="237166"/>
                        <a:pt x="197214" y="230717"/>
                        <a:pt x="206077" y="225028"/>
                      </a:cubicBezTo>
                      <a:cubicBezTo>
                        <a:pt x="223209" y="213982"/>
                        <a:pt x="244409" y="205978"/>
                        <a:pt x="265873" y="199330"/>
                      </a:cubicBezTo>
                      <a:cubicBezTo>
                        <a:pt x="264220" y="204093"/>
                        <a:pt x="262963" y="208922"/>
                        <a:pt x="262004" y="213717"/>
                      </a:cubicBezTo>
                      <a:cubicBezTo>
                        <a:pt x="245897" y="295176"/>
                        <a:pt x="348853" y="376568"/>
                        <a:pt x="414767" y="413511"/>
                      </a:cubicBezTo>
                      <a:cubicBezTo>
                        <a:pt x="509720" y="466692"/>
                        <a:pt x="540841" y="431833"/>
                        <a:pt x="637348" y="490703"/>
                      </a:cubicBezTo>
                      <a:cubicBezTo>
                        <a:pt x="686032" y="520402"/>
                        <a:pt x="690166" y="536641"/>
                        <a:pt x="774138" y="604606"/>
                      </a:cubicBezTo>
                      <a:cubicBezTo>
                        <a:pt x="827121" y="647469"/>
                        <a:pt x="873853" y="680178"/>
                        <a:pt x="907653" y="702568"/>
                      </a:cubicBezTo>
                      <a:cubicBezTo>
                        <a:pt x="872695" y="731904"/>
                        <a:pt x="833801" y="756278"/>
                        <a:pt x="794411" y="764514"/>
                      </a:cubicBezTo>
                      <a:moveTo>
                        <a:pt x="431866" y="66"/>
                      </a:moveTo>
                      <a:cubicBezTo>
                        <a:pt x="431965" y="33"/>
                        <a:pt x="432065" y="33"/>
                        <a:pt x="432164" y="0"/>
                      </a:cubicBezTo>
                      <a:cubicBezTo>
                        <a:pt x="432065" y="33"/>
                        <a:pt x="431965" y="33"/>
                        <a:pt x="431866" y="66"/>
                      </a:cubicBez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" name="Forma Livre: Forma 45">
                  <a:extLst>
                    <a:ext uri="{FF2B5EF4-FFF2-40B4-BE49-F238E27FC236}">
                      <a16:creationId xmlns:a16="http://schemas.microsoft.com/office/drawing/2014/main" id="{A4858DC5-07F0-4025-ADF9-AF6835FD199C}"/>
                    </a:ext>
                  </a:extLst>
                </p:cNvPr>
                <p:cNvSpPr/>
                <p:nvPr/>
              </p:nvSpPr>
              <p:spPr>
                <a:xfrm>
                  <a:off x="6246245" y="3325250"/>
                  <a:ext cx="609869" cy="576262"/>
                </a:xfrm>
                <a:custGeom>
                  <a:avLst/>
                  <a:gdLst>
                    <a:gd name="connsiteX0" fmla="*/ 598128 w 609869"/>
                    <a:gd name="connsiteY0" fmla="*/ 576263 h 576262"/>
                    <a:gd name="connsiteX1" fmla="*/ 283572 w 609869"/>
                    <a:gd name="connsiteY1" fmla="*/ 331093 h 576262"/>
                    <a:gd name="connsiteX2" fmla="*/ 254435 w 609869"/>
                    <a:gd name="connsiteY2" fmla="*/ 305230 h 576262"/>
                    <a:gd name="connsiteX3" fmla="*/ 91584 w 609869"/>
                    <a:gd name="connsiteY3" fmla="*/ 156799 h 576262"/>
                    <a:gd name="connsiteX4" fmla="*/ 69028 w 609869"/>
                    <a:gd name="connsiteY4" fmla="*/ 138079 h 576262"/>
                    <a:gd name="connsiteX5" fmla="*/ 38 w 609869"/>
                    <a:gd name="connsiteY5" fmla="*/ 54140 h 576262"/>
                    <a:gd name="connsiteX6" fmla="*/ 17269 w 609869"/>
                    <a:gd name="connsiteY6" fmla="*/ 28343 h 576262"/>
                    <a:gd name="connsiteX7" fmla="*/ 84737 w 609869"/>
                    <a:gd name="connsiteY7" fmla="*/ 0 h 576262"/>
                    <a:gd name="connsiteX8" fmla="*/ 81232 w 609869"/>
                    <a:gd name="connsiteY8" fmla="*/ 9128 h 576262"/>
                    <a:gd name="connsiteX9" fmla="*/ 21436 w 609869"/>
                    <a:gd name="connsiteY9" fmla="*/ 34826 h 576262"/>
                    <a:gd name="connsiteX10" fmla="*/ 7711 w 609869"/>
                    <a:gd name="connsiteY10" fmla="*/ 54537 h 576262"/>
                    <a:gd name="connsiteX11" fmla="*/ 73823 w 609869"/>
                    <a:gd name="connsiteY11" fmla="*/ 132060 h 576262"/>
                    <a:gd name="connsiteX12" fmla="*/ 96809 w 609869"/>
                    <a:gd name="connsiteY12" fmla="*/ 151176 h 576262"/>
                    <a:gd name="connsiteX13" fmla="*/ 259528 w 609869"/>
                    <a:gd name="connsiteY13" fmla="*/ 299442 h 576262"/>
                    <a:gd name="connsiteX14" fmla="*/ 288665 w 609869"/>
                    <a:gd name="connsiteY14" fmla="*/ 325371 h 576262"/>
                    <a:gd name="connsiteX15" fmla="*/ 609869 w 609869"/>
                    <a:gd name="connsiteY15" fmla="*/ 574179 h 576262"/>
                    <a:gd name="connsiteX16" fmla="*/ 609770 w 609869"/>
                    <a:gd name="connsiteY16" fmla="*/ 574311 h 576262"/>
                    <a:gd name="connsiteX17" fmla="*/ 598128 w 609869"/>
                    <a:gd name="connsiteY17" fmla="*/ 576263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09869" h="576262">
                      <a:moveTo>
                        <a:pt x="598128" y="576263"/>
                      </a:moveTo>
                      <a:cubicBezTo>
                        <a:pt x="484192" y="509654"/>
                        <a:pt x="382228" y="418902"/>
                        <a:pt x="283572" y="331093"/>
                      </a:cubicBezTo>
                      <a:cubicBezTo>
                        <a:pt x="273815" y="322428"/>
                        <a:pt x="264125" y="313796"/>
                        <a:pt x="254435" y="305230"/>
                      </a:cubicBezTo>
                      <a:cubicBezTo>
                        <a:pt x="201915" y="258663"/>
                        <a:pt x="148634" y="210112"/>
                        <a:pt x="91584" y="156799"/>
                      </a:cubicBezTo>
                      <a:cubicBezTo>
                        <a:pt x="86027" y="151606"/>
                        <a:pt x="78156" y="145322"/>
                        <a:pt x="69028" y="138079"/>
                      </a:cubicBezTo>
                      <a:cubicBezTo>
                        <a:pt x="37675" y="113109"/>
                        <a:pt x="-1384" y="82054"/>
                        <a:pt x="38" y="54140"/>
                      </a:cubicBezTo>
                      <a:cubicBezTo>
                        <a:pt x="534" y="44053"/>
                        <a:pt x="6355" y="35355"/>
                        <a:pt x="17269" y="28343"/>
                      </a:cubicBezTo>
                      <a:cubicBezTo>
                        <a:pt x="36716" y="15842"/>
                        <a:pt x="60859" y="7144"/>
                        <a:pt x="84737" y="0"/>
                      </a:cubicBezTo>
                      <a:cubicBezTo>
                        <a:pt x="83415" y="3010"/>
                        <a:pt x="82257" y="6052"/>
                        <a:pt x="81232" y="9128"/>
                      </a:cubicBezTo>
                      <a:cubicBezTo>
                        <a:pt x="59767" y="15776"/>
                        <a:pt x="38568" y="23779"/>
                        <a:pt x="21436" y="34826"/>
                      </a:cubicBezTo>
                      <a:cubicBezTo>
                        <a:pt x="12572" y="40514"/>
                        <a:pt x="8074" y="46964"/>
                        <a:pt x="7711" y="54537"/>
                      </a:cubicBezTo>
                      <a:cubicBezTo>
                        <a:pt x="6487" y="78482"/>
                        <a:pt x="45414" y="109438"/>
                        <a:pt x="73823" y="132060"/>
                      </a:cubicBezTo>
                      <a:cubicBezTo>
                        <a:pt x="83051" y="139402"/>
                        <a:pt x="91054" y="145785"/>
                        <a:pt x="96809" y="151176"/>
                      </a:cubicBezTo>
                      <a:cubicBezTo>
                        <a:pt x="153827" y="204424"/>
                        <a:pt x="207074" y="252942"/>
                        <a:pt x="259528" y="299442"/>
                      </a:cubicBezTo>
                      <a:cubicBezTo>
                        <a:pt x="269218" y="308041"/>
                        <a:pt x="278942" y="316673"/>
                        <a:pt x="288665" y="325371"/>
                      </a:cubicBezTo>
                      <a:cubicBezTo>
                        <a:pt x="389339" y="414933"/>
                        <a:pt x="493420" y="507570"/>
                        <a:pt x="609869" y="574179"/>
                      </a:cubicBezTo>
                      <a:lnTo>
                        <a:pt x="609770" y="574311"/>
                      </a:lnTo>
                      <a:cubicBezTo>
                        <a:pt x="605901" y="575105"/>
                        <a:pt x="601998" y="575766"/>
                        <a:pt x="598128" y="576263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" name="Forma Livre: Forma 46">
                  <a:extLst>
                    <a:ext uri="{FF2B5EF4-FFF2-40B4-BE49-F238E27FC236}">
                      <a16:creationId xmlns:a16="http://schemas.microsoft.com/office/drawing/2014/main" id="{BD527003-753C-43FD-B530-51A6C075DE27}"/>
                    </a:ext>
                  </a:extLst>
                </p:cNvPr>
                <p:cNvSpPr/>
                <p:nvPr/>
              </p:nvSpPr>
              <p:spPr>
                <a:xfrm>
                  <a:off x="7035833" y="3859179"/>
                  <a:ext cx="14552" cy="34461"/>
                </a:xfrm>
                <a:custGeom>
                  <a:avLst/>
                  <a:gdLst>
                    <a:gd name="connsiteX0" fmla="*/ 13064 w 14552"/>
                    <a:gd name="connsiteY0" fmla="*/ 34462 h 34461"/>
                    <a:gd name="connsiteX1" fmla="*/ 0 w 14552"/>
                    <a:gd name="connsiteY1" fmla="*/ 25135 h 34461"/>
                    <a:gd name="connsiteX2" fmla="*/ 14552 w 14552"/>
                    <a:gd name="connsiteY2" fmla="*/ 0 h 34461"/>
                    <a:gd name="connsiteX3" fmla="*/ 13064 w 14552"/>
                    <a:gd name="connsiteY3" fmla="*/ 34462 h 34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52" h="34461">
                      <a:moveTo>
                        <a:pt x="13064" y="34462"/>
                      </a:moveTo>
                      <a:lnTo>
                        <a:pt x="0" y="25135"/>
                      </a:lnTo>
                      <a:cubicBezTo>
                        <a:pt x="4829" y="16768"/>
                        <a:pt x="9690" y="8367"/>
                        <a:pt x="14552" y="0"/>
                      </a:cubicBezTo>
                      <a:lnTo>
                        <a:pt x="13064" y="34462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8" name="Forma Livre: Forma 47">
                  <a:extLst>
                    <a:ext uri="{FF2B5EF4-FFF2-40B4-BE49-F238E27FC236}">
                      <a16:creationId xmlns:a16="http://schemas.microsoft.com/office/drawing/2014/main" id="{6BEA73E0-C5E4-485E-BA3F-0E1D11DAB6AF}"/>
                    </a:ext>
                  </a:extLst>
                </p:cNvPr>
                <p:cNvSpPr/>
                <p:nvPr/>
              </p:nvSpPr>
              <p:spPr>
                <a:xfrm>
                  <a:off x="6807034" y="4279800"/>
                  <a:ext cx="366877" cy="159973"/>
                </a:xfrm>
                <a:custGeom>
                  <a:avLst/>
                  <a:gdLst>
                    <a:gd name="connsiteX0" fmla="*/ 366878 w 366877"/>
                    <a:gd name="connsiteY0" fmla="*/ 159974 h 159973"/>
                    <a:gd name="connsiteX1" fmla="*/ 255025 w 366877"/>
                    <a:gd name="connsiteY1" fmla="*/ 111191 h 159973"/>
                    <a:gd name="connsiteX2" fmla="*/ 255058 w 366877"/>
                    <a:gd name="connsiteY2" fmla="*/ 111191 h 159973"/>
                    <a:gd name="connsiteX3" fmla="*/ 318724 w 366877"/>
                    <a:gd name="connsiteY3" fmla="*/ 138972 h 159973"/>
                    <a:gd name="connsiteX4" fmla="*/ 366878 w 366877"/>
                    <a:gd name="connsiteY4" fmla="*/ 159974 h 159973"/>
                    <a:gd name="connsiteX5" fmla="*/ 96209 w 366877"/>
                    <a:gd name="connsiteY5" fmla="*/ 41936 h 159973"/>
                    <a:gd name="connsiteX6" fmla="*/ 0 w 366877"/>
                    <a:gd name="connsiteY6" fmla="*/ 0 h 159973"/>
                    <a:gd name="connsiteX7" fmla="*/ 96209 w 366877"/>
                    <a:gd name="connsiteY7" fmla="*/ 41936 h 15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6877" h="159973">
                      <a:moveTo>
                        <a:pt x="366878" y="159974"/>
                      </a:moveTo>
                      <a:cubicBezTo>
                        <a:pt x="329605" y="143735"/>
                        <a:pt x="292332" y="127463"/>
                        <a:pt x="255025" y="111191"/>
                      </a:cubicBezTo>
                      <a:lnTo>
                        <a:pt x="255058" y="111191"/>
                      </a:lnTo>
                      <a:cubicBezTo>
                        <a:pt x="276258" y="120452"/>
                        <a:pt x="297491" y="129712"/>
                        <a:pt x="318724" y="138972"/>
                      </a:cubicBezTo>
                      <a:cubicBezTo>
                        <a:pt x="334764" y="145951"/>
                        <a:pt x="350838" y="152962"/>
                        <a:pt x="366878" y="159974"/>
                      </a:cubicBezTo>
                      <a:moveTo>
                        <a:pt x="96209" y="41936"/>
                      </a:moveTo>
                      <a:cubicBezTo>
                        <a:pt x="64128" y="27980"/>
                        <a:pt x="32081" y="13957"/>
                        <a:pt x="0" y="0"/>
                      </a:cubicBezTo>
                      <a:cubicBezTo>
                        <a:pt x="32081" y="13957"/>
                        <a:pt x="64128" y="27980"/>
                        <a:pt x="96209" y="41936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" name="Forma Livre: Forma 48">
                  <a:extLst>
                    <a:ext uri="{FF2B5EF4-FFF2-40B4-BE49-F238E27FC236}">
                      <a16:creationId xmlns:a16="http://schemas.microsoft.com/office/drawing/2014/main" id="{8A2EAA1B-9219-440A-BD4B-A14C49688FC5}"/>
                    </a:ext>
                  </a:extLst>
                </p:cNvPr>
                <p:cNvSpPr/>
                <p:nvPr/>
              </p:nvSpPr>
              <p:spPr>
                <a:xfrm>
                  <a:off x="6903243" y="4321737"/>
                  <a:ext cx="158849" cy="69254"/>
                </a:xfrm>
                <a:custGeom>
                  <a:avLst/>
                  <a:gdLst>
                    <a:gd name="connsiteX0" fmla="*/ 158816 w 158849"/>
                    <a:gd name="connsiteY0" fmla="*/ 69255 h 69254"/>
                    <a:gd name="connsiteX1" fmla="*/ 0 w 158849"/>
                    <a:gd name="connsiteY1" fmla="*/ 0 h 69254"/>
                    <a:gd name="connsiteX2" fmla="*/ 158849 w 158849"/>
                    <a:gd name="connsiteY2" fmla="*/ 69255 h 69254"/>
                    <a:gd name="connsiteX3" fmla="*/ 158816 w 158849"/>
                    <a:gd name="connsiteY3" fmla="*/ 69255 h 6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849" h="69254">
                      <a:moveTo>
                        <a:pt x="158816" y="69255"/>
                      </a:moveTo>
                      <a:cubicBezTo>
                        <a:pt x="105899" y="46203"/>
                        <a:pt x="52950" y="23085"/>
                        <a:pt x="0" y="0"/>
                      </a:cubicBezTo>
                      <a:cubicBezTo>
                        <a:pt x="52950" y="23085"/>
                        <a:pt x="105899" y="46170"/>
                        <a:pt x="158849" y="69255"/>
                      </a:cubicBezTo>
                      <a:lnTo>
                        <a:pt x="158816" y="69255"/>
                      </a:ln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0" name="Forma Livre: Forma 49">
                  <a:extLst>
                    <a:ext uri="{FF2B5EF4-FFF2-40B4-BE49-F238E27FC236}">
                      <a16:creationId xmlns:a16="http://schemas.microsoft.com/office/drawing/2014/main" id="{60F2FE29-4DC0-4FAB-BB59-39CBDE73B4E9}"/>
                    </a:ext>
                  </a:extLst>
                </p:cNvPr>
                <p:cNvSpPr/>
                <p:nvPr/>
              </p:nvSpPr>
              <p:spPr>
                <a:xfrm>
                  <a:off x="6807034" y="4034102"/>
                  <a:ext cx="318723" cy="384671"/>
                </a:xfrm>
                <a:custGeom>
                  <a:avLst/>
                  <a:gdLst>
                    <a:gd name="connsiteX0" fmla="*/ 318724 w 318723"/>
                    <a:gd name="connsiteY0" fmla="*/ 384671 h 384671"/>
                    <a:gd name="connsiteX1" fmla="*/ 255058 w 318723"/>
                    <a:gd name="connsiteY1" fmla="*/ 356890 h 384671"/>
                    <a:gd name="connsiteX2" fmla="*/ 96209 w 318723"/>
                    <a:gd name="connsiteY2" fmla="*/ 287635 h 384671"/>
                    <a:gd name="connsiteX3" fmla="*/ 0 w 318723"/>
                    <a:gd name="connsiteY3" fmla="*/ 245699 h 384671"/>
                    <a:gd name="connsiteX4" fmla="*/ 142114 w 318723"/>
                    <a:gd name="connsiteY4" fmla="*/ 0 h 384671"/>
                    <a:gd name="connsiteX5" fmla="*/ 156071 w 318723"/>
                    <a:gd name="connsiteY5" fmla="*/ 9988 h 384671"/>
                    <a:gd name="connsiteX6" fmla="*/ 213552 w 318723"/>
                    <a:gd name="connsiteY6" fmla="*/ 50932 h 384671"/>
                    <a:gd name="connsiteX7" fmla="*/ 141949 w 318723"/>
                    <a:gd name="connsiteY7" fmla="*/ 231973 h 384671"/>
                    <a:gd name="connsiteX8" fmla="*/ 149126 w 318723"/>
                    <a:gd name="connsiteY8" fmla="*/ 234818 h 384671"/>
                    <a:gd name="connsiteX9" fmla="*/ 220001 w 318723"/>
                    <a:gd name="connsiteY9" fmla="*/ 55563 h 384671"/>
                    <a:gd name="connsiteX10" fmla="*/ 228765 w 318723"/>
                    <a:gd name="connsiteY10" fmla="*/ 61813 h 384671"/>
                    <a:gd name="connsiteX11" fmla="*/ 233396 w 318723"/>
                    <a:gd name="connsiteY11" fmla="*/ 55298 h 384671"/>
                    <a:gd name="connsiteX12" fmla="*/ 230055 w 318723"/>
                    <a:gd name="connsiteY12" fmla="*/ 131829 h 384671"/>
                    <a:gd name="connsiteX13" fmla="*/ 278474 w 318723"/>
                    <a:gd name="connsiteY13" fmla="*/ 206640 h 384671"/>
                    <a:gd name="connsiteX14" fmla="*/ 250097 w 318723"/>
                    <a:gd name="connsiteY14" fmla="*/ 253934 h 384671"/>
                    <a:gd name="connsiteX15" fmla="*/ 318724 w 318723"/>
                    <a:gd name="connsiteY15" fmla="*/ 384671 h 38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23" h="384671">
                      <a:moveTo>
                        <a:pt x="318724" y="384671"/>
                      </a:moveTo>
                      <a:cubicBezTo>
                        <a:pt x="297491" y="375411"/>
                        <a:pt x="276258" y="366150"/>
                        <a:pt x="255058" y="356890"/>
                      </a:cubicBezTo>
                      <a:cubicBezTo>
                        <a:pt x="202109" y="333805"/>
                        <a:pt x="149159" y="310720"/>
                        <a:pt x="96209" y="287635"/>
                      </a:cubicBezTo>
                      <a:cubicBezTo>
                        <a:pt x="64128" y="273678"/>
                        <a:pt x="32081" y="259655"/>
                        <a:pt x="0" y="245699"/>
                      </a:cubicBezTo>
                      <a:cubicBezTo>
                        <a:pt x="47393" y="163810"/>
                        <a:pt x="94754" y="81889"/>
                        <a:pt x="142114" y="0"/>
                      </a:cubicBezTo>
                      <a:lnTo>
                        <a:pt x="156071" y="9988"/>
                      </a:lnTo>
                      <a:lnTo>
                        <a:pt x="213552" y="50932"/>
                      </a:lnTo>
                      <a:lnTo>
                        <a:pt x="141949" y="231973"/>
                      </a:lnTo>
                      <a:lnTo>
                        <a:pt x="149126" y="234818"/>
                      </a:lnTo>
                      <a:lnTo>
                        <a:pt x="220001" y="55563"/>
                      </a:lnTo>
                      <a:lnTo>
                        <a:pt x="228765" y="61813"/>
                      </a:lnTo>
                      <a:lnTo>
                        <a:pt x="233396" y="55298"/>
                      </a:lnTo>
                      <a:lnTo>
                        <a:pt x="230055" y="131829"/>
                      </a:lnTo>
                      <a:cubicBezTo>
                        <a:pt x="238820" y="165993"/>
                        <a:pt x="257407" y="188185"/>
                        <a:pt x="278474" y="206640"/>
                      </a:cubicBezTo>
                      <a:cubicBezTo>
                        <a:pt x="265939" y="218744"/>
                        <a:pt x="253967" y="233197"/>
                        <a:pt x="250097" y="253934"/>
                      </a:cubicBezTo>
                      <a:cubicBezTo>
                        <a:pt x="242061" y="296896"/>
                        <a:pt x="272819" y="342437"/>
                        <a:pt x="318724" y="384671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" name="Forma Livre: Forma 50">
                  <a:extLst>
                    <a:ext uri="{FF2B5EF4-FFF2-40B4-BE49-F238E27FC236}">
                      <a16:creationId xmlns:a16="http://schemas.microsoft.com/office/drawing/2014/main" id="{085EA0B4-1CC3-4BA1-AAB9-6F06B66729BD}"/>
                    </a:ext>
                  </a:extLst>
                </p:cNvPr>
                <p:cNvSpPr/>
                <p:nvPr/>
              </p:nvSpPr>
              <p:spPr>
                <a:xfrm>
                  <a:off x="6948983" y="4085034"/>
                  <a:ext cx="78052" cy="183885"/>
                </a:xfrm>
                <a:custGeom>
                  <a:avLst/>
                  <a:gdLst>
                    <a:gd name="connsiteX0" fmla="*/ 7177 w 78052"/>
                    <a:gd name="connsiteY0" fmla="*/ 183885 h 183885"/>
                    <a:gd name="connsiteX1" fmla="*/ 0 w 78052"/>
                    <a:gd name="connsiteY1" fmla="*/ 181041 h 183885"/>
                    <a:gd name="connsiteX2" fmla="*/ 71603 w 78052"/>
                    <a:gd name="connsiteY2" fmla="*/ 0 h 183885"/>
                    <a:gd name="connsiteX3" fmla="*/ 78052 w 78052"/>
                    <a:gd name="connsiteY3" fmla="*/ 4630 h 183885"/>
                    <a:gd name="connsiteX4" fmla="*/ 7177 w 78052"/>
                    <a:gd name="connsiteY4" fmla="*/ 183885 h 18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052" h="183885">
                      <a:moveTo>
                        <a:pt x="7177" y="183885"/>
                      </a:moveTo>
                      <a:lnTo>
                        <a:pt x="0" y="181041"/>
                      </a:lnTo>
                      <a:lnTo>
                        <a:pt x="71603" y="0"/>
                      </a:lnTo>
                      <a:lnTo>
                        <a:pt x="78052" y="4630"/>
                      </a:lnTo>
                      <a:lnTo>
                        <a:pt x="7177" y="183885"/>
                      </a:lnTo>
                    </a:path>
                  </a:pathLst>
                </a:custGeom>
                <a:solidFill>
                  <a:srgbClr val="2E3B8B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74EBBF98-695D-4906-92A5-27672B0FC530}"/>
                    </a:ext>
                  </a:extLst>
                </p:cNvPr>
                <p:cNvSpPr/>
                <p:nvPr/>
              </p:nvSpPr>
              <p:spPr>
                <a:xfrm>
                  <a:off x="7055855" y="4240741"/>
                  <a:ext cx="126685" cy="199032"/>
                </a:xfrm>
                <a:custGeom>
                  <a:avLst/>
                  <a:gdLst>
                    <a:gd name="connsiteX0" fmla="*/ 118057 w 126685"/>
                    <a:gd name="connsiteY0" fmla="*/ 199033 h 199032"/>
                    <a:gd name="connsiteX1" fmla="*/ 69903 w 126685"/>
                    <a:gd name="connsiteY1" fmla="*/ 178032 h 199032"/>
                    <a:gd name="connsiteX2" fmla="*/ 1276 w 126685"/>
                    <a:gd name="connsiteY2" fmla="*/ 47294 h 199032"/>
                    <a:gd name="connsiteX3" fmla="*/ 29653 w 126685"/>
                    <a:gd name="connsiteY3" fmla="*/ 0 h 199032"/>
                    <a:gd name="connsiteX4" fmla="*/ 118057 w 126685"/>
                    <a:gd name="connsiteY4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85" h="199032">
                      <a:moveTo>
                        <a:pt x="118057" y="199033"/>
                      </a:moveTo>
                      <a:cubicBezTo>
                        <a:pt x="102016" y="192021"/>
                        <a:pt x="85943" y="185010"/>
                        <a:pt x="69903" y="178032"/>
                      </a:cubicBezTo>
                      <a:cubicBezTo>
                        <a:pt x="23997" y="135797"/>
                        <a:pt x="-6760" y="90256"/>
                        <a:pt x="1276" y="47294"/>
                      </a:cubicBezTo>
                      <a:cubicBezTo>
                        <a:pt x="5146" y="26558"/>
                        <a:pt x="17118" y="12105"/>
                        <a:pt x="29653" y="0"/>
                      </a:cubicBezTo>
                      <a:cubicBezTo>
                        <a:pt x="82570" y="46368"/>
                        <a:pt x="151030" y="69189"/>
                        <a:pt x="118057" y="199033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A3D5E1FB-1AA6-4004-8942-3971428B0EFE}"/>
                    </a:ext>
                  </a:extLst>
                </p:cNvPr>
                <p:cNvSpPr/>
                <p:nvPr/>
              </p:nvSpPr>
              <p:spPr>
                <a:xfrm>
                  <a:off x="6840008" y="4216433"/>
                  <a:ext cx="358411" cy="153094"/>
                </a:xfrm>
                <a:custGeom>
                  <a:avLst/>
                  <a:gdLst>
                    <a:gd name="connsiteX0" fmla="*/ 355501 w 358411"/>
                    <a:gd name="connsiteY0" fmla="*/ 153095 h 153094"/>
                    <a:gd name="connsiteX1" fmla="*/ 0 w 358411"/>
                    <a:gd name="connsiteY1" fmla="*/ 7111 h 153094"/>
                    <a:gd name="connsiteX2" fmla="*/ 2910 w 358411"/>
                    <a:gd name="connsiteY2" fmla="*/ 0 h 153094"/>
                    <a:gd name="connsiteX3" fmla="*/ 358411 w 358411"/>
                    <a:gd name="connsiteY3" fmla="*/ 145984 h 153094"/>
                    <a:gd name="connsiteX4" fmla="*/ 355501 w 358411"/>
                    <a:gd name="connsiteY4" fmla="*/ 153095 h 153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411" h="153094">
                      <a:moveTo>
                        <a:pt x="355501" y="153095"/>
                      </a:moveTo>
                      <a:lnTo>
                        <a:pt x="0" y="7111"/>
                      </a:lnTo>
                      <a:lnTo>
                        <a:pt x="2910" y="0"/>
                      </a:lnTo>
                      <a:lnTo>
                        <a:pt x="358411" y="145984"/>
                      </a:lnTo>
                      <a:lnTo>
                        <a:pt x="355501" y="15309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70397823-0F58-4A3A-A214-5EC760790122}"/>
                    </a:ext>
                  </a:extLst>
                </p:cNvPr>
                <p:cNvSpPr/>
                <p:nvPr/>
              </p:nvSpPr>
              <p:spPr>
                <a:xfrm>
                  <a:off x="6488178" y="3133328"/>
                  <a:ext cx="973699" cy="320575"/>
                </a:xfrm>
                <a:custGeom>
                  <a:avLst/>
                  <a:gdLst>
                    <a:gd name="connsiteX0" fmla="*/ 973700 w 973699"/>
                    <a:gd name="connsiteY0" fmla="*/ 320576 h 320575"/>
                    <a:gd name="connsiteX1" fmla="*/ 973667 w 973699"/>
                    <a:gd name="connsiteY1" fmla="*/ 320510 h 320575"/>
                    <a:gd name="connsiteX2" fmla="*/ 973700 w 973699"/>
                    <a:gd name="connsiteY2" fmla="*/ 320576 h 320575"/>
                    <a:gd name="connsiteX3" fmla="*/ 973534 w 973699"/>
                    <a:gd name="connsiteY3" fmla="*/ 320344 h 320575"/>
                    <a:gd name="connsiteX4" fmla="*/ 955940 w 973699"/>
                    <a:gd name="connsiteY4" fmla="*/ 298946 h 320575"/>
                    <a:gd name="connsiteX5" fmla="*/ 941222 w 973699"/>
                    <a:gd name="connsiteY5" fmla="*/ 282773 h 320575"/>
                    <a:gd name="connsiteX6" fmla="*/ 973534 w 973699"/>
                    <a:gd name="connsiteY6" fmla="*/ 320344 h 320575"/>
                    <a:gd name="connsiteX7" fmla="*/ 737162 w 973699"/>
                    <a:gd name="connsiteY7" fmla="*/ 139468 h 320575"/>
                    <a:gd name="connsiteX8" fmla="*/ 75737 w 973699"/>
                    <a:gd name="connsiteY8" fmla="*/ 11642 h 320575"/>
                    <a:gd name="connsiteX9" fmla="*/ 15577 w 973699"/>
                    <a:gd name="connsiteY9" fmla="*/ 0 h 320575"/>
                    <a:gd name="connsiteX10" fmla="*/ 737162 w 973699"/>
                    <a:gd name="connsiteY10" fmla="*/ 139468 h 320575"/>
                    <a:gd name="connsiteX11" fmla="*/ 0 w 973699"/>
                    <a:gd name="connsiteY11" fmla="*/ 2745 h 320575"/>
                    <a:gd name="connsiteX12" fmla="*/ 5292 w 973699"/>
                    <a:gd name="connsiteY12" fmla="*/ 1786 h 320575"/>
                    <a:gd name="connsiteX13" fmla="*/ 0 w 973699"/>
                    <a:gd name="connsiteY13" fmla="*/ 2745 h 320575"/>
                    <a:gd name="connsiteX14" fmla="*/ 5589 w 973699"/>
                    <a:gd name="connsiteY14" fmla="*/ 1720 h 320575"/>
                    <a:gd name="connsiteX15" fmla="*/ 15577 w 973699"/>
                    <a:gd name="connsiteY15" fmla="*/ 0 h 320575"/>
                    <a:gd name="connsiteX16" fmla="*/ 5589 w 973699"/>
                    <a:gd name="connsiteY16" fmla="*/ 1720 h 32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3699" h="320575">
                      <a:moveTo>
                        <a:pt x="973700" y="320576"/>
                      </a:moveTo>
                      <a:cubicBezTo>
                        <a:pt x="973700" y="320543"/>
                        <a:pt x="973667" y="320510"/>
                        <a:pt x="973667" y="320510"/>
                      </a:cubicBezTo>
                      <a:cubicBezTo>
                        <a:pt x="973667" y="320510"/>
                        <a:pt x="973700" y="320543"/>
                        <a:pt x="973700" y="320576"/>
                      </a:cubicBezTo>
                      <a:moveTo>
                        <a:pt x="973534" y="320344"/>
                      </a:moveTo>
                      <a:cubicBezTo>
                        <a:pt x="968110" y="313333"/>
                        <a:pt x="962257" y="306189"/>
                        <a:pt x="955940" y="298946"/>
                      </a:cubicBezTo>
                      <a:cubicBezTo>
                        <a:pt x="951276" y="293621"/>
                        <a:pt x="946382" y="288197"/>
                        <a:pt x="941222" y="282773"/>
                      </a:cubicBezTo>
                      <a:cubicBezTo>
                        <a:pt x="953360" y="295573"/>
                        <a:pt x="964076" y="308140"/>
                        <a:pt x="973534" y="320344"/>
                      </a:cubicBezTo>
                      <a:moveTo>
                        <a:pt x="737162" y="139468"/>
                      </a:moveTo>
                      <a:cubicBezTo>
                        <a:pt x="516698" y="96838"/>
                        <a:pt x="296201" y="54240"/>
                        <a:pt x="75737" y="11642"/>
                      </a:cubicBezTo>
                      <a:cubicBezTo>
                        <a:pt x="55662" y="7739"/>
                        <a:pt x="35620" y="3870"/>
                        <a:pt x="15577" y="0"/>
                      </a:cubicBezTo>
                      <a:cubicBezTo>
                        <a:pt x="256117" y="46501"/>
                        <a:pt x="496623" y="92968"/>
                        <a:pt x="737162" y="139468"/>
                      </a:cubicBezTo>
                      <a:moveTo>
                        <a:pt x="0" y="2745"/>
                      </a:moveTo>
                      <a:cubicBezTo>
                        <a:pt x="1753" y="2414"/>
                        <a:pt x="3539" y="2084"/>
                        <a:pt x="5292" y="1786"/>
                      </a:cubicBezTo>
                      <a:cubicBezTo>
                        <a:pt x="3605" y="2084"/>
                        <a:pt x="1819" y="2414"/>
                        <a:pt x="0" y="2745"/>
                      </a:cubicBezTo>
                      <a:moveTo>
                        <a:pt x="5589" y="1720"/>
                      </a:moveTo>
                      <a:cubicBezTo>
                        <a:pt x="8930" y="1158"/>
                        <a:pt x="12237" y="562"/>
                        <a:pt x="15577" y="0"/>
                      </a:cubicBezTo>
                      <a:cubicBezTo>
                        <a:pt x="12535" y="529"/>
                        <a:pt x="9194" y="1091"/>
                        <a:pt x="5589" y="1720"/>
                      </a:cubicBezTo>
                    </a:path>
                  </a:pathLst>
                </a:custGeom>
                <a:solidFill>
                  <a:srgbClr val="949DD6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" name="Forma Livre: Forma 54">
                  <a:extLst>
                    <a:ext uri="{FF2B5EF4-FFF2-40B4-BE49-F238E27FC236}">
                      <a16:creationId xmlns:a16="http://schemas.microsoft.com/office/drawing/2014/main" id="{F9DD9837-FEB2-4C15-B010-F680B71CDCA4}"/>
                    </a:ext>
                  </a:extLst>
                </p:cNvPr>
                <p:cNvSpPr/>
                <p:nvPr/>
              </p:nvSpPr>
              <p:spPr>
                <a:xfrm>
                  <a:off x="6503755" y="3133328"/>
                  <a:ext cx="957957" cy="391186"/>
                </a:xfrm>
                <a:custGeom>
                  <a:avLst/>
                  <a:gdLst>
                    <a:gd name="connsiteX0" fmla="*/ 892142 w 957957"/>
                    <a:gd name="connsiteY0" fmla="*/ 391186 h 391186"/>
                    <a:gd name="connsiteX1" fmla="*/ 837439 w 957957"/>
                    <a:gd name="connsiteY1" fmla="*/ 347001 h 391186"/>
                    <a:gd name="connsiteX2" fmla="*/ 837902 w 957957"/>
                    <a:gd name="connsiteY2" fmla="*/ 344719 h 391186"/>
                    <a:gd name="connsiteX3" fmla="*/ 839721 w 957957"/>
                    <a:gd name="connsiteY3" fmla="*/ 325570 h 391186"/>
                    <a:gd name="connsiteX4" fmla="*/ 837704 w 957957"/>
                    <a:gd name="connsiteY4" fmla="*/ 304701 h 391186"/>
                    <a:gd name="connsiteX5" fmla="*/ 716260 w 957957"/>
                    <a:gd name="connsiteY5" fmla="*/ 252379 h 391186"/>
                    <a:gd name="connsiteX6" fmla="*/ 671149 w 957957"/>
                    <a:gd name="connsiteY6" fmla="*/ 285022 h 391186"/>
                    <a:gd name="connsiteX7" fmla="*/ 576395 w 957957"/>
                    <a:gd name="connsiteY7" fmla="*/ 273910 h 391186"/>
                    <a:gd name="connsiteX8" fmla="*/ 454124 w 957957"/>
                    <a:gd name="connsiteY8" fmla="*/ 260780 h 391186"/>
                    <a:gd name="connsiteX9" fmla="*/ 390426 w 957957"/>
                    <a:gd name="connsiteY9" fmla="*/ 253901 h 391186"/>
                    <a:gd name="connsiteX10" fmla="*/ 148597 w 957957"/>
                    <a:gd name="connsiteY10" fmla="*/ 107454 h 391186"/>
                    <a:gd name="connsiteX11" fmla="*/ 60160 w 957957"/>
                    <a:gd name="connsiteY11" fmla="*/ 11642 h 391186"/>
                    <a:gd name="connsiteX12" fmla="*/ 0 w 957957"/>
                    <a:gd name="connsiteY12" fmla="*/ 0 h 391186"/>
                    <a:gd name="connsiteX13" fmla="*/ 60160 w 957957"/>
                    <a:gd name="connsiteY13" fmla="*/ 11642 h 391186"/>
                    <a:gd name="connsiteX14" fmla="*/ 721585 w 957957"/>
                    <a:gd name="connsiteY14" fmla="*/ 139468 h 391186"/>
                    <a:gd name="connsiteX15" fmla="*/ 740403 w 957957"/>
                    <a:gd name="connsiteY15" fmla="*/ 143107 h 391186"/>
                    <a:gd name="connsiteX16" fmla="*/ 744769 w 957957"/>
                    <a:gd name="connsiteY16" fmla="*/ 145587 h 391186"/>
                    <a:gd name="connsiteX17" fmla="*/ 925645 w 957957"/>
                    <a:gd name="connsiteY17" fmla="*/ 282773 h 391186"/>
                    <a:gd name="connsiteX18" fmla="*/ 940362 w 957957"/>
                    <a:gd name="connsiteY18" fmla="*/ 298946 h 391186"/>
                    <a:gd name="connsiteX19" fmla="*/ 957957 w 957957"/>
                    <a:gd name="connsiteY19" fmla="*/ 320344 h 391186"/>
                    <a:gd name="connsiteX20" fmla="*/ 940362 w 957957"/>
                    <a:gd name="connsiteY20" fmla="*/ 298946 h 391186"/>
                    <a:gd name="connsiteX21" fmla="*/ 873059 w 957957"/>
                    <a:gd name="connsiteY21" fmla="*/ 357022 h 391186"/>
                    <a:gd name="connsiteX22" fmla="*/ 892142 w 957957"/>
                    <a:gd name="connsiteY22" fmla="*/ 391186 h 391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57957" h="391186">
                      <a:moveTo>
                        <a:pt x="892142" y="391186"/>
                      </a:moveTo>
                      <a:cubicBezTo>
                        <a:pt x="874977" y="374584"/>
                        <a:pt x="856556" y="359833"/>
                        <a:pt x="837439" y="347001"/>
                      </a:cubicBezTo>
                      <a:cubicBezTo>
                        <a:pt x="837605" y="346240"/>
                        <a:pt x="837770" y="345480"/>
                        <a:pt x="837902" y="344719"/>
                      </a:cubicBezTo>
                      <a:cubicBezTo>
                        <a:pt x="839225" y="337840"/>
                        <a:pt x="839721" y="331391"/>
                        <a:pt x="839721" y="325570"/>
                      </a:cubicBezTo>
                      <a:cubicBezTo>
                        <a:pt x="839721" y="317136"/>
                        <a:pt x="838696" y="309992"/>
                        <a:pt x="837704" y="304701"/>
                      </a:cubicBezTo>
                      <a:cubicBezTo>
                        <a:pt x="797223" y="287271"/>
                        <a:pt x="756741" y="269809"/>
                        <a:pt x="716260" y="252379"/>
                      </a:cubicBezTo>
                      <a:cubicBezTo>
                        <a:pt x="701212" y="263260"/>
                        <a:pt x="686197" y="274141"/>
                        <a:pt x="671149" y="285022"/>
                      </a:cubicBezTo>
                      <a:cubicBezTo>
                        <a:pt x="650346" y="282476"/>
                        <a:pt x="619257" y="278871"/>
                        <a:pt x="576395" y="273910"/>
                      </a:cubicBezTo>
                      <a:cubicBezTo>
                        <a:pt x="503072" y="265443"/>
                        <a:pt x="466361" y="261871"/>
                        <a:pt x="454124" y="260780"/>
                      </a:cubicBezTo>
                      <a:cubicBezTo>
                        <a:pt x="418339" y="257605"/>
                        <a:pt x="409410" y="257605"/>
                        <a:pt x="390426" y="253901"/>
                      </a:cubicBezTo>
                      <a:cubicBezTo>
                        <a:pt x="287536" y="233991"/>
                        <a:pt x="265972" y="179255"/>
                        <a:pt x="148597" y="107454"/>
                      </a:cubicBezTo>
                      <a:lnTo>
                        <a:pt x="60160" y="11642"/>
                      </a:lnTo>
                      <a:cubicBezTo>
                        <a:pt x="40084" y="7739"/>
                        <a:pt x="20042" y="3870"/>
                        <a:pt x="0" y="0"/>
                      </a:cubicBezTo>
                      <a:cubicBezTo>
                        <a:pt x="20042" y="3870"/>
                        <a:pt x="40084" y="7739"/>
                        <a:pt x="60160" y="11642"/>
                      </a:cubicBezTo>
                      <a:cubicBezTo>
                        <a:pt x="280624" y="54240"/>
                        <a:pt x="501121" y="96838"/>
                        <a:pt x="721585" y="139468"/>
                      </a:cubicBezTo>
                      <a:cubicBezTo>
                        <a:pt x="727869" y="140692"/>
                        <a:pt x="734153" y="141883"/>
                        <a:pt x="740403" y="143107"/>
                      </a:cubicBezTo>
                      <a:cubicBezTo>
                        <a:pt x="741892" y="143933"/>
                        <a:pt x="743347" y="144760"/>
                        <a:pt x="744769" y="145587"/>
                      </a:cubicBezTo>
                      <a:cubicBezTo>
                        <a:pt x="826261" y="192451"/>
                        <a:pt x="884304" y="239150"/>
                        <a:pt x="925645" y="282773"/>
                      </a:cubicBezTo>
                      <a:cubicBezTo>
                        <a:pt x="930804" y="288197"/>
                        <a:pt x="935699" y="293621"/>
                        <a:pt x="940362" y="298946"/>
                      </a:cubicBezTo>
                      <a:cubicBezTo>
                        <a:pt x="946679" y="306189"/>
                        <a:pt x="952533" y="313333"/>
                        <a:pt x="957957" y="320344"/>
                      </a:cubicBezTo>
                      <a:cubicBezTo>
                        <a:pt x="952533" y="313333"/>
                        <a:pt x="946679" y="306189"/>
                        <a:pt x="940362" y="298946"/>
                      </a:cubicBezTo>
                      <a:lnTo>
                        <a:pt x="873059" y="357022"/>
                      </a:lnTo>
                      <a:cubicBezTo>
                        <a:pt x="880037" y="368763"/>
                        <a:pt x="886387" y="380173"/>
                        <a:pt x="892142" y="391186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" name="Forma Livre: Forma 55">
                  <a:extLst>
                    <a:ext uri="{FF2B5EF4-FFF2-40B4-BE49-F238E27FC236}">
                      <a16:creationId xmlns:a16="http://schemas.microsoft.com/office/drawing/2014/main" id="{68DB9C66-F5F4-4808-8CE8-D52AB9F5D3DC}"/>
                    </a:ext>
                  </a:extLst>
                </p:cNvPr>
                <p:cNvSpPr/>
                <p:nvPr/>
              </p:nvSpPr>
              <p:spPr>
                <a:xfrm>
                  <a:off x="7376814" y="3432274"/>
                  <a:ext cx="153997" cy="322758"/>
                </a:xfrm>
                <a:custGeom>
                  <a:avLst/>
                  <a:gdLst>
                    <a:gd name="connsiteX0" fmla="*/ 130638 w 153997"/>
                    <a:gd name="connsiteY0" fmla="*/ 322759 h 322758"/>
                    <a:gd name="connsiteX1" fmla="*/ 75307 w 153997"/>
                    <a:gd name="connsiteY1" fmla="*/ 161164 h 322758"/>
                    <a:gd name="connsiteX2" fmla="*/ 19083 w 153997"/>
                    <a:gd name="connsiteY2" fmla="*/ 92240 h 322758"/>
                    <a:gd name="connsiteX3" fmla="*/ 0 w 153997"/>
                    <a:gd name="connsiteY3" fmla="*/ 58076 h 322758"/>
                    <a:gd name="connsiteX4" fmla="*/ 67303 w 153997"/>
                    <a:gd name="connsiteY4" fmla="*/ 0 h 322758"/>
                    <a:gd name="connsiteX5" fmla="*/ 84898 w 153997"/>
                    <a:gd name="connsiteY5" fmla="*/ 21398 h 322758"/>
                    <a:gd name="connsiteX6" fmla="*/ 85030 w 153997"/>
                    <a:gd name="connsiteY6" fmla="*/ 21564 h 322758"/>
                    <a:gd name="connsiteX7" fmla="*/ 85064 w 153997"/>
                    <a:gd name="connsiteY7" fmla="*/ 21630 h 322758"/>
                    <a:gd name="connsiteX8" fmla="*/ 118566 w 153997"/>
                    <a:gd name="connsiteY8" fmla="*/ 72132 h 322758"/>
                    <a:gd name="connsiteX9" fmla="*/ 153690 w 153997"/>
                    <a:gd name="connsiteY9" fmla="*/ 196585 h 322758"/>
                    <a:gd name="connsiteX10" fmla="*/ 130638 w 153997"/>
                    <a:gd name="connsiteY10" fmla="*/ 322759 h 32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97" h="322758">
                      <a:moveTo>
                        <a:pt x="130638" y="322759"/>
                      </a:moveTo>
                      <a:cubicBezTo>
                        <a:pt x="121973" y="243714"/>
                        <a:pt x="93001" y="189243"/>
                        <a:pt x="75307" y="161164"/>
                      </a:cubicBezTo>
                      <a:cubicBezTo>
                        <a:pt x="59068" y="135467"/>
                        <a:pt x="40018" y="112481"/>
                        <a:pt x="19083" y="92240"/>
                      </a:cubicBezTo>
                      <a:cubicBezTo>
                        <a:pt x="13328" y="81227"/>
                        <a:pt x="6978" y="69817"/>
                        <a:pt x="0" y="58076"/>
                      </a:cubicBezTo>
                      <a:lnTo>
                        <a:pt x="67303" y="0"/>
                      </a:lnTo>
                      <a:cubicBezTo>
                        <a:pt x="73620" y="7243"/>
                        <a:pt x="79474" y="14387"/>
                        <a:pt x="84898" y="21398"/>
                      </a:cubicBezTo>
                      <a:cubicBezTo>
                        <a:pt x="84931" y="21464"/>
                        <a:pt x="84997" y="21497"/>
                        <a:pt x="85030" y="21564"/>
                      </a:cubicBezTo>
                      <a:cubicBezTo>
                        <a:pt x="85030" y="21564"/>
                        <a:pt x="85064" y="21597"/>
                        <a:pt x="85064" y="21630"/>
                      </a:cubicBezTo>
                      <a:cubicBezTo>
                        <a:pt x="98723" y="39258"/>
                        <a:pt x="109703" y="56191"/>
                        <a:pt x="118566" y="72132"/>
                      </a:cubicBezTo>
                      <a:cubicBezTo>
                        <a:pt x="130671" y="94092"/>
                        <a:pt x="150978" y="137749"/>
                        <a:pt x="153690" y="196585"/>
                      </a:cubicBezTo>
                      <a:cubicBezTo>
                        <a:pt x="156402" y="254827"/>
                        <a:pt x="140560" y="299806"/>
                        <a:pt x="130638" y="322759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4795D12-9D33-4D74-BCFF-07FD60E2C7A6}"/>
                    </a:ext>
                  </a:extLst>
                </p:cNvPr>
                <p:cNvSpPr/>
                <p:nvPr/>
              </p:nvSpPr>
              <p:spPr>
                <a:xfrm>
                  <a:off x="6439197" y="3133328"/>
                  <a:ext cx="213154" cy="107453"/>
                </a:xfrm>
                <a:custGeom>
                  <a:avLst/>
                  <a:gdLst>
                    <a:gd name="connsiteX0" fmla="*/ 213155 w 213154"/>
                    <a:gd name="connsiteY0" fmla="*/ 107454 h 107453"/>
                    <a:gd name="connsiteX1" fmla="*/ 170623 w 213154"/>
                    <a:gd name="connsiteY1" fmla="*/ 83112 h 107453"/>
                    <a:gd name="connsiteX2" fmla="*/ 0 w 213154"/>
                    <a:gd name="connsiteY2" fmla="*/ 12303 h 107453"/>
                    <a:gd name="connsiteX3" fmla="*/ 48981 w 213154"/>
                    <a:gd name="connsiteY3" fmla="*/ 2745 h 107453"/>
                    <a:gd name="connsiteX4" fmla="*/ 54273 w 213154"/>
                    <a:gd name="connsiteY4" fmla="*/ 1786 h 107453"/>
                    <a:gd name="connsiteX5" fmla="*/ 54570 w 213154"/>
                    <a:gd name="connsiteY5" fmla="*/ 1720 h 107453"/>
                    <a:gd name="connsiteX6" fmla="*/ 64558 w 213154"/>
                    <a:gd name="connsiteY6" fmla="*/ 0 h 107453"/>
                    <a:gd name="connsiteX7" fmla="*/ 124718 w 213154"/>
                    <a:gd name="connsiteY7" fmla="*/ 11642 h 107453"/>
                    <a:gd name="connsiteX8" fmla="*/ 213155 w 213154"/>
                    <a:gd name="connsiteY8" fmla="*/ 107454 h 10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154" h="107453">
                      <a:moveTo>
                        <a:pt x="213155" y="107454"/>
                      </a:moveTo>
                      <a:cubicBezTo>
                        <a:pt x="200223" y="99516"/>
                        <a:pt x="186101" y="91414"/>
                        <a:pt x="170623" y="83112"/>
                      </a:cubicBezTo>
                      <a:cubicBezTo>
                        <a:pt x="100905" y="45740"/>
                        <a:pt x="39522" y="24309"/>
                        <a:pt x="0" y="12303"/>
                      </a:cubicBezTo>
                      <a:cubicBezTo>
                        <a:pt x="16073" y="8930"/>
                        <a:pt x="32378" y="5722"/>
                        <a:pt x="48981" y="2745"/>
                      </a:cubicBezTo>
                      <a:cubicBezTo>
                        <a:pt x="50800" y="2414"/>
                        <a:pt x="52586" y="2084"/>
                        <a:pt x="54273" y="1786"/>
                      </a:cubicBezTo>
                      <a:cubicBezTo>
                        <a:pt x="54372" y="1753"/>
                        <a:pt x="54471" y="1753"/>
                        <a:pt x="54570" y="1720"/>
                      </a:cubicBezTo>
                      <a:cubicBezTo>
                        <a:pt x="58175" y="1091"/>
                        <a:pt x="61516" y="529"/>
                        <a:pt x="64558" y="0"/>
                      </a:cubicBezTo>
                      <a:cubicBezTo>
                        <a:pt x="84601" y="3870"/>
                        <a:pt x="104643" y="7739"/>
                        <a:pt x="124718" y="11642"/>
                      </a:cubicBezTo>
                      <a:lnTo>
                        <a:pt x="213155" y="107454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35CE3DC3-F95F-41FF-9F1B-48A116D344ED}"/>
                    </a:ext>
                  </a:extLst>
                </p:cNvPr>
                <p:cNvSpPr/>
                <p:nvPr/>
              </p:nvSpPr>
              <p:spPr>
                <a:xfrm>
                  <a:off x="6881481" y="3845983"/>
                  <a:ext cx="254198" cy="249932"/>
                </a:xfrm>
                <a:custGeom>
                  <a:avLst/>
                  <a:gdLst>
                    <a:gd name="connsiteX0" fmla="*/ 254198 w 254198"/>
                    <a:gd name="connsiteY0" fmla="*/ 109538 h 249932"/>
                    <a:gd name="connsiteX1" fmla="*/ 154318 w 254198"/>
                    <a:gd name="connsiteY1" fmla="*/ 249932 h 249932"/>
                    <a:gd name="connsiteX2" fmla="*/ 81624 w 254198"/>
                    <a:gd name="connsiteY2" fmla="*/ 198107 h 249932"/>
                    <a:gd name="connsiteX3" fmla="*/ 67667 w 254198"/>
                    <a:gd name="connsiteY3" fmla="*/ 188119 h 249932"/>
                    <a:gd name="connsiteX4" fmla="*/ 0 w 254198"/>
                    <a:gd name="connsiteY4" fmla="*/ 139898 h 249932"/>
                    <a:gd name="connsiteX5" fmla="*/ 99053 w 254198"/>
                    <a:gd name="connsiteY5" fmla="*/ 2117 h 249932"/>
                    <a:gd name="connsiteX6" fmla="*/ 100575 w 254198"/>
                    <a:gd name="connsiteY6" fmla="*/ 0 h 249932"/>
                    <a:gd name="connsiteX7" fmla="*/ 154351 w 254198"/>
                    <a:gd name="connsiteY7" fmla="*/ 38332 h 249932"/>
                    <a:gd name="connsiteX8" fmla="*/ 254198 w 254198"/>
                    <a:gd name="connsiteY8" fmla="*/ 109538 h 249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198" h="249932">
                      <a:moveTo>
                        <a:pt x="254198" y="109538"/>
                      </a:moveTo>
                      <a:lnTo>
                        <a:pt x="154318" y="249932"/>
                      </a:lnTo>
                      <a:lnTo>
                        <a:pt x="81624" y="198107"/>
                      </a:lnTo>
                      <a:lnTo>
                        <a:pt x="67667" y="188119"/>
                      </a:lnTo>
                      <a:lnTo>
                        <a:pt x="0" y="139898"/>
                      </a:lnTo>
                      <a:cubicBezTo>
                        <a:pt x="33007" y="93960"/>
                        <a:pt x="66047" y="48022"/>
                        <a:pt x="99053" y="2117"/>
                      </a:cubicBezTo>
                      <a:cubicBezTo>
                        <a:pt x="99549" y="1389"/>
                        <a:pt x="100079" y="695"/>
                        <a:pt x="100575" y="0"/>
                      </a:cubicBezTo>
                      <a:lnTo>
                        <a:pt x="154351" y="38332"/>
                      </a:lnTo>
                      <a:lnTo>
                        <a:pt x="254198" y="109538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D43CDA7F-5848-45EE-8DE2-32A5D67E5B69}"/>
                    </a:ext>
                  </a:extLst>
                </p:cNvPr>
                <p:cNvSpPr/>
                <p:nvPr/>
              </p:nvSpPr>
              <p:spPr>
                <a:xfrm>
                  <a:off x="6881481" y="3848099"/>
                  <a:ext cx="134441" cy="195990"/>
                </a:xfrm>
                <a:custGeom>
                  <a:avLst/>
                  <a:gdLst>
                    <a:gd name="connsiteX0" fmla="*/ 81624 w 134441"/>
                    <a:gd name="connsiteY0" fmla="*/ 195990 h 195990"/>
                    <a:gd name="connsiteX1" fmla="*/ 67667 w 134441"/>
                    <a:gd name="connsiteY1" fmla="*/ 186002 h 195990"/>
                    <a:gd name="connsiteX2" fmla="*/ 0 w 134441"/>
                    <a:gd name="connsiteY2" fmla="*/ 137782 h 195990"/>
                    <a:gd name="connsiteX3" fmla="*/ 6648 w 134441"/>
                    <a:gd name="connsiteY3" fmla="*/ 128521 h 195990"/>
                    <a:gd name="connsiteX4" fmla="*/ 99053 w 134441"/>
                    <a:gd name="connsiteY4" fmla="*/ 0 h 195990"/>
                    <a:gd name="connsiteX5" fmla="*/ 98756 w 134441"/>
                    <a:gd name="connsiteY5" fmla="*/ 102361 h 195990"/>
                    <a:gd name="connsiteX6" fmla="*/ 134441 w 134441"/>
                    <a:gd name="connsiteY6" fmla="*/ 176047 h 195990"/>
                    <a:gd name="connsiteX7" fmla="*/ 81624 w 134441"/>
                    <a:gd name="connsiteY7" fmla="*/ 195990 h 19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441" h="195990">
                      <a:moveTo>
                        <a:pt x="81624" y="195990"/>
                      </a:moveTo>
                      <a:lnTo>
                        <a:pt x="67667" y="186002"/>
                      </a:lnTo>
                      <a:lnTo>
                        <a:pt x="0" y="137782"/>
                      </a:lnTo>
                      <a:cubicBezTo>
                        <a:pt x="2216" y="134673"/>
                        <a:pt x="4432" y="131630"/>
                        <a:pt x="6648" y="128521"/>
                      </a:cubicBezTo>
                      <a:cubicBezTo>
                        <a:pt x="37439" y="85692"/>
                        <a:pt x="68229" y="42863"/>
                        <a:pt x="99053" y="0"/>
                      </a:cubicBezTo>
                      <a:cubicBezTo>
                        <a:pt x="92902" y="11675"/>
                        <a:pt x="67403" y="65517"/>
                        <a:pt x="98756" y="102361"/>
                      </a:cubicBezTo>
                      <a:cubicBezTo>
                        <a:pt x="134111" y="143933"/>
                        <a:pt x="134441" y="176047"/>
                        <a:pt x="134441" y="176047"/>
                      </a:cubicBezTo>
                      <a:cubicBezTo>
                        <a:pt x="134441" y="176047"/>
                        <a:pt x="112084" y="191790"/>
                        <a:pt x="81624" y="19599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" name="Forma Livre: Forma 59">
                  <a:extLst>
                    <a:ext uri="{FF2B5EF4-FFF2-40B4-BE49-F238E27FC236}">
                      <a16:creationId xmlns:a16="http://schemas.microsoft.com/office/drawing/2014/main" id="{3DB119CB-0287-44E4-BF52-4DC7B449343F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17" cy="266203"/>
                </a:xfrm>
                <a:custGeom>
                  <a:avLst/>
                  <a:gdLst>
                    <a:gd name="connsiteX0" fmla="*/ 249204 w 251017"/>
                    <a:gd name="connsiteY0" fmla="*/ 92340 h 266203"/>
                    <a:gd name="connsiteX1" fmla="*/ 234421 w 251017"/>
                    <a:gd name="connsiteY1" fmla="*/ 129084 h 266203"/>
                    <a:gd name="connsiteX2" fmla="*/ 173666 w 251017"/>
                    <a:gd name="connsiteY2" fmla="*/ 187755 h 266203"/>
                    <a:gd name="connsiteX3" fmla="*/ 114333 w 251017"/>
                    <a:gd name="connsiteY3" fmla="*/ 226219 h 266203"/>
                    <a:gd name="connsiteX4" fmla="*/ 82517 w 251017"/>
                    <a:gd name="connsiteY4" fmla="*/ 252148 h 266203"/>
                    <a:gd name="connsiteX5" fmla="*/ 66080 w 251017"/>
                    <a:gd name="connsiteY5" fmla="*/ 266204 h 266203"/>
                    <a:gd name="connsiteX6" fmla="*/ 6152 w 251017"/>
                    <a:gd name="connsiteY6" fmla="*/ 204655 h 266203"/>
                    <a:gd name="connsiteX7" fmla="*/ 53777 w 251017"/>
                    <a:gd name="connsiteY7" fmla="*/ 115391 h 266203"/>
                    <a:gd name="connsiteX8" fmla="*/ 11642 w 251017"/>
                    <a:gd name="connsiteY8" fmla="*/ 97301 h 266203"/>
                    <a:gd name="connsiteX9" fmla="*/ 0 w 251017"/>
                    <a:gd name="connsiteY9" fmla="*/ 92340 h 266203"/>
                    <a:gd name="connsiteX10" fmla="*/ 127562 w 251017"/>
                    <a:gd name="connsiteY10" fmla="*/ 0 h 266203"/>
                    <a:gd name="connsiteX11" fmla="*/ 249006 w 251017"/>
                    <a:gd name="connsiteY11" fmla="*/ 52321 h 266203"/>
                    <a:gd name="connsiteX12" fmla="*/ 249204 w 251017"/>
                    <a:gd name="connsiteY12" fmla="*/ 92340 h 266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017" h="266203">
                      <a:moveTo>
                        <a:pt x="249204" y="92340"/>
                      </a:moveTo>
                      <a:cubicBezTo>
                        <a:pt x="246592" y="105999"/>
                        <a:pt x="241267" y="118170"/>
                        <a:pt x="234421" y="129084"/>
                      </a:cubicBezTo>
                      <a:cubicBezTo>
                        <a:pt x="218017" y="155013"/>
                        <a:pt x="192749" y="173666"/>
                        <a:pt x="173666" y="187755"/>
                      </a:cubicBezTo>
                      <a:cubicBezTo>
                        <a:pt x="148067" y="206640"/>
                        <a:pt x="144463" y="203035"/>
                        <a:pt x="114333" y="226219"/>
                      </a:cubicBezTo>
                      <a:cubicBezTo>
                        <a:pt x="104047" y="234090"/>
                        <a:pt x="91976" y="244111"/>
                        <a:pt x="82517" y="252148"/>
                      </a:cubicBezTo>
                      <a:cubicBezTo>
                        <a:pt x="72992" y="260152"/>
                        <a:pt x="66080" y="266204"/>
                        <a:pt x="66080" y="266204"/>
                      </a:cubicBezTo>
                      <a:cubicBezTo>
                        <a:pt x="66080" y="266204"/>
                        <a:pt x="14717" y="236273"/>
                        <a:pt x="6152" y="204655"/>
                      </a:cubicBezTo>
                      <a:cubicBezTo>
                        <a:pt x="1356" y="187160"/>
                        <a:pt x="7111" y="159577"/>
                        <a:pt x="53777" y="115391"/>
                      </a:cubicBez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50726" y="61284"/>
                        <a:pt x="252413" y="75638"/>
                        <a:pt x="249204" y="9234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" name="Forma Livre: Forma 60">
                  <a:extLst>
                    <a:ext uri="{FF2B5EF4-FFF2-40B4-BE49-F238E27FC236}">
                      <a16:creationId xmlns:a16="http://schemas.microsoft.com/office/drawing/2014/main" id="{0E7E48C5-FF37-484A-A663-88783B5751EE}"/>
                    </a:ext>
                  </a:extLst>
                </p:cNvPr>
                <p:cNvSpPr/>
                <p:nvPr/>
              </p:nvSpPr>
              <p:spPr>
                <a:xfrm>
                  <a:off x="7092453" y="3385707"/>
                  <a:ext cx="251023" cy="129083"/>
                </a:xfrm>
                <a:custGeom>
                  <a:avLst/>
                  <a:gdLst>
                    <a:gd name="connsiteX0" fmla="*/ 234421 w 251023"/>
                    <a:gd name="connsiteY0" fmla="*/ 129084 h 129083"/>
                    <a:gd name="connsiteX1" fmla="*/ 129977 w 251023"/>
                    <a:gd name="connsiteY1" fmla="*/ 46831 h 129083"/>
                    <a:gd name="connsiteX2" fmla="*/ 15346 w 251023"/>
                    <a:gd name="connsiteY2" fmla="*/ 92340 h 129083"/>
                    <a:gd name="connsiteX3" fmla="*/ 11642 w 251023"/>
                    <a:gd name="connsiteY3" fmla="*/ 97301 h 129083"/>
                    <a:gd name="connsiteX4" fmla="*/ 0 w 251023"/>
                    <a:gd name="connsiteY4" fmla="*/ 92340 h 129083"/>
                    <a:gd name="connsiteX5" fmla="*/ 127562 w 251023"/>
                    <a:gd name="connsiteY5" fmla="*/ 0 h 129083"/>
                    <a:gd name="connsiteX6" fmla="*/ 249006 w 251023"/>
                    <a:gd name="connsiteY6" fmla="*/ 52321 h 129083"/>
                    <a:gd name="connsiteX7" fmla="*/ 251023 w 251023"/>
                    <a:gd name="connsiteY7" fmla="*/ 73190 h 129083"/>
                    <a:gd name="connsiteX8" fmla="*/ 249204 w 251023"/>
                    <a:gd name="connsiteY8" fmla="*/ 92340 h 129083"/>
                    <a:gd name="connsiteX9" fmla="*/ 248741 w 251023"/>
                    <a:gd name="connsiteY9" fmla="*/ 94622 h 129083"/>
                    <a:gd name="connsiteX10" fmla="*/ 234421 w 251023"/>
                    <a:gd name="connsiteY10" fmla="*/ 129084 h 129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23" h="129083">
                      <a:moveTo>
                        <a:pt x="234421" y="129084"/>
                      </a:moveTo>
                      <a:lnTo>
                        <a:pt x="129977" y="46831"/>
                      </a:lnTo>
                      <a:lnTo>
                        <a:pt x="15346" y="92340"/>
                      </a:lnTo>
                      <a:lnTo>
                        <a:pt x="11642" y="97301"/>
                      </a:lnTo>
                      <a:lnTo>
                        <a:pt x="0" y="92340"/>
                      </a:lnTo>
                      <a:cubicBezTo>
                        <a:pt x="42532" y="61549"/>
                        <a:pt x="85030" y="30758"/>
                        <a:pt x="127562" y="0"/>
                      </a:cubicBezTo>
                      <a:cubicBezTo>
                        <a:pt x="168043" y="17429"/>
                        <a:pt x="208525" y="34892"/>
                        <a:pt x="249006" y="52321"/>
                      </a:cubicBezTo>
                      <a:cubicBezTo>
                        <a:pt x="249998" y="57613"/>
                        <a:pt x="251023" y="64757"/>
                        <a:pt x="251023" y="73190"/>
                      </a:cubicBezTo>
                      <a:cubicBezTo>
                        <a:pt x="251023" y="79011"/>
                        <a:pt x="250527" y="85460"/>
                        <a:pt x="249204" y="92340"/>
                      </a:cubicBezTo>
                      <a:cubicBezTo>
                        <a:pt x="249072" y="93100"/>
                        <a:pt x="248907" y="93861"/>
                        <a:pt x="248741" y="94622"/>
                      </a:cubicBezTo>
                      <a:cubicBezTo>
                        <a:pt x="245996" y="107355"/>
                        <a:pt x="240903" y="118798"/>
                        <a:pt x="234421" y="129084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" name="Forma Livre: Forma 61">
                  <a:extLst>
                    <a:ext uri="{FF2B5EF4-FFF2-40B4-BE49-F238E27FC236}">
                      <a16:creationId xmlns:a16="http://schemas.microsoft.com/office/drawing/2014/main" id="{0DBF2D69-5BA3-4FB1-B02F-C6A8E0899237}"/>
                    </a:ext>
                  </a:extLst>
                </p:cNvPr>
                <p:cNvSpPr/>
                <p:nvPr/>
              </p:nvSpPr>
              <p:spPr>
                <a:xfrm>
                  <a:off x="6488377" y="2463745"/>
                  <a:ext cx="1050266" cy="1026604"/>
                </a:xfrm>
                <a:custGeom>
                  <a:avLst/>
                  <a:gdLst>
                    <a:gd name="connsiteX0" fmla="*/ 1041665 w 1050266"/>
                    <a:gd name="connsiteY0" fmla="*/ 671567 h 1026604"/>
                    <a:gd name="connsiteX1" fmla="*/ 888438 w 1050266"/>
                    <a:gd name="connsiteY1" fmla="*/ 1026605 h 1026604"/>
                    <a:gd name="connsiteX2" fmla="*/ 844319 w 1050266"/>
                    <a:gd name="connsiteY2" fmla="*/ 1001668 h 1026604"/>
                    <a:gd name="connsiteX3" fmla="*/ 687057 w 1050266"/>
                    <a:gd name="connsiteY3" fmla="*/ 912735 h 1026604"/>
                    <a:gd name="connsiteX4" fmla="*/ 794676 w 1050266"/>
                    <a:gd name="connsiteY4" fmla="*/ 700341 h 1026604"/>
                    <a:gd name="connsiteX5" fmla="*/ 740866 w 1050266"/>
                    <a:gd name="connsiteY5" fmla="*/ 474155 h 1026604"/>
                    <a:gd name="connsiteX6" fmla="*/ 745232 w 1050266"/>
                    <a:gd name="connsiteY6" fmla="*/ 709998 h 1026604"/>
                    <a:gd name="connsiteX7" fmla="*/ 734550 w 1050266"/>
                    <a:gd name="connsiteY7" fmla="*/ 829093 h 1026604"/>
                    <a:gd name="connsiteX8" fmla="*/ 346406 w 1050266"/>
                    <a:gd name="connsiteY8" fmla="*/ 850326 h 1026604"/>
                    <a:gd name="connsiteX9" fmla="*/ 224830 w 1050266"/>
                    <a:gd name="connsiteY9" fmla="*/ 770852 h 1026604"/>
                    <a:gd name="connsiteX10" fmla="*/ 0 w 1050266"/>
                    <a:gd name="connsiteY10" fmla="*/ 669583 h 1026604"/>
                    <a:gd name="connsiteX11" fmla="*/ 38232 w 1050266"/>
                    <a:gd name="connsiteY11" fmla="*/ 463373 h 1026604"/>
                    <a:gd name="connsiteX12" fmla="*/ 282906 w 1050266"/>
                    <a:gd name="connsiteY12" fmla="*/ 62662 h 1026604"/>
                    <a:gd name="connsiteX13" fmla="*/ 346406 w 1050266"/>
                    <a:gd name="connsiteY13" fmla="*/ 29026 h 1026604"/>
                    <a:gd name="connsiteX14" fmla="*/ 965961 w 1050266"/>
                    <a:gd name="connsiteY14" fmla="*/ 258089 h 1026604"/>
                    <a:gd name="connsiteX15" fmla="*/ 1041665 w 1050266"/>
                    <a:gd name="connsiteY15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50266" h="1026604">
                      <a:moveTo>
                        <a:pt x="1041665" y="671567"/>
                      </a:moveTo>
                      <a:cubicBezTo>
                        <a:pt x="1018514" y="850029"/>
                        <a:pt x="931763" y="972861"/>
                        <a:pt x="888438" y="1026605"/>
                      </a:cubicBezTo>
                      <a:cubicBezTo>
                        <a:pt x="873720" y="1018304"/>
                        <a:pt x="859036" y="1009969"/>
                        <a:pt x="844319" y="1001668"/>
                      </a:cubicBezTo>
                      <a:cubicBezTo>
                        <a:pt x="791898" y="972001"/>
                        <a:pt x="739477" y="942368"/>
                        <a:pt x="687057" y="912735"/>
                      </a:cubicBezTo>
                      <a:cubicBezTo>
                        <a:pt x="706702" y="894545"/>
                        <a:pt x="780852" y="821619"/>
                        <a:pt x="794676" y="700341"/>
                      </a:cubicBezTo>
                      <a:cubicBezTo>
                        <a:pt x="808038" y="582799"/>
                        <a:pt x="755915" y="497141"/>
                        <a:pt x="740866" y="474155"/>
                      </a:cubicBezTo>
                      <a:cubicBezTo>
                        <a:pt x="747216" y="544633"/>
                        <a:pt x="749796" y="623777"/>
                        <a:pt x="745232" y="709998"/>
                      </a:cubicBezTo>
                      <a:cubicBezTo>
                        <a:pt x="743016" y="751802"/>
                        <a:pt x="739312" y="791556"/>
                        <a:pt x="734550" y="829093"/>
                      </a:cubicBezTo>
                      <a:cubicBezTo>
                        <a:pt x="529696" y="910651"/>
                        <a:pt x="414404" y="888095"/>
                        <a:pt x="346406" y="850326"/>
                      </a:cubicBezTo>
                      <a:cubicBezTo>
                        <a:pt x="311845" y="831144"/>
                        <a:pt x="290645" y="809845"/>
                        <a:pt x="224830" y="770852"/>
                      </a:cubicBezTo>
                      <a:cubicBezTo>
                        <a:pt x="135004" y="717638"/>
                        <a:pt x="54438" y="687111"/>
                        <a:pt x="0" y="669583"/>
                      </a:cubicBezTo>
                      <a:cubicBezTo>
                        <a:pt x="3572" y="616865"/>
                        <a:pt x="12932" y="544931"/>
                        <a:pt x="38232" y="463373"/>
                      </a:cubicBezTo>
                      <a:cubicBezTo>
                        <a:pt x="70082" y="360582"/>
                        <a:pt x="130836" y="163203"/>
                        <a:pt x="282906" y="62662"/>
                      </a:cubicBezTo>
                      <a:cubicBezTo>
                        <a:pt x="302518" y="49730"/>
                        <a:pt x="323619" y="38353"/>
                        <a:pt x="346406" y="29026"/>
                      </a:cubicBezTo>
                      <a:cubicBezTo>
                        <a:pt x="559660" y="-58418"/>
                        <a:pt x="835323" y="61471"/>
                        <a:pt x="965961" y="258089"/>
                      </a:cubicBezTo>
                      <a:cubicBezTo>
                        <a:pt x="1075201" y="422495"/>
                        <a:pt x="1050197" y="605984"/>
                        <a:pt x="1041665" y="67156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A7B804B4-7396-41A7-806E-7772F8C2FB1D}"/>
                    </a:ext>
                  </a:extLst>
                </p:cNvPr>
                <p:cNvSpPr/>
                <p:nvPr/>
              </p:nvSpPr>
              <p:spPr>
                <a:xfrm>
                  <a:off x="6624380" y="2798524"/>
                  <a:ext cx="680181" cy="550532"/>
                </a:xfrm>
                <a:custGeom>
                  <a:avLst/>
                  <a:gdLst>
                    <a:gd name="connsiteX0" fmla="*/ 598712 w 680181"/>
                    <a:gd name="connsiteY0" fmla="*/ 494844 h 550532"/>
                    <a:gd name="connsiteX1" fmla="*/ 151433 w 680181"/>
                    <a:gd name="connsiteY1" fmla="*/ 481648 h 550532"/>
                    <a:gd name="connsiteX2" fmla="*/ 134368 w 680181"/>
                    <a:gd name="connsiteY2" fmla="*/ 463954 h 550532"/>
                    <a:gd name="connsiteX3" fmla="*/ 80723 w 680181"/>
                    <a:gd name="connsiteY3" fmla="*/ 397907 h 550532"/>
                    <a:gd name="connsiteX4" fmla="*/ 40771 w 680181"/>
                    <a:gd name="connsiteY4" fmla="*/ 339401 h 550532"/>
                    <a:gd name="connsiteX5" fmla="*/ 819 w 680181"/>
                    <a:gd name="connsiteY5" fmla="*/ 148604 h 550532"/>
                    <a:gd name="connsiteX6" fmla="*/ 8492 w 680181"/>
                    <a:gd name="connsiteY6" fmla="*/ 54710 h 550532"/>
                    <a:gd name="connsiteX7" fmla="*/ 83799 w 680181"/>
                    <a:gd name="connsiteY7" fmla="*/ 208598 h 550532"/>
                    <a:gd name="connsiteX8" fmla="*/ 337435 w 680181"/>
                    <a:gd name="connsiteY8" fmla="*/ 19321 h 550532"/>
                    <a:gd name="connsiteX9" fmla="*/ 491125 w 680181"/>
                    <a:gd name="connsiteY9" fmla="*/ 2388 h 550532"/>
                    <a:gd name="connsiteX10" fmla="*/ 530052 w 680181"/>
                    <a:gd name="connsiteY10" fmla="*/ 7283 h 550532"/>
                    <a:gd name="connsiteX11" fmla="*/ 558759 w 680181"/>
                    <a:gd name="connsiteY11" fmla="*/ 10094 h 550532"/>
                    <a:gd name="connsiteX12" fmla="*/ 641739 w 680181"/>
                    <a:gd name="connsiteY12" fmla="*/ 42406 h 550532"/>
                    <a:gd name="connsiteX13" fmla="*/ 672497 w 680181"/>
                    <a:gd name="connsiteY13" fmla="*/ 173210 h 550532"/>
                    <a:gd name="connsiteX14" fmla="*/ 629469 w 680181"/>
                    <a:gd name="connsiteY14" fmla="*/ 105510 h 550532"/>
                    <a:gd name="connsiteX15" fmla="*/ 609460 w 680181"/>
                    <a:gd name="connsiteY15" fmla="*/ 374822 h 550532"/>
                    <a:gd name="connsiteX16" fmla="*/ 598712 w 680181"/>
                    <a:gd name="connsiteY16" fmla="*/ 494844 h 55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181" h="550532">
                      <a:moveTo>
                        <a:pt x="598712" y="494844"/>
                      </a:moveTo>
                      <a:cubicBezTo>
                        <a:pt x="598712" y="494844"/>
                        <a:pt x="357378" y="628525"/>
                        <a:pt x="151433" y="481648"/>
                      </a:cubicBezTo>
                      <a:cubicBezTo>
                        <a:pt x="147167" y="477414"/>
                        <a:pt x="141247" y="471362"/>
                        <a:pt x="134368" y="463954"/>
                      </a:cubicBezTo>
                      <a:cubicBezTo>
                        <a:pt x="121866" y="450460"/>
                        <a:pt x="104834" y="430914"/>
                        <a:pt x="80723" y="397907"/>
                      </a:cubicBezTo>
                      <a:cubicBezTo>
                        <a:pt x="61971" y="372210"/>
                        <a:pt x="50495" y="356500"/>
                        <a:pt x="40771" y="339401"/>
                      </a:cubicBezTo>
                      <a:cubicBezTo>
                        <a:pt x="5747" y="278051"/>
                        <a:pt x="3432" y="217197"/>
                        <a:pt x="819" y="148604"/>
                      </a:cubicBezTo>
                      <a:cubicBezTo>
                        <a:pt x="158" y="132299"/>
                        <a:pt x="-2719" y="56363"/>
                        <a:pt x="8492" y="54710"/>
                      </a:cubicBezTo>
                      <a:cubicBezTo>
                        <a:pt x="23805" y="52461"/>
                        <a:pt x="28898" y="194112"/>
                        <a:pt x="83799" y="208598"/>
                      </a:cubicBezTo>
                      <a:cubicBezTo>
                        <a:pt x="142834" y="224208"/>
                        <a:pt x="188872" y="74123"/>
                        <a:pt x="337435" y="19321"/>
                      </a:cubicBezTo>
                      <a:cubicBezTo>
                        <a:pt x="397264" y="-2771"/>
                        <a:pt x="453290" y="-1812"/>
                        <a:pt x="491125" y="2388"/>
                      </a:cubicBezTo>
                      <a:cubicBezTo>
                        <a:pt x="506802" y="3678"/>
                        <a:pt x="514673" y="5365"/>
                        <a:pt x="530052" y="7283"/>
                      </a:cubicBezTo>
                      <a:cubicBezTo>
                        <a:pt x="545431" y="9168"/>
                        <a:pt x="555353" y="9763"/>
                        <a:pt x="558759" y="10094"/>
                      </a:cubicBezTo>
                      <a:cubicBezTo>
                        <a:pt x="578438" y="12012"/>
                        <a:pt x="617199" y="21372"/>
                        <a:pt x="641739" y="42406"/>
                      </a:cubicBezTo>
                      <a:cubicBezTo>
                        <a:pt x="690158" y="83880"/>
                        <a:pt x="683047" y="170531"/>
                        <a:pt x="672497" y="173210"/>
                      </a:cubicBezTo>
                      <a:cubicBezTo>
                        <a:pt x="662410" y="175756"/>
                        <a:pt x="644848" y="102930"/>
                        <a:pt x="629469" y="105510"/>
                      </a:cubicBezTo>
                      <a:cubicBezTo>
                        <a:pt x="611478" y="108519"/>
                        <a:pt x="620407" y="210251"/>
                        <a:pt x="609460" y="374822"/>
                      </a:cubicBezTo>
                      <a:cubicBezTo>
                        <a:pt x="606087" y="425920"/>
                        <a:pt x="601787" y="467691"/>
                        <a:pt x="598712" y="494844"/>
                      </a:cubicBezTo>
                    </a:path>
                  </a:pathLst>
                </a:custGeom>
                <a:solidFill>
                  <a:srgbClr val="02805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F58A1F72-70D4-4FA9-9447-D8702DB25C78}"/>
                    </a:ext>
                  </a:extLst>
                </p:cNvPr>
                <p:cNvSpPr/>
                <p:nvPr/>
              </p:nvSpPr>
              <p:spPr>
                <a:xfrm>
                  <a:off x="7578162" y="2693352"/>
                  <a:ext cx="285882" cy="235089"/>
                </a:xfrm>
                <a:custGeom>
                  <a:avLst/>
                  <a:gdLst>
                    <a:gd name="connsiteX0" fmla="*/ 0 w 285882"/>
                    <a:gd name="connsiteY0" fmla="*/ 110636 h 235089"/>
                    <a:gd name="connsiteX1" fmla="*/ 161396 w 285882"/>
                    <a:gd name="connsiteY1" fmla="*/ 2917 h 235089"/>
                    <a:gd name="connsiteX2" fmla="*/ 202902 w 285882"/>
                    <a:gd name="connsiteY2" fmla="*/ 33708 h 235089"/>
                    <a:gd name="connsiteX3" fmla="*/ 285882 w 285882"/>
                    <a:gd name="connsiteY3" fmla="*/ 33708 h 235089"/>
                    <a:gd name="connsiteX4" fmla="*/ 244409 w 285882"/>
                    <a:gd name="connsiteY4" fmla="*/ 175294 h 235089"/>
                    <a:gd name="connsiteX5" fmla="*/ 42168 w 285882"/>
                    <a:gd name="connsiteY5" fmla="*/ 235089 h 235089"/>
                    <a:gd name="connsiteX6" fmla="*/ 0 w 285882"/>
                    <a:gd name="connsiteY6" fmla="*/ 110636 h 2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882" h="235089">
                      <a:moveTo>
                        <a:pt x="0" y="110636"/>
                      </a:moveTo>
                      <a:lnTo>
                        <a:pt x="161396" y="2917"/>
                      </a:lnTo>
                      <a:cubicBezTo>
                        <a:pt x="161396" y="2917"/>
                        <a:pt x="186002" y="-14016"/>
                        <a:pt x="202902" y="33708"/>
                      </a:cubicBezTo>
                      <a:cubicBezTo>
                        <a:pt x="219803" y="81399"/>
                        <a:pt x="285882" y="33708"/>
                        <a:pt x="285882" y="33708"/>
                      </a:cubicBezTo>
                      <a:cubicBezTo>
                        <a:pt x="285882" y="33708"/>
                        <a:pt x="275134" y="150654"/>
                        <a:pt x="244409" y="175294"/>
                      </a:cubicBezTo>
                      <a:cubicBezTo>
                        <a:pt x="213651" y="199900"/>
                        <a:pt x="42168" y="235089"/>
                        <a:pt x="42168" y="235089"/>
                      </a:cubicBezTo>
                      <a:lnTo>
                        <a:pt x="0" y="110636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6D4CD31-9A24-4683-BE02-EBC6800A26F6}"/>
                    </a:ext>
                  </a:extLst>
                </p:cNvPr>
                <p:cNvSpPr/>
                <p:nvPr/>
              </p:nvSpPr>
              <p:spPr>
                <a:xfrm>
                  <a:off x="7584314" y="2791684"/>
                  <a:ext cx="70908" cy="136954"/>
                </a:xfrm>
                <a:custGeom>
                  <a:avLst/>
                  <a:gdLst>
                    <a:gd name="connsiteX0" fmla="*/ 35355 w 70908"/>
                    <a:gd name="connsiteY0" fmla="*/ 136955 h 136954"/>
                    <a:gd name="connsiteX1" fmla="*/ 33007 w 70908"/>
                    <a:gd name="connsiteY1" fmla="*/ 127893 h 136954"/>
                    <a:gd name="connsiteX2" fmla="*/ 36016 w 70908"/>
                    <a:gd name="connsiteY2" fmla="*/ 136757 h 136954"/>
                    <a:gd name="connsiteX3" fmla="*/ 70346 w 70908"/>
                    <a:gd name="connsiteY3" fmla="*/ 129282 h 136954"/>
                    <a:gd name="connsiteX4" fmla="*/ 70908 w 70908"/>
                    <a:gd name="connsiteY4" fmla="*/ 130373 h 136954"/>
                    <a:gd name="connsiteX5" fmla="*/ 35355 w 70908"/>
                    <a:gd name="connsiteY5" fmla="*/ 136955 h 136954"/>
                    <a:gd name="connsiteX6" fmla="*/ 1786 w 70908"/>
                    <a:gd name="connsiteY6" fmla="*/ 7011 h 136954"/>
                    <a:gd name="connsiteX7" fmla="*/ 0 w 70908"/>
                    <a:gd name="connsiteY7" fmla="*/ 0 h 136954"/>
                    <a:gd name="connsiteX8" fmla="*/ 3274 w 70908"/>
                    <a:gd name="connsiteY8" fmla="*/ 6019 h 136954"/>
                    <a:gd name="connsiteX9" fmla="*/ 1786 w 70908"/>
                    <a:gd name="connsiteY9" fmla="*/ 7011 h 13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908" h="136954">
                      <a:moveTo>
                        <a:pt x="35355" y="136955"/>
                      </a:moveTo>
                      <a:lnTo>
                        <a:pt x="33007" y="127893"/>
                      </a:lnTo>
                      <a:lnTo>
                        <a:pt x="36016" y="136757"/>
                      </a:lnTo>
                      <a:cubicBezTo>
                        <a:pt x="36016" y="136757"/>
                        <a:pt x="49808" y="133912"/>
                        <a:pt x="70346" y="129282"/>
                      </a:cubicBezTo>
                      <a:lnTo>
                        <a:pt x="70908" y="130373"/>
                      </a:lnTo>
                      <a:lnTo>
                        <a:pt x="35355" y="136955"/>
                      </a:lnTo>
                      <a:moveTo>
                        <a:pt x="1786" y="7011"/>
                      </a:moveTo>
                      <a:lnTo>
                        <a:pt x="0" y="0"/>
                      </a:lnTo>
                      <a:lnTo>
                        <a:pt x="3274" y="6019"/>
                      </a:lnTo>
                      <a:lnTo>
                        <a:pt x="1786" y="7011"/>
                      </a:lnTo>
                    </a:path>
                  </a:pathLst>
                </a:custGeom>
                <a:solidFill>
                  <a:srgbClr val="E5C7C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E712FC1C-AA2B-4CD2-9B16-161AB50AC7BD}"/>
                    </a:ext>
                  </a:extLst>
                </p:cNvPr>
                <p:cNvSpPr/>
                <p:nvPr/>
              </p:nvSpPr>
              <p:spPr>
                <a:xfrm>
                  <a:off x="7586100" y="2797704"/>
                  <a:ext cx="68560" cy="130737"/>
                </a:xfrm>
                <a:custGeom>
                  <a:avLst/>
                  <a:gdLst>
                    <a:gd name="connsiteX0" fmla="*/ 34230 w 68560"/>
                    <a:gd name="connsiteY0" fmla="*/ 130737 h 130737"/>
                    <a:gd name="connsiteX1" fmla="*/ 31221 w 68560"/>
                    <a:gd name="connsiteY1" fmla="*/ 121874 h 130737"/>
                    <a:gd name="connsiteX2" fmla="*/ 0 w 68560"/>
                    <a:gd name="connsiteY2" fmla="*/ 992 h 130737"/>
                    <a:gd name="connsiteX3" fmla="*/ 1488 w 68560"/>
                    <a:gd name="connsiteY3" fmla="*/ 0 h 130737"/>
                    <a:gd name="connsiteX4" fmla="*/ 68560 w 68560"/>
                    <a:gd name="connsiteY4" fmla="*/ 123263 h 130737"/>
                    <a:gd name="connsiteX5" fmla="*/ 34230 w 68560"/>
                    <a:gd name="connsiteY5" fmla="*/ 130737 h 13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560" h="130737">
                      <a:moveTo>
                        <a:pt x="34230" y="130737"/>
                      </a:moveTo>
                      <a:lnTo>
                        <a:pt x="31221" y="121874"/>
                      </a:lnTo>
                      <a:lnTo>
                        <a:pt x="0" y="992"/>
                      </a:lnTo>
                      <a:lnTo>
                        <a:pt x="1488" y="0"/>
                      </a:lnTo>
                      <a:lnTo>
                        <a:pt x="68560" y="123263"/>
                      </a:lnTo>
                      <a:cubicBezTo>
                        <a:pt x="48022" y="127893"/>
                        <a:pt x="34230" y="130737"/>
                        <a:pt x="34230" y="130737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9CB16407-BA43-47D7-ABF7-188867556D3A}"/>
                    </a:ext>
                  </a:extLst>
                </p:cNvPr>
                <p:cNvSpPr/>
                <p:nvPr/>
              </p:nvSpPr>
              <p:spPr>
                <a:xfrm>
                  <a:off x="6618208" y="2553965"/>
                  <a:ext cx="1015285" cy="629587"/>
                </a:xfrm>
                <a:custGeom>
                  <a:avLst/>
                  <a:gdLst>
                    <a:gd name="connsiteX0" fmla="*/ 1015285 w 1015285"/>
                    <a:gd name="connsiteY0" fmla="*/ 412212 h 629587"/>
                    <a:gd name="connsiteX1" fmla="*/ 132338 w 1015285"/>
                    <a:gd name="connsiteY1" fmla="*/ 538187 h 629587"/>
                    <a:gd name="connsiteX2" fmla="*/ 3287 w 1015285"/>
                    <a:gd name="connsiteY2" fmla="*/ 206168 h 629587"/>
                    <a:gd name="connsiteX3" fmla="*/ 58254 w 1015285"/>
                    <a:gd name="connsiteY3" fmla="*/ 60250 h 629587"/>
                    <a:gd name="connsiteX4" fmla="*/ 139779 w 1015285"/>
                    <a:gd name="connsiteY4" fmla="*/ 90 h 629587"/>
                    <a:gd name="connsiteX5" fmla="*/ 336001 w 1015285"/>
                    <a:gd name="connsiteY5" fmla="*/ 318285 h 629587"/>
                    <a:gd name="connsiteX6" fmla="*/ 966238 w 1015285"/>
                    <a:gd name="connsiteY6" fmla="*/ 220058 h 629587"/>
                    <a:gd name="connsiteX7" fmla="*/ 1012540 w 1015285"/>
                    <a:gd name="connsiteY7" fmla="*/ 401430 h 629587"/>
                    <a:gd name="connsiteX8" fmla="*/ 1015285 w 1015285"/>
                    <a:gd name="connsiteY8" fmla="*/ 412212 h 62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5285" h="629587">
                      <a:moveTo>
                        <a:pt x="1015285" y="412212"/>
                      </a:moveTo>
                      <a:cubicBezTo>
                        <a:pt x="665208" y="651031"/>
                        <a:pt x="303589" y="693133"/>
                        <a:pt x="132338" y="538187"/>
                      </a:cubicBezTo>
                      <a:cubicBezTo>
                        <a:pt x="67349" y="479416"/>
                        <a:pt x="-17847" y="349572"/>
                        <a:pt x="3287" y="206168"/>
                      </a:cubicBezTo>
                      <a:cubicBezTo>
                        <a:pt x="10762" y="155599"/>
                        <a:pt x="31664" y="100665"/>
                        <a:pt x="58254" y="60250"/>
                      </a:cubicBezTo>
                      <a:cubicBezTo>
                        <a:pt x="82596" y="23175"/>
                        <a:pt x="111799" y="-1696"/>
                        <a:pt x="139779" y="90"/>
                      </a:cubicBezTo>
                      <a:cubicBezTo>
                        <a:pt x="221072" y="5349"/>
                        <a:pt x="207645" y="221613"/>
                        <a:pt x="336001" y="318285"/>
                      </a:cubicBezTo>
                      <a:cubicBezTo>
                        <a:pt x="419080" y="380826"/>
                        <a:pt x="586759" y="411848"/>
                        <a:pt x="966238" y="220058"/>
                      </a:cubicBezTo>
                      <a:cubicBezTo>
                        <a:pt x="981650" y="280482"/>
                        <a:pt x="997095" y="340940"/>
                        <a:pt x="1012540" y="401430"/>
                      </a:cubicBezTo>
                      <a:cubicBezTo>
                        <a:pt x="1013433" y="405002"/>
                        <a:pt x="1014359" y="408607"/>
                        <a:pt x="1015285" y="412212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8" name="Forma Livre: Forma 67">
                  <a:extLst>
                    <a:ext uri="{FF2B5EF4-FFF2-40B4-BE49-F238E27FC236}">
                      <a16:creationId xmlns:a16="http://schemas.microsoft.com/office/drawing/2014/main" id="{24FC3D29-3314-4183-9557-EAD6ACA8141E}"/>
                    </a:ext>
                  </a:extLst>
                </p:cNvPr>
                <p:cNvSpPr/>
                <p:nvPr/>
              </p:nvSpPr>
              <p:spPr>
                <a:xfrm>
                  <a:off x="6771282" y="2463745"/>
                  <a:ext cx="767360" cy="1026604"/>
                </a:xfrm>
                <a:custGeom>
                  <a:avLst/>
                  <a:gdLst>
                    <a:gd name="connsiteX0" fmla="*/ 758759 w 767360"/>
                    <a:gd name="connsiteY0" fmla="*/ 671567 h 1026604"/>
                    <a:gd name="connsiteX1" fmla="*/ 605532 w 767360"/>
                    <a:gd name="connsiteY1" fmla="*/ 1026605 h 1026604"/>
                    <a:gd name="connsiteX2" fmla="*/ 561446 w 767360"/>
                    <a:gd name="connsiteY2" fmla="*/ 1001668 h 1026604"/>
                    <a:gd name="connsiteX3" fmla="*/ 622862 w 767360"/>
                    <a:gd name="connsiteY3" fmla="*/ 872584 h 1026604"/>
                    <a:gd name="connsiteX4" fmla="*/ 653091 w 767360"/>
                    <a:gd name="connsiteY4" fmla="*/ 532396 h 1026604"/>
                    <a:gd name="connsiteX5" fmla="*/ 494837 w 767360"/>
                    <a:gd name="connsiteY5" fmla="*/ 238676 h 1026604"/>
                    <a:gd name="connsiteX6" fmla="*/ 182827 w 767360"/>
                    <a:gd name="connsiteY6" fmla="*/ 261761 h 1026604"/>
                    <a:gd name="connsiteX7" fmla="*/ 79838 w 767360"/>
                    <a:gd name="connsiteY7" fmla="*/ 289476 h 1026604"/>
                    <a:gd name="connsiteX8" fmla="*/ 27583 w 767360"/>
                    <a:gd name="connsiteY8" fmla="*/ 160227 h 1026604"/>
                    <a:gd name="connsiteX9" fmla="*/ 0 w 767360"/>
                    <a:gd name="connsiteY9" fmla="*/ 62662 h 1026604"/>
                    <a:gd name="connsiteX10" fmla="*/ 46269 w 767360"/>
                    <a:gd name="connsiteY10" fmla="*/ 36600 h 1026604"/>
                    <a:gd name="connsiteX11" fmla="*/ 63500 w 767360"/>
                    <a:gd name="connsiteY11" fmla="*/ 29026 h 1026604"/>
                    <a:gd name="connsiteX12" fmla="*/ 683055 w 767360"/>
                    <a:gd name="connsiteY12" fmla="*/ 258089 h 1026604"/>
                    <a:gd name="connsiteX13" fmla="*/ 758759 w 767360"/>
                    <a:gd name="connsiteY13" fmla="*/ 671567 h 1026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7360" h="1026604">
                      <a:moveTo>
                        <a:pt x="758759" y="671567"/>
                      </a:moveTo>
                      <a:cubicBezTo>
                        <a:pt x="735608" y="850029"/>
                        <a:pt x="648858" y="972861"/>
                        <a:pt x="605532" y="1026605"/>
                      </a:cubicBezTo>
                      <a:cubicBezTo>
                        <a:pt x="590815" y="1018304"/>
                        <a:pt x="576130" y="1009969"/>
                        <a:pt x="561446" y="1001668"/>
                      </a:cubicBezTo>
                      <a:cubicBezTo>
                        <a:pt x="573021" y="1007323"/>
                        <a:pt x="619290" y="882010"/>
                        <a:pt x="622862" y="872584"/>
                      </a:cubicBezTo>
                      <a:cubicBezTo>
                        <a:pt x="669330" y="750082"/>
                        <a:pt x="687817" y="660488"/>
                        <a:pt x="653091" y="532396"/>
                      </a:cubicBezTo>
                      <a:cubicBezTo>
                        <a:pt x="621341" y="415186"/>
                        <a:pt x="591542" y="286664"/>
                        <a:pt x="494837" y="238676"/>
                      </a:cubicBezTo>
                      <a:cubicBezTo>
                        <a:pt x="405606" y="194424"/>
                        <a:pt x="267990" y="221610"/>
                        <a:pt x="182827" y="261761"/>
                      </a:cubicBezTo>
                      <a:cubicBezTo>
                        <a:pt x="143834" y="280149"/>
                        <a:pt x="109041" y="304491"/>
                        <a:pt x="79838" y="289476"/>
                      </a:cubicBezTo>
                      <a:cubicBezTo>
                        <a:pt x="58704" y="278595"/>
                        <a:pt x="53479" y="253757"/>
                        <a:pt x="27583" y="160227"/>
                      </a:cubicBezTo>
                      <a:cubicBezTo>
                        <a:pt x="15941" y="118158"/>
                        <a:pt x="6218" y="84126"/>
                        <a:pt x="0" y="62662"/>
                      </a:cubicBezTo>
                      <a:cubicBezTo>
                        <a:pt x="12468" y="54426"/>
                        <a:pt x="27914" y="45265"/>
                        <a:pt x="46269" y="36600"/>
                      </a:cubicBezTo>
                      <a:cubicBezTo>
                        <a:pt x="51891" y="33954"/>
                        <a:pt x="57646" y="31408"/>
                        <a:pt x="63500" y="29026"/>
                      </a:cubicBezTo>
                      <a:cubicBezTo>
                        <a:pt x="276754" y="-58418"/>
                        <a:pt x="552417" y="61471"/>
                        <a:pt x="683055" y="258089"/>
                      </a:cubicBezTo>
                      <a:cubicBezTo>
                        <a:pt x="792295" y="422495"/>
                        <a:pt x="767292" y="605984"/>
                        <a:pt x="758759" y="671567"/>
                      </a:cubicBez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" name="Forma Livre: Forma 68">
                  <a:extLst>
                    <a:ext uri="{FF2B5EF4-FFF2-40B4-BE49-F238E27FC236}">
                      <a16:creationId xmlns:a16="http://schemas.microsoft.com/office/drawing/2014/main" id="{6CEFECEF-4557-44A8-9D99-FA59CEBDA2C6}"/>
                    </a:ext>
                  </a:extLst>
                </p:cNvPr>
                <p:cNvSpPr/>
                <p:nvPr/>
              </p:nvSpPr>
              <p:spPr>
                <a:xfrm>
                  <a:off x="7300416" y="3083784"/>
                  <a:ext cx="132159" cy="329240"/>
                </a:xfrm>
                <a:custGeom>
                  <a:avLst/>
                  <a:gdLst>
                    <a:gd name="connsiteX0" fmla="*/ 8632 w 132159"/>
                    <a:gd name="connsiteY0" fmla="*/ 329241 h 329240"/>
                    <a:gd name="connsiteX1" fmla="*/ 0 w 132159"/>
                    <a:gd name="connsiteY1" fmla="*/ 321403 h 329240"/>
                    <a:gd name="connsiteX2" fmla="*/ 102493 w 132159"/>
                    <a:gd name="connsiteY2" fmla="*/ 89892 h 329240"/>
                    <a:gd name="connsiteX3" fmla="*/ 120617 w 132159"/>
                    <a:gd name="connsiteY3" fmla="*/ 0 h 329240"/>
                    <a:gd name="connsiteX4" fmla="*/ 132159 w 132159"/>
                    <a:gd name="connsiteY4" fmla="*/ 1687 h 329240"/>
                    <a:gd name="connsiteX5" fmla="*/ 113804 w 132159"/>
                    <a:gd name="connsiteY5" fmla="*/ 92736 h 329240"/>
                    <a:gd name="connsiteX6" fmla="*/ 8632 w 132159"/>
                    <a:gd name="connsiteY6" fmla="*/ 329241 h 32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159" h="329240">
                      <a:moveTo>
                        <a:pt x="8632" y="329241"/>
                      </a:moveTo>
                      <a:lnTo>
                        <a:pt x="0" y="321403"/>
                      </a:lnTo>
                      <a:cubicBezTo>
                        <a:pt x="56422" y="259126"/>
                        <a:pt x="81558" y="172905"/>
                        <a:pt x="102493" y="89892"/>
                      </a:cubicBezTo>
                      <a:cubicBezTo>
                        <a:pt x="110596" y="57845"/>
                        <a:pt x="116516" y="28410"/>
                        <a:pt x="120617" y="0"/>
                      </a:cubicBezTo>
                      <a:lnTo>
                        <a:pt x="132159" y="1687"/>
                      </a:lnTo>
                      <a:cubicBezTo>
                        <a:pt x="127992" y="30493"/>
                        <a:pt x="122006" y="60292"/>
                        <a:pt x="113804" y="92736"/>
                      </a:cubicBezTo>
                      <a:cubicBezTo>
                        <a:pt x="92505" y="177205"/>
                        <a:pt x="66873" y="265013"/>
                        <a:pt x="8632" y="329241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" name="Forma Livre: Forma 69">
                  <a:extLst>
                    <a:ext uri="{FF2B5EF4-FFF2-40B4-BE49-F238E27FC236}">
                      <a16:creationId xmlns:a16="http://schemas.microsoft.com/office/drawing/2014/main" id="{D2E7F99D-7F37-4110-B73B-B7F0E1105310}"/>
                    </a:ext>
                  </a:extLst>
                </p:cNvPr>
                <p:cNvSpPr/>
                <p:nvPr/>
              </p:nvSpPr>
              <p:spPr>
                <a:xfrm>
                  <a:off x="7321318" y="2692730"/>
                  <a:ext cx="92141" cy="152234"/>
                </a:xfrm>
                <a:custGeom>
                  <a:avLst/>
                  <a:gdLst>
                    <a:gd name="connsiteX0" fmla="*/ 81128 w 92141"/>
                    <a:gd name="connsiteY0" fmla="*/ 152235 h 152234"/>
                    <a:gd name="connsiteX1" fmla="*/ 0 w 92141"/>
                    <a:gd name="connsiteY1" fmla="*/ 7640 h 152234"/>
                    <a:gd name="connsiteX2" fmla="*/ 8797 w 92141"/>
                    <a:gd name="connsiteY2" fmla="*/ 0 h 152234"/>
                    <a:gd name="connsiteX3" fmla="*/ 92141 w 92141"/>
                    <a:gd name="connsiteY3" fmla="*/ 148431 h 152234"/>
                    <a:gd name="connsiteX4" fmla="*/ 81128 w 92141"/>
                    <a:gd name="connsiteY4" fmla="*/ 152235 h 152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141" h="152234">
                      <a:moveTo>
                        <a:pt x="81128" y="152235"/>
                      </a:moveTo>
                      <a:cubicBezTo>
                        <a:pt x="62210" y="97069"/>
                        <a:pt x="34164" y="47063"/>
                        <a:pt x="0" y="7640"/>
                      </a:cubicBezTo>
                      <a:lnTo>
                        <a:pt x="8797" y="0"/>
                      </a:lnTo>
                      <a:cubicBezTo>
                        <a:pt x="43954" y="40514"/>
                        <a:pt x="72760" y="91877"/>
                        <a:pt x="92141" y="148431"/>
                      </a:cubicBezTo>
                      <a:lnTo>
                        <a:pt x="81128" y="152235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71" name="Forma Livre: Forma 70">
                  <a:extLst>
                    <a:ext uri="{FF2B5EF4-FFF2-40B4-BE49-F238E27FC236}">
                      <a16:creationId xmlns:a16="http://schemas.microsoft.com/office/drawing/2014/main" id="{486BE5FE-1520-4F33-BC6E-2CB392FFC20D}"/>
                    </a:ext>
                  </a:extLst>
                </p:cNvPr>
                <p:cNvSpPr/>
                <p:nvPr/>
              </p:nvSpPr>
              <p:spPr>
                <a:xfrm>
                  <a:off x="6967816" y="2335708"/>
                  <a:ext cx="238441" cy="303822"/>
                </a:xfrm>
                <a:custGeom>
                  <a:avLst/>
                  <a:gdLst>
                    <a:gd name="connsiteX0" fmla="*/ 65305 w 238441"/>
                    <a:gd name="connsiteY0" fmla="*/ 299608 h 303822"/>
                    <a:gd name="connsiteX1" fmla="*/ 8056 w 238441"/>
                    <a:gd name="connsiteY1" fmla="*/ 248675 h 303822"/>
                    <a:gd name="connsiteX2" fmla="*/ 4219 w 238441"/>
                    <a:gd name="connsiteY2" fmla="*/ 183257 h 303822"/>
                    <a:gd name="connsiteX3" fmla="*/ 61138 w 238441"/>
                    <a:gd name="connsiteY3" fmla="*/ 0 h 303822"/>
                    <a:gd name="connsiteX4" fmla="*/ 238442 w 238441"/>
                    <a:gd name="connsiteY4" fmla="*/ 55166 h 303822"/>
                    <a:gd name="connsiteX5" fmla="*/ 181523 w 238441"/>
                    <a:gd name="connsiteY5" fmla="*/ 238423 h 303822"/>
                    <a:gd name="connsiteX6" fmla="*/ 152816 w 238441"/>
                    <a:gd name="connsiteY6" fmla="*/ 281814 h 303822"/>
                    <a:gd name="connsiteX7" fmla="*/ 65305 w 238441"/>
                    <a:gd name="connsiteY7" fmla="*/ 299608 h 30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441" h="303822">
                      <a:moveTo>
                        <a:pt x="65305" y="299608"/>
                      </a:moveTo>
                      <a:cubicBezTo>
                        <a:pt x="38747" y="291339"/>
                        <a:pt x="18540" y="272223"/>
                        <a:pt x="8056" y="248675"/>
                      </a:cubicBezTo>
                      <a:cubicBezTo>
                        <a:pt x="-808" y="228765"/>
                        <a:pt x="-2759" y="205680"/>
                        <a:pt x="4219" y="183257"/>
                      </a:cubicBezTo>
                      <a:lnTo>
                        <a:pt x="61138" y="0"/>
                      </a:lnTo>
                      <a:lnTo>
                        <a:pt x="238442" y="55166"/>
                      </a:lnTo>
                      <a:lnTo>
                        <a:pt x="181523" y="238423"/>
                      </a:lnTo>
                      <a:cubicBezTo>
                        <a:pt x="176066" y="255984"/>
                        <a:pt x="165880" y="270768"/>
                        <a:pt x="152816" y="281814"/>
                      </a:cubicBezTo>
                      <a:cubicBezTo>
                        <a:pt x="129433" y="301592"/>
                        <a:pt x="96724" y="309397"/>
                        <a:pt x="65305" y="299608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F21326EC-8936-4F94-AD58-9BCF4AFF45CA}"/>
                    </a:ext>
                  </a:extLst>
                </p:cNvPr>
                <p:cNvSpPr/>
                <p:nvPr/>
              </p:nvSpPr>
              <p:spPr>
                <a:xfrm>
                  <a:off x="7094735" y="2264634"/>
                  <a:ext cx="224135" cy="93596"/>
                </a:xfrm>
                <a:custGeom>
                  <a:avLst/>
                  <a:gdLst>
                    <a:gd name="connsiteX0" fmla="*/ 50734 w 224135"/>
                    <a:gd name="connsiteY0" fmla="*/ 93596 h 93596"/>
                    <a:gd name="connsiteX1" fmla="*/ 28608 w 224135"/>
                    <a:gd name="connsiteY1" fmla="*/ 57415 h 93596"/>
                    <a:gd name="connsiteX2" fmla="*/ 6019 w 224135"/>
                    <a:gd name="connsiteY2" fmla="*/ 20538 h 93596"/>
                    <a:gd name="connsiteX3" fmla="*/ 0 w 224135"/>
                    <a:gd name="connsiteY3" fmla="*/ 10649 h 93596"/>
                    <a:gd name="connsiteX4" fmla="*/ 46732 w 224135"/>
                    <a:gd name="connsiteY4" fmla="*/ 66840 h 93596"/>
                    <a:gd name="connsiteX5" fmla="*/ 46732 w 224135"/>
                    <a:gd name="connsiteY5" fmla="*/ 0 h 93596"/>
                    <a:gd name="connsiteX6" fmla="*/ 106826 w 224135"/>
                    <a:gd name="connsiteY6" fmla="*/ 41407 h 93596"/>
                    <a:gd name="connsiteX7" fmla="*/ 186994 w 224135"/>
                    <a:gd name="connsiteY7" fmla="*/ 66840 h 93596"/>
                    <a:gd name="connsiteX8" fmla="*/ 154914 w 224135"/>
                    <a:gd name="connsiteY8" fmla="*/ 30725 h 93596"/>
                    <a:gd name="connsiteX9" fmla="*/ 222779 w 224135"/>
                    <a:gd name="connsiteY9" fmla="*/ 56389 h 93596"/>
                    <a:gd name="connsiteX10" fmla="*/ 224135 w 224135"/>
                    <a:gd name="connsiteY10" fmla="*/ 56389 h 93596"/>
                    <a:gd name="connsiteX11" fmla="*/ 220365 w 224135"/>
                    <a:gd name="connsiteY11" fmla="*/ 69056 h 93596"/>
                    <a:gd name="connsiteX12" fmla="*/ 190070 w 224135"/>
                    <a:gd name="connsiteY12" fmla="*/ 58241 h 93596"/>
                    <a:gd name="connsiteX13" fmla="*/ 207003 w 224135"/>
                    <a:gd name="connsiteY13" fmla="*/ 78879 h 93596"/>
                    <a:gd name="connsiteX14" fmla="*/ 186994 w 224135"/>
                    <a:gd name="connsiteY14" fmla="*/ 76200 h 93596"/>
                    <a:gd name="connsiteX15" fmla="*/ 58771 w 224135"/>
                    <a:gd name="connsiteY15" fmla="*/ 28046 h 93596"/>
                    <a:gd name="connsiteX16" fmla="*/ 50734 w 224135"/>
                    <a:gd name="connsiteY16" fmla="*/ 93596 h 93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4135" h="93596">
                      <a:moveTo>
                        <a:pt x="50734" y="93596"/>
                      </a:moveTo>
                      <a:lnTo>
                        <a:pt x="28608" y="57415"/>
                      </a:lnTo>
                      <a:cubicBezTo>
                        <a:pt x="26128" y="42366"/>
                        <a:pt x="17793" y="29270"/>
                        <a:pt x="6019" y="20538"/>
                      </a:cubicBezTo>
                      <a:lnTo>
                        <a:pt x="0" y="10649"/>
                      </a:lnTo>
                      <a:lnTo>
                        <a:pt x="46732" y="66840"/>
                      </a:lnTo>
                      <a:lnTo>
                        <a:pt x="46732" y="0"/>
                      </a:lnTo>
                      <a:cubicBezTo>
                        <a:pt x="60457" y="12535"/>
                        <a:pt x="80334" y="28079"/>
                        <a:pt x="106826" y="41407"/>
                      </a:cubicBezTo>
                      <a:cubicBezTo>
                        <a:pt x="138179" y="57150"/>
                        <a:pt x="166853" y="63831"/>
                        <a:pt x="186994" y="66840"/>
                      </a:cubicBezTo>
                      <a:lnTo>
                        <a:pt x="154914" y="30725"/>
                      </a:lnTo>
                      <a:cubicBezTo>
                        <a:pt x="161098" y="35620"/>
                        <a:pt x="188317" y="56389"/>
                        <a:pt x="222779" y="56389"/>
                      </a:cubicBezTo>
                      <a:cubicBezTo>
                        <a:pt x="223209" y="56389"/>
                        <a:pt x="223672" y="56389"/>
                        <a:pt x="224135" y="56389"/>
                      </a:cubicBezTo>
                      <a:lnTo>
                        <a:pt x="220365" y="69056"/>
                      </a:lnTo>
                      <a:cubicBezTo>
                        <a:pt x="201546" y="67237"/>
                        <a:pt x="193278" y="61449"/>
                        <a:pt x="190070" y="58241"/>
                      </a:cubicBezTo>
                      <a:lnTo>
                        <a:pt x="207003" y="78879"/>
                      </a:lnTo>
                      <a:lnTo>
                        <a:pt x="186994" y="76200"/>
                      </a:lnTo>
                      <a:cubicBezTo>
                        <a:pt x="117541" y="73521"/>
                        <a:pt x="58771" y="28046"/>
                        <a:pt x="58771" y="28046"/>
                      </a:cubicBezTo>
                      <a:lnTo>
                        <a:pt x="50734" y="93596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6EA69496-0BA6-4753-B0F2-8E951AA943D1}"/>
                    </a:ext>
                  </a:extLst>
                </p:cNvPr>
                <p:cNvSpPr/>
                <p:nvPr/>
              </p:nvSpPr>
              <p:spPr>
                <a:xfrm>
                  <a:off x="6964467" y="2063034"/>
                  <a:ext cx="453836" cy="358035"/>
                </a:xfrm>
                <a:custGeom>
                  <a:avLst/>
                  <a:gdLst>
                    <a:gd name="connsiteX0" fmla="*/ 413471 w 453836"/>
                    <a:gd name="connsiteY0" fmla="*/ 233979 h 358035"/>
                    <a:gd name="connsiteX1" fmla="*/ 386418 w 453836"/>
                    <a:gd name="connsiteY1" fmla="*/ 251111 h 358035"/>
                    <a:gd name="connsiteX2" fmla="*/ 369352 w 453836"/>
                    <a:gd name="connsiteY2" fmla="*/ 256402 h 358035"/>
                    <a:gd name="connsiteX3" fmla="*/ 354403 w 453836"/>
                    <a:gd name="connsiteY3" fmla="*/ 257990 h 358035"/>
                    <a:gd name="connsiteX4" fmla="*/ 285182 w 453836"/>
                    <a:gd name="connsiteY4" fmla="*/ 232325 h 358035"/>
                    <a:gd name="connsiteX5" fmla="*/ 317262 w 453836"/>
                    <a:gd name="connsiteY5" fmla="*/ 268441 h 358035"/>
                    <a:gd name="connsiteX6" fmla="*/ 237094 w 453836"/>
                    <a:gd name="connsiteY6" fmla="*/ 243008 h 358035"/>
                    <a:gd name="connsiteX7" fmla="*/ 177000 w 453836"/>
                    <a:gd name="connsiteY7" fmla="*/ 201600 h 358035"/>
                    <a:gd name="connsiteX8" fmla="*/ 177000 w 453836"/>
                    <a:gd name="connsiteY8" fmla="*/ 268441 h 358035"/>
                    <a:gd name="connsiteX9" fmla="*/ 130268 w 453836"/>
                    <a:gd name="connsiteY9" fmla="*/ 212250 h 358035"/>
                    <a:gd name="connsiteX10" fmla="*/ 127490 w 453836"/>
                    <a:gd name="connsiteY10" fmla="*/ 216814 h 358035"/>
                    <a:gd name="connsiteX11" fmla="*/ 113632 w 453836"/>
                    <a:gd name="connsiteY11" fmla="*/ 239337 h 358035"/>
                    <a:gd name="connsiteX12" fmla="*/ 88563 w 453836"/>
                    <a:gd name="connsiteY12" fmla="*/ 280182 h 358035"/>
                    <a:gd name="connsiteX13" fmla="*/ 82081 w 453836"/>
                    <a:gd name="connsiteY13" fmla="*/ 290765 h 358035"/>
                    <a:gd name="connsiteX14" fmla="*/ 67595 w 453836"/>
                    <a:gd name="connsiteY14" fmla="*/ 314346 h 358035"/>
                    <a:gd name="connsiteX15" fmla="*/ 43419 w 453836"/>
                    <a:gd name="connsiteY15" fmla="*/ 353703 h 358035"/>
                    <a:gd name="connsiteX16" fmla="*/ 40740 w 453836"/>
                    <a:gd name="connsiteY16" fmla="*/ 358035 h 358035"/>
                    <a:gd name="connsiteX17" fmla="*/ 38987 w 453836"/>
                    <a:gd name="connsiteY17" fmla="*/ 354695 h 358035"/>
                    <a:gd name="connsiteX18" fmla="*/ 23376 w 453836"/>
                    <a:gd name="connsiteY18" fmla="*/ 320597 h 358035"/>
                    <a:gd name="connsiteX19" fmla="*/ 8990 w 453836"/>
                    <a:gd name="connsiteY19" fmla="*/ 276676 h 358035"/>
                    <a:gd name="connsiteX20" fmla="*/ 2011 w 453836"/>
                    <a:gd name="connsiteY20" fmla="*/ 243008 h 358035"/>
                    <a:gd name="connsiteX21" fmla="*/ 52778 w 453836"/>
                    <a:gd name="connsiteY21" fmla="*/ 57138 h 358035"/>
                    <a:gd name="connsiteX22" fmla="*/ 107547 w 453836"/>
                    <a:gd name="connsiteY22" fmla="*/ 12985 h 358035"/>
                    <a:gd name="connsiteX23" fmla="*/ 246453 w 453836"/>
                    <a:gd name="connsiteY23" fmla="*/ 21022 h 358035"/>
                    <a:gd name="connsiteX24" fmla="*/ 321264 w 453836"/>
                    <a:gd name="connsiteY24" fmla="*/ 83894 h 358035"/>
                    <a:gd name="connsiteX25" fmla="*/ 348252 w 453836"/>
                    <a:gd name="connsiteY25" fmla="*/ 81314 h 358035"/>
                    <a:gd name="connsiteX26" fmla="*/ 377356 w 453836"/>
                    <a:gd name="connsiteY26" fmla="*/ 78536 h 358035"/>
                    <a:gd name="connsiteX27" fmla="*/ 448165 w 453836"/>
                    <a:gd name="connsiteY27" fmla="*/ 124011 h 358035"/>
                    <a:gd name="connsiteX28" fmla="*/ 413471 w 453836"/>
                    <a:gd name="connsiteY28" fmla="*/ 233979 h 358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53836" h="358035">
                      <a:moveTo>
                        <a:pt x="413471" y="233979"/>
                      </a:moveTo>
                      <a:cubicBezTo>
                        <a:pt x="405336" y="241023"/>
                        <a:pt x="396207" y="246943"/>
                        <a:pt x="386418" y="251111"/>
                      </a:cubicBezTo>
                      <a:cubicBezTo>
                        <a:pt x="380928" y="253459"/>
                        <a:pt x="375239" y="255212"/>
                        <a:pt x="369352" y="256402"/>
                      </a:cubicBezTo>
                      <a:cubicBezTo>
                        <a:pt x="364259" y="257394"/>
                        <a:pt x="359265" y="257924"/>
                        <a:pt x="354403" y="257990"/>
                      </a:cubicBezTo>
                      <a:cubicBezTo>
                        <a:pt x="319280" y="258552"/>
                        <a:pt x="291432" y="237286"/>
                        <a:pt x="285182" y="232325"/>
                      </a:cubicBezTo>
                      <a:lnTo>
                        <a:pt x="317262" y="268441"/>
                      </a:lnTo>
                      <a:cubicBezTo>
                        <a:pt x="297121" y="265431"/>
                        <a:pt x="268447" y="258750"/>
                        <a:pt x="237094" y="243008"/>
                      </a:cubicBezTo>
                      <a:cubicBezTo>
                        <a:pt x="210602" y="229679"/>
                        <a:pt x="190725" y="214135"/>
                        <a:pt x="177000" y="201600"/>
                      </a:cubicBezTo>
                      <a:lnTo>
                        <a:pt x="177000" y="268441"/>
                      </a:lnTo>
                      <a:lnTo>
                        <a:pt x="130268" y="212250"/>
                      </a:lnTo>
                      <a:cubicBezTo>
                        <a:pt x="129342" y="213771"/>
                        <a:pt x="128416" y="215293"/>
                        <a:pt x="127490" y="216814"/>
                      </a:cubicBezTo>
                      <a:cubicBezTo>
                        <a:pt x="122860" y="224288"/>
                        <a:pt x="118263" y="231829"/>
                        <a:pt x="113632" y="239337"/>
                      </a:cubicBezTo>
                      <a:cubicBezTo>
                        <a:pt x="105298" y="252930"/>
                        <a:pt x="96931" y="266556"/>
                        <a:pt x="88563" y="280182"/>
                      </a:cubicBezTo>
                      <a:cubicBezTo>
                        <a:pt x="86413" y="283687"/>
                        <a:pt x="84231" y="287226"/>
                        <a:pt x="82081" y="290765"/>
                      </a:cubicBezTo>
                      <a:cubicBezTo>
                        <a:pt x="77252" y="298603"/>
                        <a:pt x="72424" y="306475"/>
                        <a:pt x="67595" y="314346"/>
                      </a:cubicBezTo>
                      <a:cubicBezTo>
                        <a:pt x="59525" y="327443"/>
                        <a:pt x="51455" y="340573"/>
                        <a:pt x="43419" y="353703"/>
                      </a:cubicBezTo>
                      <a:cubicBezTo>
                        <a:pt x="42526" y="355158"/>
                        <a:pt x="41633" y="356580"/>
                        <a:pt x="40740" y="358035"/>
                      </a:cubicBezTo>
                      <a:cubicBezTo>
                        <a:pt x="40211" y="356977"/>
                        <a:pt x="39615" y="355886"/>
                        <a:pt x="38987" y="354695"/>
                      </a:cubicBezTo>
                      <a:cubicBezTo>
                        <a:pt x="34456" y="345997"/>
                        <a:pt x="28900" y="334487"/>
                        <a:pt x="23376" y="320597"/>
                      </a:cubicBezTo>
                      <a:cubicBezTo>
                        <a:pt x="22053" y="317256"/>
                        <a:pt x="14943" y="299132"/>
                        <a:pt x="8990" y="276676"/>
                      </a:cubicBezTo>
                      <a:cubicBezTo>
                        <a:pt x="6178" y="266059"/>
                        <a:pt x="3599" y="254484"/>
                        <a:pt x="2011" y="243008"/>
                      </a:cubicBezTo>
                      <a:cubicBezTo>
                        <a:pt x="225" y="230076"/>
                        <a:pt x="-11714" y="132676"/>
                        <a:pt x="52778" y="57138"/>
                      </a:cubicBezTo>
                      <a:cubicBezTo>
                        <a:pt x="64552" y="43380"/>
                        <a:pt x="80361" y="25222"/>
                        <a:pt x="107547" y="12985"/>
                      </a:cubicBezTo>
                      <a:cubicBezTo>
                        <a:pt x="149054" y="-5668"/>
                        <a:pt x="205377" y="-5271"/>
                        <a:pt x="246453" y="21022"/>
                      </a:cubicBezTo>
                      <a:cubicBezTo>
                        <a:pt x="285115" y="45761"/>
                        <a:pt x="285909" y="77875"/>
                        <a:pt x="321264" y="83894"/>
                      </a:cubicBezTo>
                      <a:cubicBezTo>
                        <a:pt x="332972" y="85878"/>
                        <a:pt x="340281" y="83596"/>
                        <a:pt x="348252" y="81314"/>
                      </a:cubicBezTo>
                      <a:cubicBezTo>
                        <a:pt x="355858" y="79164"/>
                        <a:pt x="364094" y="76982"/>
                        <a:pt x="377356" y="78536"/>
                      </a:cubicBezTo>
                      <a:cubicBezTo>
                        <a:pt x="403252" y="81546"/>
                        <a:pt x="435829" y="97255"/>
                        <a:pt x="448165" y="124011"/>
                      </a:cubicBezTo>
                      <a:cubicBezTo>
                        <a:pt x="463511" y="157349"/>
                        <a:pt x="446313" y="205371"/>
                        <a:pt x="413471" y="233979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0F03AC90-3243-469E-BE83-4084CA42C634}"/>
                    </a:ext>
                  </a:extLst>
                </p:cNvPr>
                <p:cNvSpPr/>
                <p:nvPr/>
              </p:nvSpPr>
              <p:spPr>
                <a:xfrm>
                  <a:off x="7009242" y="2273961"/>
                  <a:ext cx="114862" cy="115027"/>
                </a:xfrm>
                <a:custGeom>
                  <a:avLst/>
                  <a:gdLst>
                    <a:gd name="connsiteX0" fmla="*/ 114862 w 114862"/>
                    <a:gd name="connsiteY0" fmla="*/ 57514 h 115027"/>
                    <a:gd name="connsiteX1" fmla="*/ 57415 w 114862"/>
                    <a:gd name="connsiteY1" fmla="*/ 115028 h 115027"/>
                    <a:gd name="connsiteX2" fmla="*/ 0 w 114862"/>
                    <a:gd name="connsiteY2" fmla="*/ 57514 h 115027"/>
                    <a:gd name="connsiteX3" fmla="*/ 57415 w 114862"/>
                    <a:gd name="connsiteY3" fmla="*/ 0 h 115027"/>
                    <a:gd name="connsiteX4" fmla="*/ 114862 w 114862"/>
                    <a:gd name="connsiteY4" fmla="*/ 57514 h 11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62" h="115027">
                      <a:moveTo>
                        <a:pt x="114862" y="57514"/>
                      </a:moveTo>
                      <a:cubicBezTo>
                        <a:pt x="114862" y="89264"/>
                        <a:pt x="89165" y="115028"/>
                        <a:pt x="57415" y="115028"/>
                      </a:cubicBezTo>
                      <a:cubicBezTo>
                        <a:pt x="25698" y="115028"/>
                        <a:pt x="0" y="89264"/>
                        <a:pt x="0" y="57514"/>
                      </a:cubicBezTo>
                      <a:cubicBezTo>
                        <a:pt x="0" y="25764"/>
                        <a:pt x="25698" y="0"/>
                        <a:pt x="57415" y="0"/>
                      </a:cubicBezTo>
                      <a:cubicBezTo>
                        <a:pt x="89165" y="0"/>
                        <a:pt x="114862" y="25764"/>
                        <a:pt x="114862" y="57514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864F0F3A-B015-433F-A1C0-E3FA84AD36BB}"/>
                    </a:ext>
                  </a:extLst>
                </p:cNvPr>
                <p:cNvSpPr/>
                <p:nvPr/>
              </p:nvSpPr>
              <p:spPr>
                <a:xfrm>
                  <a:off x="6589414" y="3491110"/>
                  <a:ext cx="9954" cy="6746"/>
                </a:xfrm>
                <a:custGeom>
                  <a:avLst/>
                  <a:gdLst>
                    <a:gd name="connsiteX0" fmla="*/ 9955 w 9954"/>
                    <a:gd name="connsiteY0" fmla="*/ 6747 h 6746"/>
                    <a:gd name="connsiteX1" fmla="*/ 8533 w 9954"/>
                    <a:gd name="connsiteY1" fmla="*/ 6714 h 6746"/>
                    <a:gd name="connsiteX2" fmla="*/ 0 w 9954"/>
                    <a:gd name="connsiteY2" fmla="*/ 0 h 6746"/>
                    <a:gd name="connsiteX3" fmla="*/ 9955 w 9954"/>
                    <a:gd name="connsiteY3" fmla="*/ 6747 h 6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4" h="6746">
                      <a:moveTo>
                        <a:pt x="9955" y="6747"/>
                      </a:moveTo>
                      <a:lnTo>
                        <a:pt x="8533" y="6714"/>
                      </a:lnTo>
                      <a:lnTo>
                        <a:pt x="0" y="0"/>
                      </a:lnTo>
                      <a:cubicBezTo>
                        <a:pt x="3109" y="2183"/>
                        <a:pt x="6449" y="4432"/>
                        <a:pt x="9955" y="6747"/>
                      </a:cubicBezTo>
                    </a:path>
                  </a:pathLst>
                </a:custGeom>
                <a:solidFill>
                  <a:srgbClr val="364FA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" name="Forma Livre: Forma 75">
                  <a:extLst>
                    <a:ext uri="{FF2B5EF4-FFF2-40B4-BE49-F238E27FC236}">
                      <a16:creationId xmlns:a16="http://schemas.microsoft.com/office/drawing/2014/main" id="{4C575190-D485-4388-A6BC-D84103AF0EC0}"/>
                    </a:ext>
                  </a:extLst>
                </p:cNvPr>
                <p:cNvSpPr/>
                <p:nvPr/>
              </p:nvSpPr>
              <p:spPr>
                <a:xfrm>
                  <a:off x="6466846" y="3373536"/>
                  <a:ext cx="696317" cy="389400"/>
                </a:xfrm>
                <a:custGeom>
                  <a:avLst/>
                  <a:gdLst>
                    <a:gd name="connsiteX0" fmla="*/ 640953 w 696317"/>
                    <a:gd name="connsiteY0" fmla="*/ 389401 h 389400"/>
                    <a:gd name="connsiteX1" fmla="*/ 639829 w 696317"/>
                    <a:gd name="connsiteY1" fmla="*/ 388309 h 389400"/>
                    <a:gd name="connsiteX2" fmla="*/ 666915 w 696317"/>
                    <a:gd name="connsiteY2" fmla="*/ 341478 h 389400"/>
                    <a:gd name="connsiteX3" fmla="*/ 552053 w 696317"/>
                    <a:gd name="connsiteY3" fmla="*/ 253008 h 389400"/>
                    <a:gd name="connsiteX4" fmla="*/ 399653 w 696317"/>
                    <a:gd name="connsiteY4" fmla="*/ 116814 h 389400"/>
                    <a:gd name="connsiteX5" fmla="*/ 218281 w 696317"/>
                    <a:gd name="connsiteY5" fmla="*/ 92174 h 389400"/>
                    <a:gd name="connsiteX6" fmla="*/ 100641 w 696317"/>
                    <a:gd name="connsiteY6" fmla="*/ 77159 h 389400"/>
                    <a:gd name="connsiteX7" fmla="*/ 87643 w 696317"/>
                    <a:gd name="connsiteY7" fmla="*/ 81426 h 389400"/>
                    <a:gd name="connsiteX8" fmla="*/ 87246 w 696317"/>
                    <a:gd name="connsiteY8" fmla="*/ 83410 h 389400"/>
                    <a:gd name="connsiteX9" fmla="*/ 95283 w 696317"/>
                    <a:gd name="connsiteY9" fmla="*/ 96176 h 389400"/>
                    <a:gd name="connsiteX10" fmla="*/ 0 w 696317"/>
                    <a:gd name="connsiteY10" fmla="*/ 21398 h 389400"/>
                    <a:gd name="connsiteX11" fmla="*/ 92505 w 696317"/>
                    <a:gd name="connsiteY11" fmla="*/ 28575 h 389400"/>
                    <a:gd name="connsiteX12" fmla="*/ 213684 w 696317"/>
                    <a:gd name="connsiteY12" fmla="*/ 13692 h 389400"/>
                    <a:gd name="connsiteX13" fmla="*/ 282377 w 696317"/>
                    <a:gd name="connsiteY13" fmla="*/ 0 h 389400"/>
                    <a:gd name="connsiteX14" fmla="*/ 301261 w 696317"/>
                    <a:gd name="connsiteY14" fmla="*/ 1389 h 389400"/>
                    <a:gd name="connsiteX15" fmla="*/ 424259 w 696317"/>
                    <a:gd name="connsiteY15" fmla="*/ 61416 h 389400"/>
                    <a:gd name="connsiteX16" fmla="*/ 489611 w 696317"/>
                    <a:gd name="connsiteY16" fmla="*/ 76895 h 389400"/>
                    <a:gd name="connsiteX17" fmla="*/ 551425 w 696317"/>
                    <a:gd name="connsiteY17" fmla="*/ 109802 h 389400"/>
                    <a:gd name="connsiteX18" fmla="*/ 601001 w 696317"/>
                    <a:gd name="connsiteY18" fmla="*/ 182959 h 389400"/>
                    <a:gd name="connsiteX19" fmla="*/ 696317 w 696317"/>
                    <a:gd name="connsiteY19" fmla="*/ 293787 h 389400"/>
                    <a:gd name="connsiteX20" fmla="*/ 640953 w 696317"/>
                    <a:gd name="connsiteY20" fmla="*/ 389401 h 38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96317" h="389400">
                      <a:moveTo>
                        <a:pt x="640953" y="389401"/>
                      </a:moveTo>
                      <a:lnTo>
                        <a:pt x="639829" y="388309"/>
                      </a:lnTo>
                      <a:cubicBezTo>
                        <a:pt x="648858" y="372699"/>
                        <a:pt x="657886" y="357088"/>
                        <a:pt x="666915" y="341478"/>
                      </a:cubicBezTo>
                      <a:cubicBezTo>
                        <a:pt x="629642" y="314490"/>
                        <a:pt x="591178" y="285089"/>
                        <a:pt x="552053" y="253008"/>
                      </a:cubicBezTo>
                      <a:cubicBezTo>
                        <a:pt x="495895" y="206970"/>
                        <a:pt x="445195" y="161131"/>
                        <a:pt x="399653" y="116814"/>
                      </a:cubicBezTo>
                      <a:cubicBezTo>
                        <a:pt x="360627" y="111654"/>
                        <a:pt x="297226" y="103188"/>
                        <a:pt x="218281" y="92174"/>
                      </a:cubicBezTo>
                      <a:cubicBezTo>
                        <a:pt x="151871" y="82914"/>
                        <a:pt x="117277" y="77159"/>
                        <a:pt x="100641" y="77159"/>
                      </a:cubicBezTo>
                      <a:cubicBezTo>
                        <a:pt x="92670" y="77159"/>
                        <a:pt x="88834" y="78482"/>
                        <a:pt x="87643" y="81426"/>
                      </a:cubicBezTo>
                      <a:cubicBezTo>
                        <a:pt x="87379" y="82021"/>
                        <a:pt x="87246" y="82682"/>
                        <a:pt x="87246" y="83410"/>
                      </a:cubicBezTo>
                      <a:cubicBezTo>
                        <a:pt x="87246" y="86684"/>
                        <a:pt x="89991" y="90951"/>
                        <a:pt x="95283" y="96176"/>
                      </a:cubicBezTo>
                      <a:lnTo>
                        <a:pt x="0" y="21398"/>
                      </a:lnTo>
                      <a:cubicBezTo>
                        <a:pt x="34065" y="26491"/>
                        <a:pt x="64856" y="28575"/>
                        <a:pt x="92505" y="28575"/>
                      </a:cubicBezTo>
                      <a:cubicBezTo>
                        <a:pt x="143107" y="28575"/>
                        <a:pt x="183224" y="21630"/>
                        <a:pt x="213684" y="13692"/>
                      </a:cubicBezTo>
                      <a:cubicBezTo>
                        <a:pt x="238059" y="7342"/>
                        <a:pt x="257605" y="0"/>
                        <a:pt x="282377" y="0"/>
                      </a:cubicBezTo>
                      <a:cubicBezTo>
                        <a:pt x="288330" y="0"/>
                        <a:pt x="294580" y="430"/>
                        <a:pt x="301261" y="1389"/>
                      </a:cubicBezTo>
                      <a:cubicBezTo>
                        <a:pt x="351267" y="8599"/>
                        <a:pt x="357717" y="36083"/>
                        <a:pt x="424259" y="61416"/>
                      </a:cubicBezTo>
                      <a:cubicBezTo>
                        <a:pt x="456109" y="73521"/>
                        <a:pt x="474133" y="74646"/>
                        <a:pt x="489611" y="76895"/>
                      </a:cubicBezTo>
                      <a:lnTo>
                        <a:pt x="551425" y="109802"/>
                      </a:lnTo>
                      <a:cubicBezTo>
                        <a:pt x="567730" y="127165"/>
                        <a:pt x="577519" y="148630"/>
                        <a:pt x="601001" y="182959"/>
                      </a:cubicBezTo>
                      <a:cubicBezTo>
                        <a:pt x="620646" y="211667"/>
                        <a:pt x="651007" y="251123"/>
                        <a:pt x="696317" y="293787"/>
                      </a:cubicBezTo>
                      <a:lnTo>
                        <a:pt x="640953" y="389401"/>
                      </a:ln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7" name="Forma Livre: Forma 76">
                  <a:extLst>
                    <a:ext uri="{FF2B5EF4-FFF2-40B4-BE49-F238E27FC236}">
                      <a16:creationId xmlns:a16="http://schemas.microsoft.com/office/drawing/2014/main" id="{90052438-F421-457B-9ED7-30397D769C66}"/>
                    </a:ext>
                  </a:extLst>
                </p:cNvPr>
                <p:cNvSpPr/>
                <p:nvPr/>
              </p:nvSpPr>
              <p:spPr>
                <a:xfrm>
                  <a:off x="6956458" y="3450431"/>
                  <a:ext cx="61813" cy="32907"/>
                </a:xfrm>
                <a:custGeom>
                  <a:avLst/>
                  <a:gdLst>
                    <a:gd name="connsiteX0" fmla="*/ 61813 w 61813"/>
                    <a:gd name="connsiteY0" fmla="*/ 32908 h 32907"/>
                    <a:gd name="connsiteX1" fmla="*/ 0 w 61813"/>
                    <a:gd name="connsiteY1" fmla="*/ 0 h 32907"/>
                    <a:gd name="connsiteX2" fmla="*/ 40680 w 61813"/>
                    <a:gd name="connsiteY2" fmla="*/ 15280 h 32907"/>
                    <a:gd name="connsiteX3" fmla="*/ 61813 w 61813"/>
                    <a:gd name="connsiteY3" fmla="*/ 32908 h 3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813" h="32907">
                      <a:moveTo>
                        <a:pt x="61813" y="32908"/>
                      </a:moveTo>
                      <a:lnTo>
                        <a:pt x="0" y="0"/>
                      </a:lnTo>
                      <a:cubicBezTo>
                        <a:pt x="13097" y="1885"/>
                        <a:pt x="24375" y="4531"/>
                        <a:pt x="40680" y="15280"/>
                      </a:cubicBezTo>
                      <a:cubicBezTo>
                        <a:pt x="49213" y="20902"/>
                        <a:pt x="55926" y="26657"/>
                        <a:pt x="61813" y="32908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CF90EBD0-47D8-44A7-A796-8C3E89F954DA}"/>
                    </a:ext>
                  </a:extLst>
                </p:cNvPr>
                <p:cNvSpPr/>
                <p:nvPr/>
              </p:nvSpPr>
              <p:spPr>
                <a:xfrm>
                  <a:off x="6881481" y="3776927"/>
                  <a:ext cx="150250" cy="208954"/>
                </a:xfrm>
                <a:custGeom>
                  <a:avLst/>
                  <a:gdLst>
                    <a:gd name="connsiteX0" fmla="*/ 0 w 150250"/>
                    <a:gd name="connsiteY0" fmla="*/ 208955 h 208954"/>
                    <a:gd name="connsiteX1" fmla="*/ 100277 w 150250"/>
                    <a:gd name="connsiteY1" fmla="*/ 68891 h 208954"/>
                    <a:gd name="connsiteX2" fmla="*/ 87776 w 150250"/>
                    <a:gd name="connsiteY2" fmla="*/ 60689 h 208954"/>
                    <a:gd name="connsiteX3" fmla="*/ 150250 w 150250"/>
                    <a:gd name="connsiteY3" fmla="*/ 0 h 208954"/>
                    <a:gd name="connsiteX4" fmla="*/ 100575 w 150250"/>
                    <a:gd name="connsiteY4" fmla="*/ 69056 h 208954"/>
                    <a:gd name="connsiteX5" fmla="*/ 100178 w 150250"/>
                    <a:gd name="connsiteY5" fmla="*/ 69585 h 208954"/>
                    <a:gd name="connsiteX6" fmla="*/ 99053 w 150250"/>
                    <a:gd name="connsiteY6" fmla="*/ 71173 h 208954"/>
                    <a:gd name="connsiteX7" fmla="*/ 6648 w 150250"/>
                    <a:gd name="connsiteY7" fmla="*/ 199694 h 208954"/>
                    <a:gd name="connsiteX8" fmla="*/ 0 w 150250"/>
                    <a:gd name="connsiteY8" fmla="*/ 208955 h 20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250" h="208954">
                      <a:moveTo>
                        <a:pt x="0" y="208955"/>
                      </a:moveTo>
                      <a:cubicBezTo>
                        <a:pt x="33503" y="162289"/>
                        <a:pt x="66907" y="115623"/>
                        <a:pt x="100277" y="68891"/>
                      </a:cubicBezTo>
                      <a:cubicBezTo>
                        <a:pt x="96341" y="66344"/>
                        <a:pt x="92174" y="63599"/>
                        <a:pt x="87776" y="60689"/>
                      </a:cubicBezTo>
                      <a:cubicBezTo>
                        <a:pt x="110563" y="41540"/>
                        <a:pt x="131696" y="20274"/>
                        <a:pt x="150250" y="0"/>
                      </a:cubicBezTo>
                      <a:cubicBezTo>
                        <a:pt x="133681" y="23019"/>
                        <a:pt x="117111" y="46038"/>
                        <a:pt x="100575" y="69056"/>
                      </a:cubicBezTo>
                      <a:cubicBezTo>
                        <a:pt x="100442" y="69222"/>
                        <a:pt x="100310" y="69420"/>
                        <a:pt x="100178" y="69585"/>
                      </a:cubicBezTo>
                      <a:cubicBezTo>
                        <a:pt x="99814" y="70115"/>
                        <a:pt x="99417" y="70644"/>
                        <a:pt x="99053" y="71173"/>
                      </a:cubicBezTo>
                      <a:cubicBezTo>
                        <a:pt x="68229" y="114002"/>
                        <a:pt x="37439" y="156865"/>
                        <a:pt x="6648" y="199694"/>
                      </a:cubicBezTo>
                      <a:cubicBezTo>
                        <a:pt x="4432" y="202803"/>
                        <a:pt x="2216" y="205846"/>
                        <a:pt x="0" y="208955"/>
                      </a:cubicBezTo>
                    </a:path>
                  </a:pathLst>
                </a:custGeom>
                <a:solidFill>
                  <a:srgbClr val="181717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3F3FD568-DF7D-4EBE-9225-0610B71A7E53}"/>
                    </a:ext>
                  </a:extLst>
                </p:cNvPr>
                <p:cNvSpPr/>
                <p:nvPr/>
              </p:nvSpPr>
              <p:spPr>
                <a:xfrm>
                  <a:off x="6061604" y="3337123"/>
                  <a:ext cx="920154" cy="751879"/>
                </a:xfrm>
                <a:custGeom>
                  <a:avLst/>
                  <a:gdLst>
                    <a:gd name="connsiteX0" fmla="*/ 745728 w 920154"/>
                    <a:gd name="connsiteY0" fmla="*/ 751880 h 751879"/>
                    <a:gd name="connsiteX1" fmla="*/ 393832 w 920154"/>
                    <a:gd name="connsiteY1" fmla="*/ 442251 h 751879"/>
                    <a:gd name="connsiteX2" fmla="*/ 0 w 920154"/>
                    <a:gd name="connsiteY2" fmla="*/ 24242 h 751879"/>
                    <a:gd name="connsiteX3" fmla="*/ 529 w 920154"/>
                    <a:gd name="connsiteY3" fmla="*/ 16239 h 751879"/>
                    <a:gd name="connsiteX4" fmla="*/ 4233 w 920154"/>
                    <a:gd name="connsiteY4" fmla="*/ 0 h 751879"/>
                    <a:gd name="connsiteX5" fmla="*/ 373691 w 920154"/>
                    <a:gd name="connsiteY5" fmla="*/ 338997 h 751879"/>
                    <a:gd name="connsiteX6" fmla="*/ 621969 w 920154"/>
                    <a:gd name="connsiteY6" fmla="*/ 473307 h 751879"/>
                    <a:gd name="connsiteX7" fmla="*/ 740337 w 920154"/>
                    <a:gd name="connsiteY7" fmla="*/ 562570 h 751879"/>
                    <a:gd name="connsiteX8" fmla="*/ 766432 w 920154"/>
                    <a:gd name="connsiteY8" fmla="*/ 565415 h 751879"/>
                    <a:gd name="connsiteX9" fmla="*/ 782770 w 920154"/>
                    <a:gd name="connsiteY9" fmla="*/ 564389 h 751879"/>
                    <a:gd name="connsiteX10" fmla="*/ 790707 w 920154"/>
                    <a:gd name="connsiteY10" fmla="*/ 568986 h 751879"/>
                    <a:gd name="connsiteX11" fmla="*/ 794411 w 920154"/>
                    <a:gd name="connsiteY11" fmla="*/ 562438 h 751879"/>
                    <a:gd name="connsiteX12" fmla="*/ 907653 w 920154"/>
                    <a:gd name="connsiteY12" fmla="*/ 500492 h 751879"/>
                    <a:gd name="connsiteX13" fmla="*/ 920155 w 920154"/>
                    <a:gd name="connsiteY13" fmla="*/ 508695 h 751879"/>
                    <a:gd name="connsiteX14" fmla="*/ 819878 w 920154"/>
                    <a:gd name="connsiteY14" fmla="*/ 648758 h 751879"/>
                    <a:gd name="connsiteX15" fmla="*/ 745728 w 920154"/>
                    <a:gd name="connsiteY15" fmla="*/ 751880 h 75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0154" h="751879">
                      <a:moveTo>
                        <a:pt x="745728" y="751880"/>
                      </a:moveTo>
                      <a:cubicBezTo>
                        <a:pt x="674588" y="688247"/>
                        <a:pt x="550763" y="578214"/>
                        <a:pt x="393832" y="442251"/>
                      </a:cubicBezTo>
                      <a:cubicBezTo>
                        <a:pt x="133515" y="216727"/>
                        <a:pt x="-33" y="98623"/>
                        <a:pt x="0" y="24242"/>
                      </a:cubicBezTo>
                      <a:cubicBezTo>
                        <a:pt x="0" y="21530"/>
                        <a:pt x="165" y="18852"/>
                        <a:pt x="529" y="16239"/>
                      </a:cubicBezTo>
                      <a:cubicBezTo>
                        <a:pt x="1290" y="10716"/>
                        <a:pt x="2547" y="5292"/>
                        <a:pt x="4233" y="0"/>
                      </a:cubicBezTo>
                      <a:cubicBezTo>
                        <a:pt x="151871" y="208492"/>
                        <a:pt x="280988" y="297094"/>
                        <a:pt x="373691" y="338997"/>
                      </a:cubicBezTo>
                      <a:cubicBezTo>
                        <a:pt x="443276" y="370483"/>
                        <a:pt x="526256" y="390955"/>
                        <a:pt x="621969" y="473307"/>
                      </a:cubicBezTo>
                      <a:cubicBezTo>
                        <a:pt x="675746" y="519542"/>
                        <a:pt x="695292" y="552384"/>
                        <a:pt x="740337" y="562570"/>
                      </a:cubicBezTo>
                      <a:cubicBezTo>
                        <a:pt x="749002" y="564522"/>
                        <a:pt x="757701" y="565415"/>
                        <a:pt x="766432" y="565415"/>
                      </a:cubicBezTo>
                      <a:cubicBezTo>
                        <a:pt x="771889" y="565415"/>
                        <a:pt x="777313" y="565084"/>
                        <a:pt x="782770" y="564389"/>
                      </a:cubicBezTo>
                      <a:cubicBezTo>
                        <a:pt x="785416" y="565944"/>
                        <a:pt x="788061" y="567465"/>
                        <a:pt x="790707" y="568986"/>
                      </a:cubicBezTo>
                      <a:lnTo>
                        <a:pt x="794411" y="562438"/>
                      </a:lnTo>
                      <a:cubicBezTo>
                        <a:pt x="833801" y="554203"/>
                        <a:pt x="872695" y="529828"/>
                        <a:pt x="907653" y="500492"/>
                      </a:cubicBezTo>
                      <a:cubicBezTo>
                        <a:pt x="912052" y="503403"/>
                        <a:pt x="916219" y="506148"/>
                        <a:pt x="920155" y="508695"/>
                      </a:cubicBezTo>
                      <a:cubicBezTo>
                        <a:pt x="886784" y="555427"/>
                        <a:pt x="853381" y="602092"/>
                        <a:pt x="819878" y="648758"/>
                      </a:cubicBezTo>
                      <a:cubicBezTo>
                        <a:pt x="795172" y="683121"/>
                        <a:pt x="770467" y="717484"/>
                        <a:pt x="745728" y="751880"/>
                      </a:cubicBezTo>
                    </a:path>
                  </a:pathLst>
                </a:custGeom>
                <a:solidFill>
                  <a:schemeClr val="tx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4B7017DC-6CDE-46BB-B4CD-D589600187C2}"/>
                    </a:ext>
                  </a:extLst>
                </p:cNvPr>
                <p:cNvSpPr/>
                <p:nvPr/>
              </p:nvSpPr>
              <p:spPr>
                <a:xfrm>
                  <a:off x="6844373" y="3899561"/>
                  <a:ext cx="11641" cy="6548"/>
                </a:xfrm>
                <a:custGeom>
                  <a:avLst/>
                  <a:gdLst>
                    <a:gd name="connsiteX0" fmla="*/ 7938 w 11641"/>
                    <a:gd name="connsiteY0" fmla="*/ 6548 h 6548"/>
                    <a:gd name="connsiteX1" fmla="*/ 0 w 11641"/>
                    <a:gd name="connsiteY1" fmla="*/ 1951 h 6548"/>
                    <a:gd name="connsiteX2" fmla="*/ 11642 w 11641"/>
                    <a:gd name="connsiteY2" fmla="*/ 0 h 6548"/>
                    <a:gd name="connsiteX3" fmla="*/ 7938 w 11641"/>
                    <a:gd name="connsiteY3" fmla="*/ 6548 h 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41" h="6548">
                      <a:moveTo>
                        <a:pt x="7938" y="6548"/>
                      </a:moveTo>
                      <a:cubicBezTo>
                        <a:pt x="5292" y="5027"/>
                        <a:pt x="2646" y="3506"/>
                        <a:pt x="0" y="1951"/>
                      </a:cubicBezTo>
                      <a:cubicBezTo>
                        <a:pt x="3870" y="1455"/>
                        <a:pt x="7772" y="794"/>
                        <a:pt x="11642" y="0"/>
                      </a:cubicBezTo>
                      <a:lnTo>
                        <a:pt x="7938" y="6548"/>
                      </a:lnTo>
                    </a:path>
                  </a:pathLst>
                </a:custGeom>
                <a:solidFill>
                  <a:srgbClr val="3145A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878A15E6-99AE-45AB-9B4F-1042576B7D4E}"/>
                    </a:ext>
                  </a:extLst>
                </p:cNvPr>
                <p:cNvSpPr/>
                <p:nvPr/>
              </p:nvSpPr>
              <p:spPr>
                <a:xfrm>
                  <a:off x="6888129" y="3846512"/>
                  <a:ext cx="93530" cy="130108"/>
                </a:xfrm>
                <a:custGeom>
                  <a:avLst/>
                  <a:gdLst>
                    <a:gd name="connsiteX0" fmla="*/ 0 w 93530"/>
                    <a:gd name="connsiteY0" fmla="*/ 130109 h 130108"/>
                    <a:gd name="connsiteX1" fmla="*/ 92406 w 93530"/>
                    <a:gd name="connsiteY1" fmla="*/ 1588 h 130108"/>
                    <a:gd name="connsiteX2" fmla="*/ 93530 w 93530"/>
                    <a:gd name="connsiteY2" fmla="*/ 0 h 130108"/>
                    <a:gd name="connsiteX3" fmla="*/ 92406 w 93530"/>
                    <a:gd name="connsiteY3" fmla="*/ 1588 h 130108"/>
                    <a:gd name="connsiteX4" fmla="*/ 0 w 93530"/>
                    <a:gd name="connsiteY4" fmla="*/ 130109 h 13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30" h="130108">
                      <a:moveTo>
                        <a:pt x="0" y="130109"/>
                      </a:moveTo>
                      <a:cubicBezTo>
                        <a:pt x="30791" y="87279"/>
                        <a:pt x="61582" y="44417"/>
                        <a:pt x="92406" y="1588"/>
                      </a:cubicBezTo>
                      <a:cubicBezTo>
                        <a:pt x="92770" y="1058"/>
                        <a:pt x="93166" y="529"/>
                        <a:pt x="93530" y="0"/>
                      </a:cubicBezTo>
                      <a:cubicBezTo>
                        <a:pt x="93166" y="529"/>
                        <a:pt x="92770" y="1058"/>
                        <a:pt x="92406" y="1588"/>
                      </a:cubicBezTo>
                      <a:cubicBezTo>
                        <a:pt x="61582" y="44417"/>
                        <a:pt x="30791" y="87279"/>
                        <a:pt x="0" y="130109"/>
                      </a:cubicBezTo>
                    </a:path>
                  </a:pathLst>
                </a:custGeom>
                <a:solidFill>
                  <a:srgbClr val="8A68A2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" name="Forma Livre: Forma 81">
                  <a:extLst>
                    <a:ext uri="{FF2B5EF4-FFF2-40B4-BE49-F238E27FC236}">
                      <a16:creationId xmlns:a16="http://schemas.microsoft.com/office/drawing/2014/main" id="{3B02124C-1783-4ECC-B241-960470F64C07}"/>
                    </a:ext>
                  </a:extLst>
                </p:cNvPr>
                <p:cNvSpPr/>
                <p:nvPr/>
              </p:nvSpPr>
              <p:spPr>
                <a:xfrm>
                  <a:off x="6888129" y="3848099"/>
                  <a:ext cx="92405" cy="128521"/>
                </a:xfrm>
                <a:custGeom>
                  <a:avLst/>
                  <a:gdLst>
                    <a:gd name="connsiteX0" fmla="*/ 0 w 92405"/>
                    <a:gd name="connsiteY0" fmla="*/ 128521 h 128521"/>
                    <a:gd name="connsiteX1" fmla="*/ 92406 w 92405"/>
                    <a:gd name="connsiteY1" fmla="*/ 0 h 128521"/>
                    <a:gd name="connsiteX2" fmla="*/ 0 w 92405"/>
                    <a:gd name="connsiteY2" fmla="*/ 128521 h 1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405" h="128521">
                      <a:moveTo>
                        <a:pt x="0" y="128521"/>
                      </a:moveTo>
                      <a:cubicBezTo>
                        <a:pt x="30791" y="85692"/>
                        <a:pt x="61582" y="42829"/>
                        <a:pt x="92406" y="0"/>
                      </a:cubicBezTo>
                      <a:cubicBezTo>
                        <a:pt x="61582" y="42863"/>
                        <a:pt x="30791" y="85692"/>
                        <a:pt x="0" y="128521"/>
                      </a:cubicBezTo>
                    </a:path>
                  </a:pathLst>
                </a:custGeom>
                <a:solidFill>
                  <a:srgbClr val="7C629A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8EDEE8BE-175B-436D-B4BF-1237D3BA8725}"/>
                    </a:ext>
                  </a:extLst>
                </p:cNvPr>
                <p:cNvSpPr/>
                <p:nvPr/>
              </p:nvSpPr>
              <p:spPr>
                <a:xfrm>
                  <a:off x="6618208" y="2613630"/>
                  <a:ext cx="1015285" cy="569922"/>
                </a:xfrm>
                <a:custGeom>
                  <a:avLst/>
                  <a:gdLst>
                    <a:gd name="connsiteX0" fmla="*/ 1015285 w 1015285"/>
                    <a:gd name="connsiteY0" fmla="*/ 352547 h 569922"/>
                    <a:gd name="connsiteX1" fmla="*/ 132338 w 1015285"/>
                    <a:gd name="connsiteY1" fmla="*/ 478522 h 569922"/>
                    <a:gd name="connsiteX2" fmla="*/ 3287 w 1015285"/>
                    <a:gd name="connsiteY2" fmla="*/ 146503 h 569922"/>
                    <a:gd name="connsiteX3" fmla="*/ 58254 w 1015285"/>
                    <a:gd name="connsiteY3" fmla="*/ 585 h 569922"/>
                    <a:gd name="connsiteX4" fmla="*/ 64703 w 1015285"/>
                    <a:gd name="connsiteY4" fmla="*/ 142832 h 569922"/>
                    <a:gd name="connsiteX5" fmla="*/ 142226 w 1015285"/>
                    <a:gd name="connsiteY5" fmla="*/ 295000 h 569922"/>
                    <a:gd name="connsiteX6" fmla="*/ 308219 w 1015285"/>
                    <a:gd name="connsiteY6" fmla="*/ 464300 h 569922"/>
                    <a:gd name="connsiteX7" fmla="*/ 1015285 w 1015285"/>
                    <a:gd name="connsiteY7" fmla="*/ 352547 h 56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285" h="569922">
                      <a:moveTo>
                        <a:pt x="1015285" y="352547"/>
                      </a:moveTo>
                      <a:cubicBezTo>
                        <a:pt x="665208" y="591367"/>
                        <a:pt x="303589" y="633468"/>
                        <a:pt x="132338" y="478522"/>
                      </a:cubicBezTo>
                      <a:cubicBezTo>
                        <a:pt x="67349" y="419751"/>
                        <a:pt x="-17847" y="289907"/>
                        <a:pt x="3287" y="146503"/>
                      </a:cubicBezTo>
                      <a:cubicBezTo>
                        <a:pt x="10762" y="95934"/>
                        <a:pt x="31664" y="41000"/>
                        <a:pt x="58254" y="585"/>
                      </a:cubicBezTo>
                      <a:cubicBezTo>
                        <a:pt x="63347" y="-7187"/>
                        <a:pt x="47572" y="63655"/>
                        <a:pt x="64703" y="142832"/>
                      </a:cubicBezTo>
                      <a:cubicBezTo>
                        <a:pt x="78098" y="204843"/>
                        <a:pt x="107268" y="246350"/>
                        <a:pt x="142226" y="295000"/>
                      </a:cubicBezTo>
                      <a:cubicBezTo>
                        <a:pt x="206024" y="383801"/>
                        <a:pt x="278156" y="443762"/>
                        <a:pt x="308219" y="464300"/>
                      </a:cubicBezTo>
                      <a:cubicBezTo>
                        <a:pt x="447556" y="559451"/>
                        <a:pt x="736249" y="527867"/>
                        <a:pt x="1015285" y="352547"/>
                      </a:cubicBezTo>
                    </a:path>
                  </a:pathLst>
                </a:custGeom>
                <a:solidFill>
                  <a:srgbClr val="03C18F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47E1F10E-E510-4AC5-89ED-025167FA5E0E}"/>
                    </a:ext>
                  </a:extLst>
                </p:cNvPr>
                <p:cNvSpPr/>
                <p:nvPr/>
              </p:nvSpPr>
              <p:spPr>
                <a:xfrm>
                  <a:off x="7039707" y="2302106"/>
                  <a:ext cx="68356" cy="65484"/>
                </a:xfrm>
                <a:custGeom>
                  <a:avLst/>
                  <a:gdLst>
                    <a:gd name="connsiteX0" fmla="*/ 30951 w 68356"/>
                    <a:gd name="connsiteY0" fmla="*/ 65484 h 65484"/>
                    <a:gd name="connsiteX1" fmla="*/ 260 w 68356"/>
                    <a:gd name="connsiteY1" fmla="*/ 28013 h 65484"/>
                    <a:gd name="connsiteX2" fmla="*/ 34226 w 68356"/>
                    <a:gd name="connsiteY2" fmla="*/ 0 h 65484"/>
                    <a:gd name="connsiteX3" fmla="*/ 34325 w 68356"/>
                    <a:gd name="connsiteY3" fmla="*/ 0 h 65484"/>
                    <a:gd name="connsiteX4" fmla="*/ 68357 w 68356"/>
                    <a:gd name="connsiteY4" fmla="*/ 28013 h 65484"/>
                    <a:gd name="connsiteX5" fmla="*/ 30951 w 68356"/>
                    <a:gd name="connsiteY5" fmla="*/ 65484 h 6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56" h="65484">
                      <a:moveTo>
                        <a:pt x="30951" y="65484"/>
                      </a:moveTo>
                      <a:cubicBezTo>
                        <a:pt x="11339" y="63037"/>
                        <a:pt x="-2055" y="45442"/>
                        <a:pt x="260" y="28013"/>
                      </a:cubicBezTo>
                      <a:cubicBezTo>
                        <a:pt x="2443" y="11609"/>
                        <a:pt x="18020" y="0"/>
                        <a:pt x="34226" y="0"/>
                      </a:cubicBezTo>
                      <a:cubicBezTo>
                        <a:pt x="34259" y="0"/>
                        <a:pt x="34292" y="0"/>
                        <a:pt x="34325" y="0"/>
                      </a:cubicBezTo>
                      <a:cubicBezTo>
                        <a:pt x="50498" y="33"/>
                        <a:pt x="64818" y="11708"/>
                        <a:pt x="68357" y="28013"/>
                      </a:cubicBezTo>
                      <a:lnTo>
                        <a:pt x="30951" y="65484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FF46156E-39F4-4790-921D-9DD3BD9E618F}"/>
                    </a:ext>
                  </a:extLst>
                </p:cNvPr>
                <p:cNvSpPr/>
                <p:nvPr/>
              </p:nvSpPr>
              <p:spPr>
                <a:xfrm>
                  <a:off x="7053655" y="2411710"/>
                  <a:ext cx="116420" cy="164471"/>
                </a:xfrm>
                <a:custGeom>
                  <a:avLst/>
                  <a:gdLst>
                    <a:gd name="connsiteX0" fmla="*/ 6354 w 116420"/>
                    <a:gd name="connsiteY0" fmla="*/ 0 h 164471"/>
                    <a:gd name="connsiteX1" fmla="*/ 116421 w 116420"/>
                    <a:gd name="connsiteY1" fmla="*/ 93233 h 164471"/>
                    <a:gd name="connsiteX2" fmla="*/ 95816 w 116420"/>
                    <a:gd name="connsiteY2" fmla="*/ 164472 h 164471"/>
                    <a:gd name="connsiteX3" fmla="*/ 23717 w 116420"/>
                    <a:gd name="connsiteY3" fmla="*/ 117673 h 164471"/>
                    <a:gd name="connsiteX4" fmla="*/ 6354 w 116420"/>
                    <a:gd name="connsiteY4" fmla="*/ 0 h 16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20" h="164471">
                      <a:moveTo>
                        <a:pt x="6354" y="0"/>
                      </a:moveTo>
                      <a:cubicBezTo>
                        <a:pt x="6354" y="0"/>
                        <a:pt x="20840" y="86155"/>
                        <a:pt x="116421" y="93233"/>
                      </a:cubicBezTo>
                      <a:lnTo>
                        <a:pt x="95816" y="164472"/>
                      </a:lnTo>
                      <a:cubicBezTo>
                        <a:pt x="84638" y="161826"/>
                        <a:pt x="49051" y="151772"/>
                        <a:pt x="23717" y="117673"/>
                      </a:cubicBezTo>
                      <a:cubicBezTo>
                        <a:pt x="-14350" y="66477"/>
                        <a:pt x="4337" y="6152"/>
                        <a:pt x="6354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77154FE9-E2DE-4C65-8636-3383A592214F}"/>
                    </a:ext>
                  </a:extLst>
                </p:cNvPr>
                <p:cNvSpPr/>
                <p:nvPr/>
              </p:nvSpPr>
              <p:spPr>
                <a:xfrm>
                  <a:off x="6920502" y="3906700"/>
                  <a:ext cx="202676" cy="407008"/>
                </a:xfrm>
                <a:custGeom>
                  <a:avLst/>
                  <a:gdLst>
                    <a:gd name="connsiteX0" fmla="*/ 202676 w 202676"/>
                    <a:gd name="connsiteY0" fmla="*/ 30531 h 407008"/>
                    <a:gd name="connsiteX1" fmla="*/ 187297 w 202676"/>
                    <a:gd name="connsiteY1" fmla="*/ 192919 h 407008"/>
                    <a:gd name="connsiteX2" fmla="*/ 159847 w 202676"/>
                    <a:gd name="connsiteY2" fmla="*/ 319655 h 407008"/>
                    <a:gd name="connsiteX3" fmla="*/ 147345 w 202676"/>
                    <a:gd name="connsiteY3" fmla="*/ 345981 h 407008"/>
                    <a:gd name="connsiteX4" fmla="*/ 70484 w 202676"/>
                    <a:gd name="connsiteY4" fmla="*/ 406868 h 407008"/>
                    <a:gd name="connsiteX5" fmla="*/ 43529 w 202676"/>
                    <a:gd name="connsiteY5" fmla="*/ 403792 h 407008"/>
                    <a:gd name="connsiteX6" fmla="*/ 16707 w 202676"/>
                    <a:gd name="connsiteY6" fmla="*/ 388149 h 407008"/>
                    <a:gd name="connsiteX7" fmla="*/ 6388 w 202676"/>
                    <a:gd name="connsiteY7" fmla="*/ 373101 h 407008"/>
                    <a:gd name="connsiteX8" fmla="*/ 4404 w 202676"/>
                    <a:gd name="connsiteY8" fmla="*/ 263199 h 407008"/>
                    <a:gd name="connsiteX9" fmla="*/ 4801 w 202676"/>
                    <a:gd name="connsiteY9" fmla="*/ 257974 h 407008"/>
                    <a:gd name="connsiteX10" fmla="*/ 12077 w 202676"/>
                    <a:gd name="connsiteY10" fmla="*/ 117976 h 407008"/>
                    <a:gd name="connsiteX11" fmla="*/ 108319 w 202676"/>
                    <a:gd name="connsiteY11" fmla="*/ 113644 h 407008"/>
                    <a:gd name="connsiteX12" fmla="*/ 153431 w 202676"/>
                    <a:gd name="connsiteY12" fmla="*/ 8803 h 407008"/>
                    <a:gd name="connsiteX13" fmla="*/ 165866 w 202676"/>
                    <a:gd name="connsiteY13" fmla="*/ 1659 h 407008"/>
                    <a:gd name="connsiteX14" fmla="*/ 184486 w 202676"/>
                    <a:gd name="connsiteY14" fmla="*/ 16277 h 407008"/>
                    <a:gd name="connsiteX15" fmla="*/ 202676 w 202676"/>
                    <a:gd name="connsiteY15" fmla="*/ 30531 h 40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2676" h="407008">
                      <a:moveTo>
                        <a:pt x="202676" y="30531"/>
                      </a:moveTo>
                      <a:cubicBezTo>
                        <a:pt x="196227" y="94792"/>
                        <a:pt x="191365" y="145757"/>
                        <a:pt x="187297" y="192919"/>
                      </a:cubicBezTo>
                      <a:cubicBezTo>
                        <a:pt x="185974" y="208464"/>
                        <a:pt x="181377" y="262703"/>
                        <a:pt x="159847" y="319655"/>
                      </a:cubicBezTo>
                      <a:cubicBezTo>
                        <a:pt x="157333" y="326402"/>
                        <a:pt x="153794" y="335398"/>
                        <a:pt x="147345" y="345981"/>
                      </a:cubicBezTo>
                      <a:cubicBezTo>
                        <a:pt x="136960" y="363047"/>
                        <a:pt x="112090" y="403958"/>
                        <a:pt x="70484" y="406868"/>
                      </a:cubicBezTo>
                      <a:cubicBezTo>
                        <a:pt x="68268" y="407034"/>
                        <a:pt x="56759" y="407662"/>
                        <a:pt x="43529" y="403792"/>
                      </a:cubicBezTo>
                      <a:cubicBezTo>
                        <a:pt x="34600" y="401147"/>
                        <a:pt x="24876" y="396417"/>
                        <a:pt x="16707" y="388149"/>
                      </a:cubicBezTo>
                      <a:cubicBezTo>
                        <a:pt x="12242" y="383618"/>
                        <a:pt x="8902" y="378690"/>
                        <a:pt x="6388" y="373101"/>
                      </a:cubicBezTo>
                      <a:cubicBezTo>
                        <a:pt x="-3765" y="350578"/>
                        <a:pt x="237" y="317935"/>
                        <a:pt x="4404" y="263199"/>
                      </a:cubicBezTo>
                      <a:cubicBezTo>
                        <a:pt x="4536" y="261513"/>
                        <a:pt x="4669" y="259793"/>
                        <a:pt x="4801" y="257974"/>
                      </a:cubicBezTo>
                      <a:cubicBezTo>
                        <a:pt x="7215" y="225496"/>
                        <a:pt x="10291" y="177607"/>
                        <a:pt x="12077" y="117976"/>
                      </a:cubicBezTo>
                      <a:cubicBezTo>
                        <a:pt x="16244" y="119861"/>
                        <a:pt x="64928" y="141127"/>
                        <a:pt x="108319" y="113644"/>
                      </a:cubicBezTo>
                      <a:cubicBezTo>
                        <a:pt x="141326" y="92742"/>
                        <a:pt x="159119" y="51367"/>
                        <a:pt x="153431" y="8803"/>
                      </a:cubicBezTo>
                      <a:cubicBezTo>
                        <a:pt x="152505" y="1923"/>
                        <a:pt x="160409" y="-2608"/>
                        <a:pt x="165866" y="1659"/>
                      </a:cubicBezTo>
                      <a:cubicBezTo>
                        <a:pt x="172051" y="6520"/>
                        <a:pt x="178268" y="11415"/>
                        <a:pt x="184486" y="16277"/>
                      </a:cubicBezTo>
                      <a:cubicBezTo>
                        <a:pt x="190572" y="21006"/>
                        <a:pt x="196624" y="25802"/>
                        <a:pt x="202676" y="30531"/>
                      </a:cubicBezTo>
                    </a:path>
                  </a:pathLst>
                </a:custGeom>
                <a:solidFill>
                  <a:srgbClr val="76717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19E3A4E1-C6ED-4C2B-B54D-F311F35B6E6C}"/>
                    </a:ext>
                  </a:extLst>
                </p:cNvPr>
                <p:cNvSpPr/>
                <p:nvPr/>
              </p:nvSpPr>
              <p:spPr>
                <a:xfrm>
                  <a:off x="6931355" y="4101306"/>
                  <a:ext cx="121443" cy="20405"/>
                </a:xfrm>
                <a:custGeom>
                  <a:avLst/>
                  <a:gdLst>
                    <a:gd name="connsiteX0" fmla="*/ 121411 w 121443"/>
                    <a:gd name="connsiteY0" fmla="*/ 20406 h 20405"/>
                    <a:gd name="connsiteX1" fmla="*/ 0 w 121443"/>
                    <a:gd name="connsiteY1" fmla="*/ 20307 h 20405"/>
                    <a:gd name="connsiteX2" fmla="*/ 0 w 121443"/>
                    <a:gd name="connsiteY2" fmla="*/ 0 h 20405"/>
                    <a:gd name="connsiteX3" fmla="*/ 121444 w 121443"/>
                    <a:gd name="connsiteY3" fmla="*/ 132 h 20405"/>
                    <a:gd name="connsiteX4" fmla="*/ 121411 w 121443"/>
                    <a:gd name="connsiteY4" fmla="*/ 20406 h 20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43" h="20405">
                      <a:moveTo>
                        <a:pt x="121411" y="20406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44" y="132"/>
                      </a:lnTo>
                      <a:lnTo>
                        <a:pt x="121411" y="20406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82D451AE-6781-4CD0-8B01-F73A14658E55}"/>
                    </a:ext>
                  </a:extLst>
                </p:cNvPr>
                <p:cNvSpPr/>
                <p:nvPr/>
              </p:nvSpPr>
              <p:spPr>
                <a:xfrm>
                  <a:off x="6933836" y="4052589"/>
                  <a:ext cx="121410" cy="20372"/>
                </a:xfrm>
                <a:custGeom>
                  <a:avLst/>
                  <a:gdLst>
                    <a:gd name="connsiteX0" fmla="*/ 121411 w 121410"/>
                    <a:gd name="connsiteY0" fmla="*/ 20373 h 20372"/>
                    <a:gd name="connsiteX1" fmla="*/ 0 w 121410"/>
                    <a:gd name="connsiteY1" fmla="*/ 20307 h 20372"/>
                    <a:gd name="connsiteX2" fmla="*/ 0 w 121410"/>
                    <a:gd name="connsiteY2" fmla="*/ 0 h 20372"/>
                    <a:gd name="connsiteX3" fmla="*/ 121411 w 121410"/>
                    <a:gd name="connsiteY3" fmla="*/ 99 h 20372"/>
                    <a:gd name="connsiteX4" fmla="*/ 121411 w 121410"/>
                    <a:gd name="connsiteY4" fmla="*/ 20373 h 2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10" h="20372">
                      <a:moveTo>
                        <a:pt x="121411" y="20373"/>
                      </a:moveTo>
                      <a:lnTo>
                        <a:pt x="0" y="20307"/>
                      </a:lnTo>
                      <a:lnTo>
                        <a:pt x="0" y="0"/>
                      </a:lnTo>
                      <a:lnTo>
                        <a:pt x="121411" y="99"/>
                      </a:lnTo>
                      <a:lnTo>
                        <a:pt x="121411" y="20373"/>
                      </a:lnTo>
                    </a:path>
                  </a:pathLst>
                </a:custGeom>
                <a:solidFill>
                  <a:srgbClr val="66CCD5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1B7DC1B4-DC23-42F0-8D59-EF19BB06B3A0}"/>
                    </a:ext>
                  </a:extLst>
                </p:cNvPr>
                <p:cNvSpPr/>
                <p:nvPr/>
              </p:nvSpPr>
              <p:spPr>
                <a:xfrm>
                  <a:off x="6907660" y="3922977"/>
                  <a:ext cx="232451" cy="390757"/>
                </a:xfrm>
                <a:custGeom>
                  <a:avLst/>
                  <a:gdLst>
                    <a:gd name="connsiteX0" fmla="*/ 232451 w 232451"/>
                    <a:gd name="connsiteY0" fmla="*/ 22886 h 390757"/>
                    <a:gd name="connsiteX1" fmla="*/ 212442 w 232451"/>
                    <a:gd name="connsiteY1" fmla="*/ 182926 h 390757"/>
                    <a:gd name="connsiteX2" fmla="*/ 175566 w 232451"/>
                    <a:gd name="connsiteY2" fmla="*/ 321436 h 390757"/>
                    <a:gd name="connsiteX3" fmla="*/ 137135 w 232451"/>
                    <a:gd name="connsiteY3" fmla="*/ 366051 h 390757"/>
                    <a:gd name="connsiteX4" fmla="*/ 83325 w 232451"/>
                    <a:gd name="connsiteY4" fmla="*/ 390591 h 390757"/>
                    <a:gd name="connsiteX5" fmla="*/ 56371 w 232451"/>
                    <a:gd name="connsiteY5" fmla="*/ 387515 h 390757"/>
                    <a:gd name="connsiteX6" fmla="*/ 38776 w 232451"/>
                    <a:gd name="connsiteY6" fmla="*/ 381430 h 390757"/>
                    <a:gd name="connsiteX7" fmla="*/ 4943 w 232451"/>
                    <a:gd name="connsiteY7" fmla="*/ 332846 h 390757"/>
                    <a:gd name="connsiteX8" fmla="*/ 17643 w 232451"/>
                    <a:gd name="connsiteY8" fmla="*/ 241697 h 390757"/>
                    <a:gd name="connsiteX9" fmla="*/ 18767 w 232451"/>
                    <a:gd name="connsiteY9" fmla="*/ 240672 h 390757"/>
                    <a:gd name="connsiteX10" fmla="*/ 107932 w 232451"/>
                    <a:gd name="connsiteY10" fmla="*/ 234421 h 390757"/>
                    <a:gd name="connsiteX11" fmla="*/ 166338 w 232451"/>
                    <a:gd name="connsiteY11" fmla="*/ 238323 h 390757"/>
                    <a:gd name="connsiteX12" fmla="*/ 181717 w 232451"/>
                    <a:gd name="connsiteY12" fmla="*/ 152135 h 390757"/>
                    <a:gd name="connsiteX13" fmla="*/ 197328 w 232451"/>
                    <a:gd name="connsiteY13" fmla="*/ 0 h 390757"/>
                    <a:gd name="connsiteX14" fmla="*/ 206423 w 232451"/>
                    <a:gd name="connsiteY14" fmla="*/ 7144 h 390757"/>
                    <a:gd name="connsiteX15" fmla="*/ 232451 w 232451"/>
                    <a:gd name="connsiteY15" fmla="*/ 22886 h 39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2451" h="390757">
                      <a:moveTo>
                        <a:pt x="232451" y="22886"/>
                      </a:moveTo>
                      <a:cubicBezTo>
                        <a:pt x="222860" y="93894"/>
                        <a:pt x="216411" y="148200"/>
                        <a:pt x="212442" y="182926"/>
                      </a:cubicBezTo>
                      <a:cubicBezTo>
                        <a:pt x="207448" y="226814"/>
                        <a:pt x="202289" y="275431"/>
                        <a:pt x="175566" y="321436"/>
                      </a:cubicBezTo>
                      <a:cubicBezTo>
                        <a:pt x="170836" y="329539"/>
                        <a:pt x="158963" y="348721"/>
                        <a:pt x="137135" y="366051"/>
                      </a:cubicBezTo>
                      <a:cubicBezTo>
                        <a:pt x="124567" y="376006"/>
                        <a:pt x="107667" y="389037"/>
                        <a:pt x="83325" y="390591"/>
                      </a:cubicBezTo>
                      <a:cubicBezTo>
                        <a:pt x="72048" y="391352"/>
                        <a:pt x="62655" y="389367"/>
                        <a:pt x="56371" y="387515"/>
                      </a:cubicBezTo>
                      <a:cubicBezTo>
                        <a:pt x="51013" y="386523"/>
                        <a:pt x="44961" y="384737"/>
                        <a:pt x="38776" y="381430"/>
                      </a:cubicBezTo>
                      <a:cubicBezTo>
                        <a:pt x="13376" y="367837"/>
                        <a:pt x="6398" y="339460"/>
                        <a:pt x="4943" y="332846"/>
                      </a:cubicBezTo>
                      <a:cubicBezTo>
                        <a:pt x="3322" y="326364"/>
                        <a:pt x="-10833" y="267659"/>
                        <a:pt x="17643" y="241697"/>
                      </a:cubicBezTo>
                      <a:cubicBezTo>
                        <a:pt x="18006" y="241366"/>
                        <a:pt x="18403" y="241002"/>
                        <a:pt x="18767" y="240672"/>
                      </a:cubicBezTo>
                      <a:cubicBezTo>
                        <a:pt x="39173" y="223540"/>
                        <a:pt x="65995" y="229923"/>
                        <a:pt x="107932" y="234421"/>
                      </a:cubicBezTo>
                      <a:cubicBezTo>
                        <a:pt x="122054" y="235942"/>
                        <a:pt x="141964" y="237662"/>
                        <a:pt x="166338" y="238323"/>
                      </a:cubicBezTo>
                      <a:cubicBezTo>
                        <a:pt x="171994" y="210873"/>
                        <a:pt x="177186" y="182133"/>
                        <a:pt x="181717" y="152135"/>
                      </a:cubicBezTo>
                      <a:cubicBezTo>
                        <a:pt x="189820" y="98293"/>
                        <a:pt x="194715" y="47393"/>
                        <a:pt x="197328" y="0"/>
                      </a:cubicBezTo>
                      <a:cubicBezTo>
                        <a:pt x="200139" y="2381"/>
                        <a:pt x="203182" y="4763"/>
                        <a:pt x="206423" y="7144"/>
                      </a:cubicBezTo>
                      <a:cubicBezTo>
                        <a:pt x="215485" y="13758"/>
                        <a:pt x="224315" y="18885"/>
                        <a:pt x="232451" y="22886"/>
                      </a:cubicBezTo>
                    </a:path>
                  </a:pathLst>
                </a:custGeom>
                <a:solidFill>
                  <a:srgbClr val="3B3838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7AE895CF-4AF6-48C5-846A-CAFB13CB4896}"/>
                    </a:ext>
                  </a:extLst>
                </p:cNvPr>
                <p:cNvSpPr/>
                <p:nvPr/>
              </p:nvSpPr>
              <p:spPr>
                <a:xfrm>
                  <a:off x="6800982" y="4424391"/>
                  <a:ext cx="270798" cy="369148"/>
                </a:xfrm>
                <a:custGeom>
                  <a:avLst/>
                  <a:gdLst>
                    <a:gd name="connsiteX0" fmla="*/ 0 w 270798"/>
                    <a:gd name="connsiteY0" fmla="*/ 40882 h 369148"/>
                    <a:gd name="connsiteX1" fmla="*/ 56158 w 270798"/>
                    <a:gd name="connsiteY1" fmla="*/ 193150 h 369148"/>
                    <a:gd name="connsiteX2" fmla="*/ 114267 w 270798"/>
                    <a:gd name="connsiteY2" fmla="*/ 307847 h 369148"/>
                    <a:gd name="connsiteX3" fmla="*/ 132655 w 270798"/>
                    <a:gd name="connsiteY3" fmla="*/ 329807 h 369148"/>
                    <a:gd name="connsiteX4" fmla="*/ 219538 w 270798"/>
                    <a:gd name="connsiteY4" fmla="*/ 367808 h 369148"/>
                    <a:gd name="connsiteX5" fmla="*/ 243681 w 270798"/>
                    <a:gd name="connsiteY5" fmla="*/ 357522 h 369148"/>
                    <a:gd name="connsiteX6" fmla="*/ 264484 w 270798"/>
                    <a:gd name="connsiteY6" fmla="*/ 335264 h 369148"/>
                    <a:gd name="connsiteX7" fmla="*/ 270173 w 270798"/>
                    <a:gd name="connsiteY7" fmla="*/ 317967 h 369148"/>
                    <a:gd name="connsiteX8" fmla="*/ 243615 w 270798"/>
                    <a:gd name="connsiteY8" fmla="*/ 211604 h 369148"/>
                    <a:gd name="connsiteX9" fmla="*/ 241895 w 270798"/>
                    <a:gd name="connsiteY9" fmla="*/ 206676 h 369148"/>
                    <a:gd name="connsiteX10" fmla="*/ 199033 w 270798"/>
                    <a:gd name="connsiteY10" fmla="*/ 73790 h 369148"/>
                    <a:gd name="connsiteX11" fmla="*/ 108810 w 270798"/>
                    <a:gd name="connsiteY11" fmla="*/ 95518 h 369148"/>
                    <a:gd name="connsiteX12" fmla="*/ 39985 w 270798"/>
                    <a:gd name="connsiteY12" fmla="*/ 6685 h 369148"/>
                    <a:gd name="connsiteX13" fmla="*/ 26657 w 270798"/>
                    <a:gd name="connsiteY13" fmla="*/ 3179 h 369148"/>
                    <a:gd name="connsiteX14" fmla="*/ 13163 w 270798"/>
                    <a:gd name="connsiteY14" fmla="*/ 22229 h 369148"/>
                    <a:gd name="connsiteX15" fmla="*/ 0 w 270798"/>
                    <a:gd name="connsiteY15" fmla="*/ 40882 h 3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0798" h="369148">
                      <a:moveTo>
                        <a:pt x="0" y="40882"/>
                      </a:moveTo>
                      <a:cubicBezTo>
                        <a:pt x="22556" y="101042"/>
                        <a:pt x="40217" y="148799"/>
                        <a:pt x="56158" y="193150"/>
                      </a:cubicBezTo>
                      <a:cubicBezTo>
                        <a:pt x="61416" y="207768"/>
                        <a:pt x="79640" y="258766"/>
                        <a:pt x="114267" y="307847"/>
                      </a:cubicBezTo>
                      <a:cubicBezTo>
                        <a:pt x="118368" y="313634"/>
                        <a:pt x="123990" y="321340"/>
                        <a:pt x="132655" y="329807"/>
                      </a:cubicBezTo>
                      <a:cubicBezTo>
                        <a:pt x="146678" y="343433"/>
                        <a:pt x="180247" y="376142"/>
                        <a:pt x="219538" y="367808"/>
                      </a:cubicBezTo>
                      <a:cubicBezTo>
                        <a:pt x="221655" y="367312"/>
                        <a:pt x="232470" y="364831"/>
                        <a:pt x="243681" y="357522"/>
                      </a:cubicBezTo>
                      <a:cubicBezTo>
                        <a:pt x="251288" y="352594"/>
                        <a:pt x="259060" y="345450"/>
                        <a:pt x="264484" y="335264"/>
                      </a:cubicBezTo>
                      <a:cubicBezTo>
                        <a:pt x="267428" y="329708"/>
                        <a:pt x="269280" y="324019"/>
                        <a:pt x="270173" y="317967"/>
                      </a:cubicBezTo>
                      <a:cubicBezTo>
                        <a:pt x="273745" y="293559"/>
                        <a:pt x="261640" y="263198"/>
                        <a:pt x="243615" y="211604"/>
                      </a:cubicBezTo>
                      <a:cubicBezTo>
                        <a:pt x="243086" y="210017"/>
                        <a:pt x="242491" y="208363"/>
                        <a:pt x="241895" y="206676"/>
                      </a:cubicBezTo>
                      <a:cubicBezTo>
                        <a:pt x="231279" y="176018"/>
                        <a:pt x="216098" y="130741"/>
                        <a:pt x="199033" y="73790"/>
                      </a:cubicBezTo>
                      <a:cubicBezTo>
                        <a:pt x="195659" y="76766"/>
                        <a:pt x="156104" y="110335"/>
                        <a:pt x="108810" y="95518"/>
                      </a:cubicBezTo>
                      <a:cubicBezTo>
                        <a:pt x="72860" y="84274"/>
                        <a:pt x="45707" y="49183"/>
                        <a:pt x="39985" y="6685"/>
                      </a:cubicBezTo>
                      <a:cubicBezTo>
                        <a:pt x="39059" y="-195"/>
                        <a:pt x="30592" y="-2444"/>
                        <a:pt x="26657" y="3179"/>
                      </a:cubicBezTo>
                      <a:cubicBezTo>
                        <a:pt x="22159" y="9496"/>
                        <a:pt x="17661" y="15879"/>
                        <a:pt x="13163" y="22229"/>
                      </a:cubicBezTo>
                      <a:cubicBezTo>
                        <a:pt x="8764" y="28480"/>
                        <a:pt x="4399" y="34664"/>
                        <a:pt x="0" y="40882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1" name="Forma Livre: Forma 90">
                  <a:extLst>
                    <a:ext uri="{FF2B5EF4-FFF2-40B4-BE49-F238E27FC236}">
                      <a16:creationId xmlns:a16="http://schemas.microsoft.com/office/drawing/2014/main" id="{BB92AC81-9A1D-49FD-B8AD-81A1DB41A2C0}"/>
                    </a:ext>
                  </a:extLst>
                </p:cNvPr>
                <p:cNvSpPr/>
                <p:nvPr/>
              </p:nvSpPr>
              <p:spPr>
                <a:xfrm>
                  <a:off x="6908535" y="4571669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46 h 52354"/>
                    <a:gd name="connsiteX2" fmla="*/ 112382 w 117640"/>
                    <a:gd name="connsiteY2" fmla="*/ 0 h 52354"/>
                    <a:gd name="connsiteX3" fmla="*/ 0 w 117640"/>
                    <a:gd name="connsiteY3" fmla="*/ 32775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46"/>
                      </a:lnTo>
                      <a:lnTo>
                        <a:pt x="112382" y="0"/>
                      </a:lnTo>
                      <a:lnTo>
                        <a:pt x="0" y="32775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2" name="Forma Livre: Forma 91">
                  <a:extLst>
                    <a:ext uri="{FF2B5EF4-FFF2-40B4-BE49-F238E27FC236}">
                      <a16:creationId xmlns:a16="http://schemas.microsoft.com/office/drawing/2014/main" id="{7297D3A7-C1F9-4A96-B216-AD25A459DC89}"/>
                    </a:ext>
                  </a:extLst>
                </p:cNvPr>
                <p:cNvSpPr/>
                <p:nvPr/>
              </p:nvSpPr>
              <p:spPr>
                <a:xfrm>
                  <a:off x="6893652" y="4525367"/>
                  <a:ext cx="117640" cy="52354"/>
                </a:xfrm>
                <a:custGeom>
                  <a:avLst/>
                  <a:gdLst>
                    <a:gd name="connsiteX0" fmla="*/ 5259 w 117640"/>
                    <a:gd name="connsiteY0" fmla="*/ 52354 h 52354"/>
                    <a:gd name="connsiteX1" fmla="*/ 117640 w 117640"/>
                    <a:gd name="connsiteY1" fmla="*/ 19579 h 52354"/>
                    <a:gd name="connsiteX2" fmla="*/ 112415 w 117640"/>
                    <a:gd name="connsiteY2" fmla="*/ 0 h 52354"/>
                    <a:gd name="connsiteX3" fmla="*/ 0 w 117640"/>
                    <a:gd name="connsiteY3" fmla="*/ 32808 h 52354"/>
                    <a:gd name="connsiteX4" fmla="*/ 5259 w 117640"/>
                    <a:gd name="connsiteY4" fmla="*/ 52354 h 5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640" h="52354">
                      <a:moveTo>
                        <a:pt x="5259" y="52354"/>
                      </a:moveTo>
                      <a:lnTo>
                        <a:pt x="117640" y="19579"/>
                      </a:lnTo>
                      <a:lnTo>
                        <a:pt x="112415" y="0"/>
                      </a:lnTo>
                      <a:lnTo>
                        <a:pt x="0" y="32808"/>
                      </a:lnTo>
                      <a:lnTo>
                        <a:pt x="5259" y="52354"/>
                      </a:lnTo>
                    </a:path>
                  </a:pathLst>
                </a:custGeom>
                <a:solidFill>
                  <a:srgbClr val="19FBC0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3" name="Forma Livre: Forma 92">
                  <a:extLst>
                    <a:ext uri="{FF2B5EF4-FFF2-40B4-BE49-F238E27FC236}">
                      <a16:creationId xmlns:a16="http://schemas.microsoft.com/office/drawing/2014/main" id="{BFCF5F01-08C1-401F-96DD-8A89369C106F}"/>
                    </a:ext>
                  </a:extLst>
                </p:cNvPr>
                <p:cNvSpPr/>
                <p:nvPr/>
              </p:nvSpPr>
              <p:spPr>
                <a:xfrm>
                  <a:off x="6787554" y="4446620"/>
                  <a:ext cx="290739" cy="347158"/>
                </a:xfrm>
                <a:custGeom>
                  <a:avLst/>
                  <a:gdLst>
                    <a:gd name="connsiteX0" fmla="*/ 0 w 290739"/>
                    <a:gd name="connsiteY0" fmla="*/ 31518 h 347158"/>
                    <a:gd name="connsiteX1" fmla="*/ 59796 w 290739"/>
                    <a:gd name="connsiteY1" fmla="*/ 180280 h 347158"/>
                    <a:gd name="connsiteX2" fmla="*/ 129712 w 290739"/>
                    <a:gd name="connsiteY2" fmla="*/ 303742 h 347158"/>
                    <a:gd name="connsiteX3" fmla="*/ 176808 w 290739"/>
                    <a:gd name="connsiteY3" fmla="*/ 336385 h 347158"/>
                    <a:gd name="connsiteX4" fmla="*/ 232966 w 290739"/>
                    <a:gd name="connsiteY4" fmla="*/ 345579 h 347158"/>
                    <a:gd name="connsiteX5" fmla="*/ 257109 w 290739"/>
                    <a:gd name="connsiteY5" fmla="*/ 335293 h 347158"/>
                    <a:gd name="connsiteX6" fmla="*/ 271859 w 290739"/>
                    <a:gd name="connsiteY6" fmla="*/ 324710 h 347158"/>
                    <a:gd name="connsiteX7" fmla="*/ 290612 w 290739"/>
                    <a:gd name="connsiteY7" fmla="*/ 268784 h 347158"/>
                    <a:gd name="connsiteX8" fmla="*/ 255323 w 290739"/>
                    <a:gd name="connsiteY8" fmla="*/ 184448 h 347158"/>
                    <a:gd name="connsiteX9" fmla="*/ 254033 w 290739"/>
                    <a:gd name="connsiteY9" fmla="*/ 183786 h 347158"/>
                    <a:gd name="connsiteX10" fmla="*/ 169863 w 290739"/>
                    <a:gd name="connsiteY10" fmla="*/ 201745 h 347158"/>
                    <a:gd name="connsiteX11" fmla="*/ 116814 w 290739"/>
                    <a:gd name="connsiteY11" fmla="*/ 221225 h 347158"/>
                    <a:gd name="connsiteX12" fmla="*/ 80334 w 290739"/>
                    <a:gd name="connsiteY12" fmla="*/ 142346 h 347158"/>
                    <a:gd name="connsiteX13" fmla="*/ 26591 w 290739"/>
                    <a:gd name="connsiteY13" fmla="*/ 0 h 347158"/>
                    <a:gd name="connsiteX14" fmla="*/ 20009 w 290739"/>
                    <a:gd name="connsiteY14" fmla="*/ 9327 h 347158"/>
                    <a:gd name="connsiteX15" fmla="*/ 0 w 290739"/>
                    <a:gd name="connsiteY15" fmla="*/ 31518 h 3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0739" h="347158">
                      <a:moveTo>
                        <a:pt x="0" y="31518"/>
                      </a:moveTo>
                      <a:cubicBezTo>
                        <a:pt x="27186" y="97334"/>
                        <a:pt x="47195" y="147902"/>
                        <a:pt x="59796" y="180280"/>
                      </a:cubicBezTo>
                      <a:cubicBezTo>
                        <a:pt x="75770" y="221192"/>
                        <a:pt x="93067" y="266634"/>
                        <a:pt x="129712" y="303742"/>
                      </a:cubicBezTo>
                      <a:cubicBezTo>
                        <a:pt x="136161" y="310290"/>
                        <a:pt x="152135" y="325570"/>
                        <a:pt x="176808" y="336385"/>
                      </a:cubicBezTo>
                      <a:cubicBezTo>
                        <a:pt x="190996" y="342569"/>
                        <a:pt x="210013" y="350606"/>
                        <a:pt x="232966" y="345579"/>
                      </a:cubicBezTo>
                      <a:cubicBezTo>
                        <a:pt x="243582" y="343198"/>
                        <a:pt x="251784" y="338799"/>
                        <a:pt x="257109" y="335293"/>
                      </a:cubicBezTo>
                      <a:cubicBezTo>
                        <a:pt x="261838" y="332945"/>
                        <a:pt x="266998" y="329572"/>
                        <a:pt x="271859" y="324710"/>
                      </a:cubicBezTo>
                      <a:cubicBezTo>
                        <a:pt x="291869" y="304767"/>
                        <a:pt x="290976" y="275597"/>
                        <a:pt x="290612" y="268784"/>
                      </a:cubicBezTo>
                      <a:cubicBezTo>
                        <a:pt x="290446" y="262103"/>
                        <a:pt x="288396" y="201778"/>
                        <a:pt x="255323" y="184448"/>
                      </a:cubicBezTo>
                      <a:cubicBezTo>
                        <a:pt x="254893" y="184216"/>
                        <a:pt x="254463" y="183985"/>
                        <a:pt x="254033" y="183786"/>
                      </a:cubicBezTo>
                      <a:cubicBezTo>
                        <a:pt x="230717" y="172740"/>
                        <a:pt x="207566" y="186134"/>
                        <a:pt x="169863" y="201745"/>
                      </a:cubicBezTo>
                      <a:cubicBezTo>
                        <a:pt x="157196" y="207003"/>
                        <a:pt x="139204" y="214015"/>
                        <a:pt x="116814" y="221225"/>
                      </a:cubicBezTo>
                      <a:cubicBezTo>
                        <a:pt x="104477" y="196321"/>
                        <a:pt x="92240" y="170028"/>
                        <a:pt x="80334" y="142346"/>
                      </a:cubicBezTo>
                      <a:cubicBezTo>
                        <a:pt x="58903" y="92670"/>
                        <a:pt x="41242" y="44946"/>
                        <a:pt x="26591" y="0"/>
                      </a:cubicBezTo>
                      <a:cubicBezTo>
                        <a:pt x="24573" y="3043"/>
                        <a:pt x="22390" y="6185"/>
                        <a:pt x="20009" y="9327"/>
                      </a:cubicBezTo>
                      <a:cubicBezTo>
                        <a:pt x="13328" y="18124"/>
                        <a:pt x="6482" y="25466"/>
                        <a:pt x="0" y="31518"/>
                      </a:cubicBezTo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AC13A304-61F3-4C5C-A391-FA48D7CED812}"/>
                    </a:ext>
                  </a:extLst>
                </p:cNvPr>
                <p:cNvSpPr/>
                <p:nvPr/>
              </p:nvSpPr>
              <p:spPr>
                <a:xfrm>
                  <a:off x="6964461" y="2063055"/>
                  <a:ext cx="453826" cy="276654"/>
                </a:xfrm>
                <a:custGeom>
                  <a:avLst/>
                  <a:gdLst>
                    <a:gd name="connsiteX0" fmla="*/ 8996 w 453826"/>
                    <a:gd name="connsiteY0" fmla="*/ 276655 h 276654"/>
                    <a:gd name="connsiteX1" fmla="*/ 2017 w 453826"/>
                    <a:gd name="connsiteY1" fmla="*/ 242987 h 276654"/>
                    <a:gd name="connsiteX2" fmla="*/ 0 w 453826"/>
                    <a:gd name="connsiteY2" fmla="*/ 211005 h 276654"/>
                    <a:gd name="connsiteX3" fmla="*/ 52784 w 453826"/>
                    <a:gd name="connsiteY3" fmla="*/ 57117 h 276654"/>
                    <a:gd name="connsiteX4" fmla="*/ 107553 w 453826"/>
                    <a:gd name="connsiteY4" fmla="*/ 12965 h 276654"/>
                    <a:gd name="connsiteX5" fmla="*/ 170292 w 453826"/>
                    <a:gd name="connsiteY5" fmla="*/ 0 h 276654"/>
                    <a:gd name="connsiteX6" fmla="*/ 246459 w 453826"/>
                    <a:gd name="connsiteY6" fmla="*/ 21001 h 276654"/>
                    <a:gd name="connsiteX7" fmla="*/ 321270 w 453826"/>
                    <a:gd name="connsiteY7" fmla="*/ 83873 h 276654"/>
                    <a:gd name="connsiteX8" fmla="*/ 329902 w 453826"/>
                    <a:gd name="connsiteY8" fmla="*/ 84634 h 276654"/>
                    <a:gd name="connsiteX9" fmla="*/ 348258 w 453826"/>
                    <a:gd name="connsiteY9" fmla="*/ 81293 h 276654"/>
                    <a:gd name="connsiteX10" fmla="*/ 368763 w 453826"/>
                    <a:gd name="connsiteY10" fmla="*/ 78019 h 276654"/>
                    <a:gd name="connsiteX11" fmla="*/ 377362 w 453826"/>
                    <a:gd name="connsiteY11" fmla="*/ 78515 h 276654"/>
                    <a:gd name="connsiteX12" fmla="*/ 448171 w 453826"/>
                    <a:gd name="connsiteY12" fmla="*/ 123990 h 276654"/>
                    <a:gd name="connsiteX13" fmla="*/ 453827 w 453826"/>
                    <a:gd name="connsiteY13" fmla="*/ 151441 h 276654"/>
                    <a:gd name="connsiteX14" fmla="*/ 413478 w 453826"/>
                    <a:gd name="connsiteY14" fmla="*/ 233958 h 276654"/>
                    <a:gd name="connsiteX15" fmla="*/ 408087 w 453826"/>
                    <a:gd name="connsiteY15" fmla="*/ 129348 h 276654"/>
                    <a:gd name="connsiteX16" fmla="*/ 367870 w 453826"/>
                    <a:gd name="connsiteY16" fmla="*/ 111621 h 276654"/>
                    <a:gd name="connsiteX17" fmla="*/ 309265 w 453826"/>
                    <a:gd name="connsiteY17" fmla="*/ 138708 h 276654"/>
                    <a:gd name="connsiteX18" fmla="*/ 299409 w 453826"/>
                    <a:gd name="connsiteY18" fmla="*/ 145521 h 276654"/>
                    <a:gd name="connsiteX19" fmla="*/ 286841 w 453826"/>
                    <a:gd name="connsiteY19" fmla="*/ 147902 h 276654"/>
                    <a:gd name="connsiteX20" fmla="*/ 156964 w 453826"/>
                    <a:gd name="connsiteY20" fmla="*/ 90554 h 276654"/>
                    <a:gd name="connsiteX21" fmla="*/ 150019 w 453826"/>
                    <a:gd name="connsiteY21" fmla="*/ 90289 h 276654"/>
                    <a:gd name="connsiteX22" fmla="*/ 58142 w 453826"/>
                    <a:gd name="connsiteY22" fmla="*/ 133350 h 276654"/>
                    <a:gd name="connsiteX23" fmla="*/ 11576 w 453826"/>
                    <a:gd name="connsiteY23" fmla="*/ 274141 h 276654"/>
                    <a:gd name="connsiteX24" fmla="*/ 8996 w 453826"/>
                    <a:gd name="connsiteY24" fmla="*/ 276655 h 276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53826" h="276654">
                      <a:moveTo>
                        <a:pt x="8996" y="276655"/>
                      </a:moveTo>
                      <a:cubicBezTo>
                        <a:pt x="6185" y="266039"/>
                        <a:pt x="3605" y="254463"/>
                        <a:pt x="2017" y="242987"/>
                      </a:cubicBezTo>
                      <a:cubicBezTo>
                        <a:pt x="1488" y="239084"/>
                        <a:pt x="0" y="227442"/>
                        <a:pt x="0" y="211005"/>
                      </a:cubicBezTo>
                      <a:cubicBezTo>
                        <a:pt x="0" y="173071"/>
                        <a:pt x="7805" y="109769"/>
                        <a:pt x="52784" y="57117"/>
                      </a:cubicBezTo>
                      <a:cubicBezTo>
                        <a:pt x="64558" y="43359"/>
                        <a:pt x="80367" y="25202"/>
                        <a:pt x="107553" y="12965"/>
                      </a:cubicBezTo>
                      <a:cubicBezTo>
                        <a:pt x="126339" y="4531"/>
                        <a:pt x="148200" y="0"/>
                        <a:pt x="170292" y="0"/>
                      </a:cubicBezTo>
                      <a:cubicBezTo>
                        <a:pt x="196949" y="0"/>
                        <a:pt x="224003" y="6615"/>
                        <a:pt x="246459" y="21001"/>
                      </a:cubicBezTo>
                      <a:cubicBezTo>
                        <a:pt x="285122" y="45740"/>
                        <a:pt x="285915" y="77854"/>
                        <a:pt x="321270" y="83873"/>
                      </a:cubicBezTo>
                      <a:cubicBezTo>
                        <a:pt x="324445" y="84402"/>
                        <a:pt x="327290" y="84634"/>
                        <a:pt x="329902" y="84634"/>
                      </a:cubicBezTo>
                      <a:cubicBezTo>
                        <a:pt x="336980" y="84634"/>
                        <a:pt x="342437" y="82947"/>
                        <a:pt x="348258" y="81293"/>
                      </a:cubicBezTo>
                      <a:cubicBezTo>
                        <a:pt x="354079" y="79640"/>
                        <a:pt x="360263" y="78019"/>
                        <a:pt x="368763" y="78019"/>
                      </a:cubicBezTo>
                      <a:cubicBezTo>
                        <a:pt x="371409" y="78019"/>
                        <a:pt x="374253" y="78151"/>
                        <a:pt x="377362" y="78515"/>
                      </a:cubicBezTo>
                      <a:cubicBezTo>
                        <a:pt x="403258" y="81525"/>
                        <a:pt x="435835" y="97234"/>
                        <a:pt x="448171" y="123990"/>
                      </a:cubicBezTo>
                      <a:cubicBezTo>
                        <a:pt x="452041" y="132391"/>
                        <a:pt x="453827" y="141717"/>
                        <a:pt x="453827" y="151441"/>
                      </a:cubicBezTo>
                      <a:cubicBezTo>
                        <a:pt x="453860" y="180280"/>
                        <a:pt x="438018" y="212593"/>
                        <a:pt x="413478" y="233958"/>
                      </a:cubicBezTo>
                      <a:cubicBezTo>
                        <a:pt x="430742" y="208624"/>
                        <a:pt x="432528" y="156170"/>
                        <a:pt x="408087" y="129348"/>
                      </a:cubicBezTo>
                      <a:cubicBezTo>
                        <a:pt x="396710" y="116847"/>
                        <a:pt x="382455" y="111621"/>
                        <a:pt x="367870" y="111621"/>
                      </a:cubicBezTo>
                      <a:cubicBezTo>
                        <a:pt x="346472" y="111621"/>
                        <a:pt x="324313" y="122800"/>
                        <a:pt x="309265" y="138708"/>
                      </a:cubicBezTo>
                      <a:cubicBezTo>
                        <a:pt x="306189" y="141916"/>
                        <a:pt x="302915" y="144165"/>
                        <a:pt x="299409" y="145521"/>
                      </a:cubicBezTo>
                      <a:cubicBezTo>
                        <a:pt x="295209" y="147174"/>
                        <a:pt x="291042" y="147902"/>
                        <a:pt x="286841" y="147902"/>
                      </a:cubicBezTo>
                      <a:cubicBezTo>
                        <a:pt x="251255" y="147902"/>
                        <a:pt x="214445" y="94754"/>
                        <a:pt x="156964" y="90554"/>
                      </a:cubicBezTo>
                      <a:cubicBezTo>
                        <a:pt x="154649" y="90388"/>
                        <a:pt x="152334" y="90289"/>
                        <a:pt x="150019" y="90289"/>
                      </a:cubicBezTo>
                      <a:cubicBezTo>
                        <a:pt x="112216" y="90289"/>
                        <a:pt x="77358" y="112316"/>
                        <a:pt x="58142" y="133350"/>
                      </a:cubicBezTo>
                      <a:cubicBezTo>
                        <a:pt x="58142" y="133350"/>
                        <a:pt x="38431" y="154880"/>
                        <a:pt x="11576" y="274141"/>
                      </a:cubicBezTo>
                      <a:lnTo>
                        <a:pt x="8996" y="276655"/>
                      </a:lnTo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5" name="Forma Livre: Forma 94">
                  <a:extLst>
                    <a:ext uri="{FF2B5EF4-FFF2-40B4-BE49-F238E27FC236}">
                      <a16:creationId xmlns:a16="http://schemas.microsoft.com/office/drawing/2014/main" id="{B8F213FE-0BA2-4C07-AA67-EB3B2485FA9C}"/>
                    </a:ext>
                  </a:extLst>
                </p:cNvPr>
                <p:cNvSpPr/>
                <p:nvPr/>
              </p:nvSpPr>
              <p:spPr>
                <a:xfrm>
                  <a:off x="6743534" y="3734891"/>
                  <a:ext cx="231411" cy="301426"/>
                </a:xfrm>
                <a:custGeom>
                  <a:avLst/>
                  <a:gdLst>
                    <a:gd name="connsiteX0" fmla="*/ 6118 w 231411"/>
                    <a:gd name="connsiteY0" fmla="*/ 301427 h 301426"/>
                    <a:gd name="connsiteX1" fmla="*/ 0 w 231411"/>
                    <a:gd name="connsiteY1" fmla="*/ 296796 h 301426"/>
                    <a:gd name="connsiteX2" fmla="*/ 225293 w 231411"/>
                    <a:gd name="connsiteY2" fmla="*/ 0 h 301426"/>
                    <a:gd name="connsiteX3" fmla="*/ 231411 w 231411"/>
                    <a:gd name="connsiteY3" fmla="*/ 4663 h 301426"/>
                    <a:gd name="connsiteX4" fmla="*/ 6118 w 231411"/>
                    <a:gd name="connsiteY4" fmla="*/ 301427 h 30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411" h="301426">
                      <a:moveTo>
                        <a:pt x="6118" y="301427"/>
                      </a:moveTo>
                      <a:lnTo>
                        <a:pt x="0" y="296796"/>
                      </a:lnTo>
                      <a:lnTo>
                        <a:pt x="225293" y="0"/>
                      </a:lnTo>
                      <a:lnTo>
                        <a:pt x="231411" y="4663"/>
                      </a:lnTo>
                      <a:lnTo>
                        <a:pt x="6118" y="30142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6" name="Forma Livre: Forma 95">
                  <a:extLst>
                    <a:ext uri="{FF2B5EF4-FFF2-40B4-BE49-F238E27FC236}">
                      <a16:creationId xmlns:a16="http://schemas.microsoft.com/office/drawing/2014/main" id="{BD35854E-2373-4FB0-A600-B9D388B99B2E}"/>
                    </a:ext>
                  </a:extLst>
                </p:cNvPr>
                <p:cNvSpPr/>
                <p:nvPr/>
              </p:nvSpPr>
              <p:spPr>
                <a:xfrm>
                  <a:off x="6793597" y="2604624"/>
                  <a:ext cx="804938" cy="375079"/>
                </a:xfrm>
                <a:custGeom>
                  <a:avLst/>
                  <a:gdLst>
                    <a:gd name="connsiteX0" fmla="*/ 307488 w 804938"/>
                    <a:gd name="connsiteY0" fmla="*/ 375080 h 375079"/>
                    <a:gd name="connsiteX1" fmla="*/ 251926 w 804938"/>
                    <a:gd name="connsiteY1" fmla="*/ 369094 h 375079"/>
                    <a:gd name="connsiteX2" fmla="*/ 66618 w 804938"/>
                    <a:gd name="connsiteY2" fmla="*/ 251619 h 375079"/>
                    <a:gd name="connsiteX3" fmla="*/ 63840 w 804938"/>
                    <a:gd name="connsiteY3" fmla="*/ 248444 h 375079"/>
                    <a:gd name="connsiteX4" fmla="*/ 17009 w 804938"/>
                    <a:gd name="connsiteY4" fmla="*/ 0 h 375079"/>
                    <a:gd name="connsiteX5" fmla="*/ 27857 w 804938"/>
                    <a:gd name="connsiteY5" fmla="*/ 4266 h 375079"/>
                    <a:gd name="connsiteX6" fmla="*/ 72571 w 804938"/>
                    <a:gd name="connsiteY6" fmla="*/ 240705 h 375079"/>
                    <a:gd name="connsiteX7" fmla="*/ 75383 w 804938"/>
                    <a:gd name="connsiteY7" fmla="*/ 243913 h 375079"/>
                    <a:gd name="connsiteX8" fmla="*/ 254340 w 804938"/>
                    <a:gd name="connsiteY8" fmla="*/ 357651 h 375079"/>
                    <a:gd name="connsiteX9" fmla="*/ 438788 w 804938"/>
                    <a:gd name="connsiteY9" fmla="*/ 344355 h 375079"/>
                    <a:gd name="connsiteX10" fmla="*/ 594330 w 804938"/>
                    <a:gd name="connsiteY10" fmla="*/ 297855 h 375079"/>
                    <a:gd name="connsiteX11" fmla="*/ 800010 w 804938"/>
                    <a:gd name="connsiteY11" fmla="*/ 213122 h 375079"/>
                    <a:gd name="connsiteX12" fmla="*/ 804938 w 804938"/>
                    <a:gd name="connsiteY12" fmla="*/ 223705 h 375079"/>
                    <a:gd name="connsiteX13" fmla="*/ 598266 w 804938"/>
                    <a:gd name="connsiteY13" fmla="*/ 308868 h 375079"/>
                    <a:gd name="connsiteX14" fmla="*/ 441103 w 804938"/>
                    <a:gd name="connsiteY14" fmla="*/ 355798 h 375079"/>
                    <a:gd name="connsiteX15" fmla="*/ 307488 w 804938"/>
                    <a:gd name="connsiteY15" fmla="*/ 375080 h 37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4938" h="375079">
                      <a:moveTo>
                        <a:pt x="307488" y="375080"/>
                      </a:moveTo>
                      <a:cubicBezTo>
                        <a:pt x="289232" y="375080"/>
                        <a:pt x="271307" y="373228"/>
                        <a:pt x="251926" y="369094"/>
                      </a:cubicBezTo>
                      <a:cubicBezTo>
                        <a:pt x="150557" y="347365"/>
                        <a:pt x="89571" y="277813"/>
                        <a:pt x="66618" y="251619"/>
                      </a:cubicBezTo>
                      <a:lnTo>
                        <a:pt x="63840" y="248444"/>
                      </a:lnTo>
                      <a:cubicBezTo>
                        <a:pt x="274" y="176543"/>
                        <a:pt x="-16792" y="85957"/>
                        <a:pt x="17009" y="0"/>
                      </a:cubicBezTo>
                      <a:lnTo>
                        <a:pt x="27857" y="4266"/>
                      </a:lnTo>
                      <a:cubicBezTo>
                        <a:pt x="-4257" y="86023"/>
                        <a:pt x="12015" y="172211"/>
                        <a:pt x="72571" y="240705"/>
                      </a:cubicBezTo>
                      <a:lnTo>
                        <a:pt x="75383" y="243913"/>
                      </a:lnTo>
                      <a:cubicBezTo>
                        <a:pt x="97641" y="269313"/>
                        <a:pt x="156775" y="336748"/>
                        <a:pt x="254340" y="357651"/>
                      </a:cubicBezTo>
                      <a:cubicBezTo>
                        <a:pt x="311689" y="369954"/>
                        <a:pt x="356833" y="360859"/>
                        <a:pt x="438788" y="344355"/>
                      </a:cubicBezTo>
                      <a:cubicBezTo>
                        <a:pt x="496467" y="332747"/>
                        <a:pt x="537511" y="318095"/>
                        <a:pt x="594330" y="297855"/>
                      </a:cubicBezTo>
                      <a:cubicBezTo>
                        <a:pt x="663254" y="273282"/>
                        <a:pt x="732442" y="244773"/>
                        <a:pt x="800010" y="213122"/>
                      </a:cubicBezTo>
                      <a:lnTo>
                        <a:pt x="804938" y="223705"/>
                      </a:lnTo>
                      <a:cubicBezTo>
                        <a:pt x="737039" y="255521"/>
                        <a:pt x="667520" y="284163"/>
                        <a:pt x="598266" y="308868"/>
                      </a:cubicBezTo>
                      <a:cubicBezTo>
                        <a:pt x="540983" y="329274"/>
                        <a:pt x="499576" y="344024"/>
                        <a:pt x="441103" y="355798"/>
                      </a:cubicBezTo>
                      <a:cubicBezTo>
                        <a:pt x="384714" y="367142"/>
                        <a:pt x="345456" y="375080"/>
                        <a:pt x="307488" y="3750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7F19F130-6FC2-4AE3-B6A2-055437D7CA4B}"/>
                    </a:ext>
                  </a:extLst>
                </p:cNvPr>
                <p:cNvSpPr/>
                <p:nvPr/>
              </p:nvSpPr>
              <p:spPr>
                <a:xfrm>
                  <a:off x="6741384" y="2543604"/>
                  <a:ext cx="129910" cy="212096"/>
                </a:xfrm>
                <a:custGeom>
                  <a:avLst/>
                  <a:gdLst>
                    <a:gd name="connsiteX0" fmla="*/ 118401 w 129910"/>
                    <a:gd name="connsiteY0" fmla="*/ 212097 h 212096"/>
                    <a:gd name="connsiteX1" fmla="*/ 47129 w 129910"/>
                    <a:gd name="connsiteY1" fmla="*/ 42069 h 212096"/>
                    <a:gd name="connsiteX2" fmla="*/ 0 w 129910"/>
                    <a:gd name="connsiteY2" fmla="*/ 11509 h 212096"/>
                    <a:gd name="connsiteX3" fmla="*/ 1951 w 129910"/>
                    <a:gd name="connsiteY3" fmla="*/ 0 h 212096"/>
                    <a:gd name="connsiteX4" fmla="*/ 129910 w 129910"/>
                    <a:gd name="connsiteY4" fmla="*/ 210112 h 212096"/>
                    <a:gd name="connsiteX5" fmla="*/ 118401 w 129910"/>
                    <a:gd name="connsiteY5" fmla="*/ 212097 h 21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910" h="212096">
                      <a:moveTo>
                        <a:pt x="118401" y="212097"/>
                      </a:moveTo>
                      <a:cubicBezTo>
                        <a:pt x="102162" y="116185"/>
                        <a:pt x="70677" y="66708"/>
                        <a:pt x="47129" y="42069"/>
                      </a:cubicBezTo>
                      <a:cubicBezTo>
                        <a:pt x="21894" y="15677"/>
                        <a:pt x="198" y="11576"/>
                        <a:pt x="0" y="11509"/>
                      </a:cubicBezTo>
                      <a:lnTo>
                        <a:pt x="1951" y="0"/>
                      </a:lnTo>
                      <a:cubicBezTo>
                        <a:pt x="5821" y="661"/>
                        <a:pt x="97367" y="18124"/>
                        <a:pt x="129910" y="210112"/>
                      </a:cubicBezTo>
                      <a:lnTo>
                        <a:pt x="118401" y="212097"/>
                      </a:ln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98" name="Forma Livre: Forma 97">
                  <a:extLst>
                    <a:ext uri="{FF2B5EF4-FFF2-40B4-BE49-F238E27FC236}">
                      <a16:creationId xmlns:a16="http://schemas.microsoft.com/office/drawing/2014/main" id="{557CCDE0-BC79-4A3F-9963-047D58005D57}"/>
                    </a:ext>
                  </a:extLst>
                </p:cNvPr>
                <p:cNvSpPr/>
                <p:nvPr/>
              </p:nvSpPr>
              <p:spPr>
                <a:xfrm>
                  <a:off x="7256958" y="2624501"/>
                  <a:ext cx="123560" cy="269180"/>
                </a:xfrm>
                <a:custGeom>
                  <a:avLst/>
                  <a:gdLst>
                    <a:gd name="connsiteX0" fmla="*/ 11509 w 123560"/>
                    <a:gd name="connsiteY0" fmla="*/ 269180 h 269180"/>
                    <a:gd name="connsiteX1" fmla="*/ 0 w 123560"/>
                    <a:gd name="connsiteY1" fmla="*/ 267395 h 269180"/>
                    <a:gd name="connsiteX2" fmla="*/ 115160 w 123560"/>
                    <a:gd name="connsiteY2" fmla="*/ 0 h 269180"/>
                    <a:gd name="connsiteX3" fmla="*/ 123560 w 123560"/>
                    <a:gd name="connsiteY3" fmla="*/ 8070 h 269180"/>
                    <a:gd name="connsiteX4" fmla="*/ 11509 w 123560"/>
                    <a:gd name="connsiteY4" fmla="*/ 269180 h 26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60" h="269180">
                      <a:moveTo>
                        <a:pt x="11509" y="269180"/>
                      </a:moveTo>
                      <a:lnTo>
                        <a:pt x="0" y="267395"/>
                      </a:lnTo>
                      <a:cubicBezTo>
                        <a:pt x="1091" y="260251"/>
                        <a:pt x="27781" y="91149"/>
                        <a:pt x="115160" y="0"/>
                      </a:cubicBezTo>
                      <a:lnTo>
                        <a:pt x="123560" y="8070"/>
                      </a:lnTo>
                      <a:cubicBezTo>
                        <a:pt x="38761" y="96540"/>
                        <a:pt x="11807" y="267461"/>
                        <a:pt x="11509" y="269180"/>
                      </a:cubicBezTo>
                    </a:path>
                  </a:pathLst>
                </a:custGeom>
                <a:solidFill>
                  <a:schemeClr val="bg1"/>
                </a:solidFill>
                <a:ln w="8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C2218813-1F4A-43E0-9777-970920B2831E}"/>
                </a:ext>
              </a:extLst>
            </p:cNvPr>
            <p:cNvGrpSpPr/>
            <p:nvPr/>
          </p:nvGrpSpPr>
          <p:grpSpPr>
            <a:xfrm>
              <a:off x="8821285" y="2322441"/>
              <a:ext cx="2362574" cy="2989369"/>
              <a:chOff x="8469826" y="1583783"/>
              <a:chExt cx="2002357" cy="2590319"/>
            </a:xfrm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976A68AC-287A-4794-8939-FA6928C4032F}"/>
                  </a:ext>
                </a:extLst>
              </p:cNvPr>
              <p:cNvSpPr/>
              <p:nvPr/>
            </p:nvSpPr>
            <p:spPr>
              <a:xfrm>
                <a:off x="8697095" y="1752804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4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493D760-A47D-462A-956E-D80FF3587A23}"/>
                  </a:ext>
                </a:extLst>
              </p:cNvPr>
              <p:cNvSpPr/>
              <p:nvPr/>
            </p:nvSpPr>
            <p:spPr>
              <a:xfrm>
                <a:off x="8469826" y="1583783"/>
                <a:ext cx="1775088" cy="2421298"/>
              </a:xfrm>
              <a:custGeom>
                <a:avLst/>
                <a:gdLst>
                  <a:gd name="connsiteX0" fmla="*/ 1992412 w 2000249"/>
                  <a:gd name="connsiteY0" fmla="*/ 466328 h 2743166"/>
                  <a:gd name="connsiteX1" fmla="*/ 1990527 w 2000249"/>
                  <a:gd name="connsiteY1" fmla="*/ 463252 h 2743166"/>
                  <a:gd name="connsiteX2" fmla="*/ 1989766 w 2000249"/>
                  <a:gd name="connsiteY2" fmla="*/ 461963 h 2743166"/>
                  <a:gd name="connsiteX3" fmla="*/ 1987252 w 2000249"/>
                  <a:gd name="connsiteY3" fmla="*/ 458622 h 2743166"/>
                  <a:gd name="connsiteX4" fmla="*/ 1986128 w 2000249"/>
                  <a:gd name="connsiteY4" fmla="*/ 457068 h 2743166"/>
                  <a:gd name="connsiteX5" fmla="*/ 1983151 w 2000249"/>
                  <a:gd name="connsiteY5" fmla="*/ 453827 h 2743166"/>
                  <a:gd name="connsiteX6" fmla="*/ 1982060 w 2000249"/>
                  <a:gd name="connsiteY6" fmla="*/ 452603 h 2743166"/>
                  <a:gd name="connsiteX7" fmla="*/ 1547217 w 2000249"/>
                  <a:gd name="connsiteY7" fmla="*/ 18157 h 2743166"/>
                  <a:gd name="connsiteX8" fmla="*/ 1545994 w 2000249"/>
                  <a:gd name="connsiteY8" fmla="*/ 17066 h 2743166"/>
                  <a:gd name="connsiteX9" fmla="*/ 1542719 w 2000249"/>
                  <a:gd name="connsiteY9" fmla="*/ 14089 h 2743166"/>
                  <a:gd name="connsiteX10" fmla="*/ 1541198 w 2000249"/>
                  <a:gd name="connsiteY10" fmla="*/ 12965 h 2743166"/>
                  <a:gd name="connsiteX11" fmla="*/ 1537858 w 2000249"/>
                  <a:gd name="connsiteY11" fmla="*/ 10484 h 2743166"/>
                  <a:gd name="connsiteX12" fmla="*/ 1536568 w 2000249"/>
                  <a:gd name="connsiteY12" fmla="*/ 9690 h 2743166"/>
                  <a:gd name="connsiteX13" fmla="*/ 1534451 w 2000249"/>
                  <a:gd name="connsiteY13" fmla="*/ 8367 h 2743166"/>
                  <a:gd name="connsiteX14" fmla="*/ 1534451 w 2000249"/>
                  <a:gd name="connsiteY14" fmla="*/ 356592 h 2743166"/>
                  <a:gd name="connsiteX15" fmla="*/ 1644055 w 2000249"/>
                  <a:gd name="connsiteY15" fmla="*/ 466328 h 2743166"/>
                  <a:gd name="connsiteX16" fmla="*/ 1507034 w 2000249"/>
                  <a:gd name="connsiteY16" fmla="*/ 99 h 2743166"/>
                  <a:gd name="connsiteX17" fmla="*/ 1503296 w 2000249"/>
                  <a:gd name="connsiteY17" fmla="*/ 0 h 2743166"/>
                  <a:gd name="connsiteX18" fmla="*/ 62111 w 2000249"/>
                  <a:gd name="connsiteY18" fmla="*/ 0 h 2743166"/>
                  <a:gd name="connsiteX19" fmla="*/ 0 w 2000249"/>
                  <a:gd name="connsiteY19" fmla="*/ 62045 h 2743166"/>
                  <a:gd name="connsiteX20" fmla="*/ 0 w 2000249"/>
                  <a:gd name="connsiteY20" fmla="*/ 2681122 h 2743166"/>
                  <a:gd name="connsiteX21" fmla="*/ 62111 w 2000249"/>
                  <a:gd name="connsiteY21" fmla="*/ 2743167 h 2743166"/>
                  <a:gd name="connsiteX22" fmla="*/ 1938139 w 2000249"/>
                  <a:gd name="connsiteY22" fmla="*/ 2743167 h 2743166"/>
                  <a:gd name="connsiteX23" fmla="*/ 2000250 w 2000249"/>
                  <a:gd name="connsiteY23" fmla="*/ 2681122 h 2743166"/>
                  <a:gd name="connsiteX24" fmla="*/ 2000250 w 2000249"/>
                  <a:gd name="connsiteY24" fmla="*/ 496491 h 2743166"/>
                  <a:gd name="connsiteX25" fmla="*/ 2000184 w 2000249"/>
                  <a:gd name="connsiteY25" fmla="*/ 493746 h 2743166"/>
                  <a:gd name="connsiteX26" fmla="*/ 1616637 w 2000249"/>
                  <a:gd name="connsiteY26" fmla="*/ 493746 h 2743166"/>
                  <a:gd name="connsiteX27" fmla="*/ 1507034 w 2000249"/>
                  <a:gd name="connsiteY27" fmla="*/ 384043 h 2743166"/>
                  <a:gd name="connsiteX28" fmla="*/ 410997 w 2000249"/>
                  <a:gd name="connsiteY28" fmla="*/ 1965391 h 2743166"/>
                  <a:gd name="connsiteX29" fmla="*/ 479822 w 2000249"/>
                  <a:gd name="connsiteY29" fmla="*/ 1896500 h 2743166"/>
                  <a:gd name="connsiteX30" fmla="*/ 1520395 w 2000249"/>
                  <a:gd name="connsiteY30" fmla="*/ 1896500 h 2743166"/>
                  <a:gd name="connsiteX31" fmla="*/ 1589253 w 2000249"/>
                  <a:gd name="connsiteY31" fmla="*/ 1965391 h 2743166"/>
                  <a:gd name="connsiteX32" fmla="*/ 1520395 w 2000249"/>
                  <a:gd name="connsiteY32" fmla="*/ 2034315 h 2743166"/>
                  <a:gd name="connsiteX33" fmla="*/ 479822 w 2000249"/>
                  <a:gd name="connsiteY33" fmla="*/ 2034315 h 2743166"/>
                  <a:gd name="connsiteX34" fmla="*/ 410997 w 2000249"/>
                  <a:gd name="connsiteY34" fmla="*/ 1965391 h 2743166"/>
                  <a:gd name="connsiteX35" fmla="*/ 478433 w 2000249"/>
                  <a:gd name="connsiteY35" fmla="*/ 2309945 h 2743166"/>
                  <a:gd name="connsiteX36" fmla="*/ 410997 w 2000249"/>
                  <a:gd name="connsiteY36" fmla="*/ 2242443 h 2743166"/>
                  <a:gd name="connsiteX37" fmla="*/ 478433 w 2000249"/>
                  <a:gd name="connsiteY37" fmla="*/ 2172130 h 2743166"/>
                  <a:gd name="connsiteX38" fmla="*/ 888603 w 2000249"/>
                  <a:gd name="connsiteY38" fmla="*/ 2172130 h 2743166"/>
                  <a:gd name="connsiteX39" fmla="*/ 956006 w 2000249"/>
                  <a:gd name="connsiteY39" fmla="*/ 2242443 h 2743166"/>
                  <a:gd name="connsiteX40" fmla="*/ 888603 w 2000249"/>
                  <a:gd name="connsiteY40" fmla="*/ 2309945 h 2743166"/>
                  <a:gd name="connsiteX41" fmla="*/ 478433 w 2000249"/>
                  <a:gd name="connsiteY41" fmla="*/ 1483056 h 2743166"/>
                  <a:gd name="connsiteX42" fmla="*/ 410997 w 2000249"/>
                  <a:gd name="connsiteY42" fmla="*/ 1415554 h 2743166"/>
                  <a:gd name="connsiteX43" fmla="*/ 478433 w 2000249"/>
                  <a:gd name="connsiteY43" fmla="*/ 1345241 h 2743166"/>
                  <a:gd name="connsiteX44" fmla="*/ 1521817 w 2000249"/>
                  <a:gd name="connsiteY44" fmla="*/ 1345241 h 2743166"/>
                  <a:gd name="connsiteX45" fmla="*/ 1589253 w 2000249"/>
                  <a:gd name="connsiteY45" fmla="*/ 1415554 h 2743166"/>
                  <a:gd name="connsiteX46" fmla="*/ 1521817 w 2000249"/>
                  <a:gd name="connsiteY46" fmla="*/ 1483056 h 2743166"/>
                  <a:gd name="connsiteX47" fmla="*/ 478433 w 2000249"/>
                  <a:gd name="connsiteY47" fmla="*/ 1758685 h 2743166"/>
                  <a:gd name="connsiteX48" fmla="*/ 410997 w 2000249"/>
                  <a:gd name="connsiteY48" fmla="*/ 1691184 h 2743166"/>
                  <a:gd name="connsiteX49" fmla="*/ 478433 w 2000249"/>
                  <a:gd name="connsiteY49" fmla="*/ 1620871 h 2743166"/>
                  <a:gd name="connsiteX50" fmla="*/ 1521817 w 2000249"/>
                  <a:gd name="connsiteY50" fmla="*/ 1620871 h 2743166"/>
                  <a:gd name="connsiteX51" fmla="*/ 1589253 w 2000249"/>
                  <a:gd name="connsiteY51" fmla="*/ 1691184 h 2743166"/>
                  <a:gd name="connsiteX52" fmla="*/ 1521817 w 2000249"/>
                  <a:gd name="connsiteY52" fmla="*/ 1758685 h 2743166"/>
                  <a:gd name="connsiteX53" fmla="*/ 825202 w 2000249"/>
                  <a:gd name="connsiteY53" fmla="*/ 925678 h 2743166"/>
                  <a:gd name="connsiteX54" fmla="*/ 856059 w 2000249"/>
                  <a:gd name="connsiteY54" fmla="*/ 931929 h 2743166"/>
                  <a:gd name="connsiteX55" fmla="*/ 845443 w 2000249"/>
                  <a:gd name="connsiteY55" fmla="*/ 913970 h 2743166"/>
                  <a:gd name="connsiteX56" fmla="*/ 835257 w 2000249"/>
                  <a:gd name="connsiteY56" fmla="*/ 895813 h 2743166"/>
                  <a:gd name="connsiteX57" fmla="*/ 825202 w 2000249"/>
                  <a:gd name="connsiteY57" fmla="*/ 925678 h 2743166"/>
                  <a:gd name="connsiteX58" fmla="*/ 765076 w 2000249"/>
                  <a:gd name="connsiteY58" fmla="*/ 908844 h 2743166"/>
                  <a:gd name="connsiteX59" fmla="*/ 798083 w 2000249"/>
                  <a:gd name="connsiteY59" fmla="*/ 820572 h 2743166"/>
                  <a:gd name="connsiteX60" fmla="*/ 765076 w 2000249"/>
                  <a:gd name="connsiteY60" fmla="*/ 732334 h 2743166"/>
                  <a:gd name="connsiteX61" fmla="*/ 730316 w 2000249"/>
                  <a:gd name="connsiteY61" fmla="*/ 745794 h 2743166"/>
                  <a:gd name="connsiteX62" fmla="*/ 642772 w 2000249"/>
                  <a:gd name="connsiteY62" fmla="*/ 820572 h 2743166"/>
                  <a:gd name="connsiteX63" fmla="*/ 730316 w 2000249"/>
                  <a:gd name="connsiteY63" fmla="*/ 895383 h 2743166"/>
                  <a:gd name="connsiteX64" fmla="*/ 765076 w 2000249"/>
                  <a:gd name="connsiteY64" fmla="*/ 908844 h 2743166"/>
                  <a:gd name="connsiteX65" fmla="*/ 1077152 w 2000249"/>
                  <a:gd name="connsiteY65" fmla="*/ 942181 h 2743166"/>
                  <a:gd name="connsiteX66" fmla="*/ 1114557 w 2000249"/>
                  <a:gd name="connsiteY66" fmla="*/ 882716 h 2743166"/>
                  <a:gd name="connsiteX67" fmla="*/ 1147300 w 2000249"/>
                  <a:gd name="connsiteY67" fmla="*/ 820572 h 2743166"/>
                  <a:gd name="connsiteX68" fmla="*/ 1114557 w 2000249"/>
                  <a:gd name="connsiteY68" fmla="*/ 758428 h 2743166"/>
                  <a:gd name="connsiteX69" fmla="*/ 1077152 w 2000249"/>
                  <a:gd name="connsiteY69" fmla="*/ 698996 h 2743166"/>
                  <a:gd name="connsiteX70" fmla="*/ 1007037 w 2000249"/>
                  <a:gd name="connsiteY70" fmla="*/ 696317 h 2743166"/>
                  <a:gd name="connsiteX71" fmla="*/ 936923 w 2000249"/>
                  <a:gd name="connsiteY71" fmla="*/ 698996 h 2743166"/>
                  <a:gd name="connsiteX72" fmla="*/ 899550 w 2000249"/>
                  <a:gd name="connsiteY72" fmla="*/ 758428 h 2743166"/>
                  <a:gd name="connsiteX73" fmla="*/ 866808 w 2000249"/>
                  <a:gd name="connsiteY73" fmla="*/ 820572 h 2743166"/>
                  <a:gd name="connsiteX74" fmla="*/ 899550 w 2000249"/>
                  <a:gd name="connsiteY74" fmla="*/ 882716 h 2743166"/>
                  <a:gd name="connsiteX75" fmla="*/ 936923 w 2000249"/>
                  <a:gd name="connsiteY75" fmla="*/ 942181 h 2743166"/>
                  <a:gd name="connsiteX76" fmla="*/ 1007037 w 2000249"/>
                  <a:gd name="connsiteY76" fmla="*/ 944860 h 2743166"/>
                  <a:gd name="connsiteX77" fmla="*/ 1077152 w 2000249"/>
                  <a:gd name="connsiteY77" fmla="*/ 942181 h 2743166"/>
                  <a:gd name="connsiteX78" fmla="*/ 1158048 w 2000249"/>
                  <a:gd name="connsiteY78" fmla="*/ 931929 h 2743166"/>
                  <a:gd name="connsiteX79" fmla="*/ 1188872 w 2000249"/>
                  <a:gd name="connsiteY79" fmla="*/ 925678 h 2743166"/>
                  <a:gd name="connsiteX80" fmla="*/ 1178851 w 2000249"/>
                  <a:gd name="connsiteY80" fmla="*/ 895813 h 2743166"/>
                  <a:gd name="connsiteX81" fmla="*/ 1168632 w 2000249"/>
                  <a:gd name="connsiteY81" fmla="*/ 913970 h 2743166"/>
                  <a:gd name="connsiteX82" fmla="*/ 1158048 w 2000249"/>
                  <a:gd name="connsiteY82" fmla="*/ 931929 h 2743166"/>
                  <a:gd name="connsiteX83" fmla="*/ 856059 w 2000249"/>
                  <a:gd name="connsiteY83" fmla="*/ 709249 h 2743166"/>
                  <a:gd name="connsiteX84" fmla="*/ 825202 w 2000249"/>
                  <a:gd name="connsiteY84" fmla="*/ 715500 h 2743166"/>
                  <a:gd name="connsiteX85" fmla="*/ 835257 w 2000249"/>
                  <a:gd name="connsiteY85" fmla="*/ 745331 h 2743166"/>
                  <a:gd name="connsiteX86" fmla="*/ 845443 w 2000249"/>
                  <a:gd name="connsiteY86" fmla="*/ 727174 h 2743166"/>
                  <a:gd name="connsiteX87" fmla="*/ 856059 w 2000249"/>
                  <a:gd name="connsiteY87" fmla="*/ 709249 h 2743166"/>
                  <a:gd name="connsiteX88" fmla="*/ 1249032 w 2000249"/>
                  <a:gd name="connsiteY88" fmla="*/ 732334 h 2743166"/>
                  <a:gd name="connsiteX89" fmla="*/ 1215992 w 2000249"/>
                  <a:gd name="connsiteY89" fmla="*/ 820572 h 2743166"/>
                  <a:gd name="connsiteX90" fmla="*/ 1249032 w 2000249"/>
                  <a:gd name="connsiteY90" fmla="*/ 908844 h 2743166"/>
                  <a:gd name="connsiteX91" fmla="*/ 1283758 w 2000249"/>
                  <a:gd name="connsiteY91" fmla="*/ 895383 h 2743166"/>
                  <a:gd name="connsiteX92" fmla="*/ 1371335 w 2000249"/>
                  <a:gd name="connsiteY92" fmla="*/ 820572 h 2743166"/>
                  <a:gd name="connsiteX93" fmla="*/ 1283758 w 2000249"/>
                  <a:gd name="connsiteY93" fmla="*/ 745794 h 2743166"/>
                  <a:gd name="connsiteX94" fmla="*/ 1249032 w 2000249"/>
                  <a:gd name="connsiteY94" fmla="*/ 732334 h 2743166"/>
                  <a:gd name="connsiteX95" fmla="*/ 1188872 w 2000249"/>
                  <a:gd name="connsiteY95" fmla="*/ 715500 h 2743166"/>
                  <a:gd name="connsiteX96" fmla="*/ 1158048 w 2000249"/>
                  <a:gd name="connsiteY96" fmla="*/ 709249 h 2743166"/>
                  <a:gd name="connsiteX97" fmla="*/ 1168632 w 2000249"/>
                  <a:gd name="connsiteY97" fmla="*/ 727174 h 2743166"/>
                  <a:gd name="connsiteX98" fmla="*/ 1178851 w 2000249"/>
                  <a:gd name="connsiteY98" fmla="*/ 745331 h 2743166"/>
                  <a:gd name="connsiteX99" fmla="*/ 1188872 w 2000249"/>
                  <a:gd name="connsiteY99" fmla="*/ 715500 h 2743166"/>
                  <a:gd name="connsiteX100" fmla="*/ 749399 w 2000249"/>
                  <a:gd name="connsiteY100" fmla="*/ 969500 h 2743166"/>
                  <a:gd name="connsiteX101" fmla="*/ 580297 w 2000249"/>
                  <a:gd name="connsiteY101" fmla="*/ 820572 h 2743166"/>
                  <a:gd name="connsiteX102" fmla="*/ 749399 w 2000249"/>
                  <a:gd name="connsiteY102" fmla="*/ 671645 h 2743166"/>
                  <a:gd name="connsiteX103" fmla="*/ 793684 w 2000249"/>
                  <a:gd name="connsiteY103" fmla="*/ 450585 h 2743166"/>
                  <a:gd name="connsiteX104" fmla="*/ 1007037 w 2000249"/>
                  <a:gd name="connsiteY104" fmla="*/ 522751 h 2743166"/>
                  <a:gd name="connsiteX105" fmla="*/ 1220424 w 2000249"/>
                  <a:gd name="connsiteY105" fmla="*/ 450585 h 2743166"/>
                  <a:gd name="connsiteX106" fmla="*/ 1264675 w 2000249"/>
                  <a:gd name="connsiteY106" fmla="*/ 671645 h 2743166"/>
                  <a:gd name="connsiteX107" fmla="*/ 1433777 w 2000249"/>
                  <a:gd name="connsiteY107" fmla="*/ 820572 h 2743166"/>
                  <a:gd name="connsiteX108" fmla="*/ 1264675 w 2000249"/>
                  <a:gd name="connsiteY108" fmla="*/ 969500 h 2743166"/>
                  <a:gd name="connsiteX109" fmla="*/ 1220424 w 2000249"/>
                  <a:gd name="connsiteY109" fmla="*/ 1190559 h 2743166"/>
                  <a:gd name="connsiteX110" fmla="*/ 1007037 w 2000249"/>
                  <a:gd name="connsiteY110" fmla="*/ 1118427 h 2743166"/>
                  <a:gd name="connsiteX111" fmla="*/ 793684 w 2000249"/>
                  <a:gd name="connsiteY111" fmla="*/ 1190559 h 2743166"/>
                  <a:gd name="connsiteX112" fmla="*/ 749399 w 2000249"/>
                  <a:gd name="connsiteY112" fmla="*/ 969500 h 2743166"/>
                  <a:gd name="connsiteX113" fmla="*/ 809724 w 2000249"/>
                  <a:gd name="connsiteY113" fmla="*/ 986267 h 2743166"/>
                  <a:gd name="connsiteX114" fmla="*/ 803970 w 2000249"/>
                  <a:gd name="connsiteY114" fmla="*/ 1023111 h 2743166"/>
                  <a:gd name="connsiteX115" fmla="*/ 824905 w 2000249"/>
                  <a:gd name="connsiteY115" fmla="*/ 1136419 h 2743166"/>
                  <a:gd name="connsiteX116" fmla="*/ 933384 w 2000249"/>
                  <a:gd name="connsiteY116" fmla="*/ 1097922 h 2743166"/>
                  <a:gd name="connsiteX117" fmla="*/ 962389 w 2000249"/>
                  <a:gd name="connsiteY117" fmla="*/ 1074506 h 2743166"/>
                  <a:gd name="connsiteX118" fmla="*/ 902560 w 2000249"/>
                  <a:gd name="connsiteY118" fmla="*/ 1001746 h 2743166"/>
                  <a:gd name="connsiteX119" fmla="*/ 809724 w 2000249"/>
                  <a:gd name="connsiteY119" fmla="*/ 986267 h 2743166"/>
                  <a:gd name="connsiteX120" fmla="*/ 1204383 w 2000249"/>
                  <a:gd name="connsiteY120" fmla="*/ 654910 h 2743166"/>
                  <a:gd name="connsiteX121" fmla="*/ 1210105 w 2000249"/>
                  <a:gd name="connsiteY121" fmla="*/ 618067 h 2743166"/>
                  <a:gd name="connsiteX122" fmla="*/ 1189203 w 2000249"/>
                  <a:gd name="connsiteY122" fmla="*/ 504726 h 2743166"/>
                  <a:gd name="connsiteX123" fmla="*/ 1080691 w 2000249"/>
                  <a:gd name="connsiteY123" fmla="*/ 543256 h 2743166"/>
                  <a:gd name="connsiteX124" fmla="*/ 1051686 w 2000249"/>
                  <a:gd name="connsiteY124" fmla="*/ 566671 h 2743166"/>
                  <a:gd name="connsiteX125" fmla="*/ 1111515 w 2000249"/>
                  <a:gd name="connsiteY125" fmla="*/ 639432 h 2743166"/>
                  <a:gd name="connsiteX126" fmla="*/ 1204383 w 2000249"/>
                  <a:gd name="connsiteY126" fmla="*/ 654910 h 2743166"/>
                  <a:gd name="connsiteX127" fmla="*/ 902560 w 2000249"/>
                  <a:gd name="connsiteY127" fmla="*/ 639432 h 2743166"/>
                  <a:gd name="connsiteX128" fmla="*/ 962389 w 2000249"/>
                  <a:gd name="connsiteY128" fmla="*/ 566671 h 2743166"/>
                  <a:gd name="connsiteX129" fmla="*/ 933384 w 2000249"/>
                  <a:gd name="connsiteY129" fmla="*/ 543256 h 2743166"/>
                  <a:gd name="connsiteX130" fmla="*/ 824905 w 2000249"/>
                  <a:gd name="connsiteY130" fmla="*/ 504726 h 2743166"/>
                  <a:gd name="connsiteX131" fmla="*/ 803970 w 2000249"/>
                  <a:gd name="connsiteY131" fmla="*/ 618067 h 2743166"/>
                  <a:gd name="connsiteX132" fmla="*/ 809724 w 2000249"/>
                  <a:gd name="connsiteY132" fmla="*/ 654910 h 2743166"/>
                  <a:gd name="connsiteX133" fmla="*/ 902560 w 2000249"/>
                  <a:gd name="connsiteY133" fmla="*/ 639432 h 2743166"/>
                  <a:gd name="connsiteX134" fmla="*/ 986234 w 2000249"/>
                  <a:gd name="connsiteY134" fmla="*/ 634008 h 2743166"/>
                  <a:gd name="connsiteX135" fmla="*/ 1007037 w 2000249"/>
                  <a:gd name="connsiteY135" fmla="*/ 633776 h 2743166"/>
                  <a:gd name="connsiteX136" fmla="*/ 1027840 w 2000249"/>
                  <a:gd name="connsiteY136" fmla="*/ 634008 h 2743166"/>
                  <a:gd name="connsiteX137" fmla="*/ 1007037 w 2000249"/>
                  <a:gd name="connsiteY137" fmla="*/ 610394 h 2743166"/>
                  <a:gd name="connsiteX138" fmla="*/ 986234 w 2000249"/>
                  <a:gd name="connsiteY138" fmla="*/ 634008 h 2743166"/>
                  <a:gd name="connsiteX139" fmla="*/ 1111515 w 2000249"/>
                  <a:gd name="connsiteY139" fmla="*/ 1001746 h 2743166"/>
                  <a:gd name="connsiteX140" fmla="*/ 1051686 w 2000249"/>
                  <a:gd name="connsiteY140" fmla="*/ 1074506 h 2743166"/>
                  <a:gd name="connsiteX141" fmla="*/ 1080691 w 2000249"/>
                  <a:gd name="connsiteY141" fmla="*/ 1097922 h 2743166"/>
                  <a:gd name="connsiteX142" fmla="*/ 1189203 w 2000249"/>
                  <a:gd name="connsiteY142" fmla="*/ 1136419 h 2743166"/>
                  <a:gd name="connsiteX143" fmla="*/ 1210105 w 2000249"/>
                  <a:gd name="connsiteY143" fmla="*/ 1023111 h 2743166"/>
                  <a:gd name="connsiteX144" fmla="*/ 1204383 w 2000249"/>
                  <a:gd name="connsiteY144" fmla="*/ 986267 h 2743166"/>
                  <a:gd name="connsiteX145" fmla="*/ 1111515 w 2000249"/>
                  <a:gd name="connsiteY145" fmla="*/ 1001746 h 2743166"/>
                  <a:gd name="connsiteX146" fmla="*/ 1027840 w 2000249"/>
                  <a:gd name="connsiteY146" fmla="*/ 1007170 h 2743166"/>
                  <a:gd name="connsiteX147" fmla="*/ 1007037 w 2000249"/>
                  <a:gd name="connsiteY147" fmla="*/ 1007368 h 2743166"/>
                  <a:gd name="connsiteX148" fmla="*/ 986234 w 2000249"/>
                  <a:gd name="connsiteY148" fmla="*/ 1007170 h 2743166"/>
                  <a:gd name="connsiteX149" fmla="*/ 1007037 w 2000249"/>
                  <a:gd name="connsiteY149" fmla="*/ 1030784 h 2743166"/>
                  <a:gd name="connsiteX150" fmla="*/ 1027840 w 2000249"/>
                  <a:gd name="connsiteY150" fmla="*/ 1007170 h 2743166"/>
                  <a:gd name="connsiteX151" fmla="*/ 1007037 w 2000249"/>
                  <a:gd name="connsiteY151" fmla="*/ 890455 h 2743166"/>
                  <a:gd name="connsiteX152" fmla="*/ 938213 w 2000249"/>
                  <a:gd name="connsiteY152" fmla="*/ 821531 h 2743166"/>
                  <a:gd name="connsiteX153" fmla="*/ 1007037 w 2000249"/>
                  <a:gd name="connsiteY153" fmla="*/ 752640 h 2743166"/>
                  <a:gd name="connsiteX154" fmla="*/ 1075862 w 2000249"/>
                  <a:gd name="connsiteY154" fmla="*/ 821531 h 2743166"/>
                  <a:gd name="connsiteX155" fmla="*/ 1007037 w 2000249"/>
                  <a:gd name="connsiteY155" fmla="*/ 890455 h 274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2000249" h="2743166">
                    <a:moveTo>
                      <a:pt x="1992412" y="466328"/>
                    </a:moveTo>
                    <a:cubicBezTo>
                      <a:pt x="1991816" y="465270"/>
                      <a:pt x="1991188" y="464278"/>
                      <a:pt x="1990527" y="463252"/>
                    </a:cubicBezTo>
                    <a:cubicBezTo>
                      <a:pt x="1990262" y="462822"/>
                      <a:pt x="1990031" y="462392"/>
                      <a:pt x="1989766" y="461963"/>
                    </a:cubicBezTo>
                    <a:cubicBezTo>
                      <a:pt x="1988972" y="460805"/>
                      <a:pt x="1988112" y="459714"/>
                      <a:pt x="1987252" y="458622"/>
                    </a:cubicBezTo>
                    <a:cubicBezTo>
                      <a:pt x="1986889" y="458126"/>
                      <a:pt x="1986525" y="457564"/>
                      <a:pt x="1986128" y="457068"/>
                    </a:cubicBezTo>
                    <a:cubicBezTo>
                      <a:pt x="1985169" y="455943"/>
                      <a:pt x="1984177" y="454885"/>
                      <a:pt x="1983151" y="453827"/>
                    </a:cubicBezTo>
                    <a:cubicBezTo>
                      <a:pt x="1982788" y="453430"/>
                      <a:pt x="1982424" y="453000"/>
                      <a:pt x="1982060" y="452603"/>
                    </a:cubicBezTo>
                    <a:lnTo>
                      <a:pt x="1547217" y="18157"/>
                    </a:lnTo>
                    <a:cubicBezTo>
                      <a:pt x="1546820" y="17760"/>
                      <a:pt x="1546390" y="17429"/>
                      <a:pt x="1545994" y="17066"/>
                    </a:cubicBezTo>
                    <a:cubicBezTo>
                      <a:pt x="1544935" y="16040"/>
                      <a:pt x="1543877" y="15048"/>
                      <a:pt x="1542719" y="14089"/>
                    </a:cubicBezTo>
                    <a:cubicBezTo>
                      <a:pt x="1542223" y="13692"/>
                      <a:pt x="1541694" y="13328"/>
                      <a:pt x="1541198" y="12965"/>
                    </a:cubicBezTo>
                    <a:cubicBezTo>
                      <a:pt x="1540107" y="12105"/>
                      <a:pt x="1539015" y="11245"/>
                      <a:pt x="1537858" y="10484"/>
                    </a:cubicBezTo>
                    <a:cubicBezTo>
                      <a:pt x="1537428" y="10186"/>
                      <a:pt x="1536998" y="9955"/>
                      <a:pt x="1536568" y="9690"/>
                    </a:cubicBezTo>
                    <a:cubicBezTo>
                      <a:pt x="1535873" y="9227"/>
                      <a:pt x="1535146" y="8797"/>
                      <a:pt x="1534451" y="8367"/>
                    </a:cubicBezTo>
                    <a:lnTo>
                      <a:pt x="1534451" y="356592"/>
                    </a:lnTo>
                    <a:cubicBezTo>
                      <a:pt x="1534451" y="417215"/>
                      <a:pt x="1583498" y="466328"/>
                      <a:pt x="1644055" y="466328"/>
                    </a:cubicBezTo>
                    <a:close/>
                    <a:moveTo>
                      <a:pt x="1507034" y="99"/>
                    </a:moveTo>
                    <a:cubicBezTo>
                      <a:pt x="1505777" y="33"/>
                      <a:pt x="1504553" y="0"/>
                      <a:pt x="1503296" y="0"/>
                    </a:cubicBezTo>
                    <a:lnTo>
                      <a:pt x="62111" y="0"/>
                    </a:lnTo>
                    <a:cubicBezTo>
                      <a:pt x="27814" y="0"/>
                      <a:pt x="0" y="27781"/>
                      <a:pt x="0" y="62045"/>
                    </a:cubicBezTo>
                    <a:lnTo>
                      <a:pt x="0" y="2681122"/>
                    </a:lnTo>
                    <a:cubicBezTo>
                      <a:pt x="0" y="2715386"/>
                      <a:pt x="27814" y="2743167"/>
                      <a:pt x="62111" y="2743167"/>
                    </a:cubicBezTo>
                    <a:lnTo>
                      <a:pt x="1938139" y="2743167"/>
                    </a:lnTo>
                    <a:cubicBezTo>
                      <a:pt x="1972436" y="2743167"/>
                      <a:pt x="2000250" y="2715386"/>
                      <a:pt x="2000250" y="2681122"/>
                    </a:cubicBezTo>
                    <a:lnTo>
                      <a:pt x="2000250" y="496491"/>
                    </a:lnTo>
                    <a:cubicBezTo>
                      <a:pt x="2000250" y="495565"/>
                      <a:pt x="2000217" y="494672"/>
                      <a:pt x="2000184" y="493746"/>
                    </a:cubicBezTo>
                    <a:lnTo>
                      <a:pt x="1616637" y="493746"/>
                    </a:lnTo>
                    <a:cubicBezTo>
                      <a:pt x="1556114" y="493746"/>
                      <a:pt x="1507034" y="444632"/>
                      <a:pt x="1507034" y="384043"/>
                    </a:cubicBezTo>
                    <a:close/>
                    <a:moveTo>
                      <a:pt x="410997" y="1965391"/>
                    </a:moveTo>
                    <a:cubicBezTo>
                      <a:pt x="410997" y="1927357"/>
                      <a:pt x="441821" y="1896500"/>
                      <a:pt x="479822" y="1896500"/>
                    </a:cubicBezTo>
                    <a:lnTo>
                      <a:pt x="1520395" y="1896500"/>
                    </a:lnTo>
                    <a:cubicBezTo>
                      <a:pt x="1558429" y="1896500"/>
                      <a:pt x="1589253" y="1927357"/>
                      <a:pt x="1589253" y="1965391"/>
                    </a:cubicBezTo>
                    <a:cubicBezTo>
                      <a:pt x="1589253" y="2003458"/>
                      <a:pt x="1558429" y="2034315"/>
                      <a:pt x="1520395" y="2034315"/>
                    </a:cubicBezTo>
                    <a:lnTo>
                      <a:pt x="479822" y="2034315"/>
                    </a:lnTo>
                    <a:cubicBezTo>
                      <a:pt x="441821" y="2034315"/>
                      <a:pt x="410997" y="2003458"/>
                      <a:pt x="410997" y="1965391"/>
                    </a:cubicBezTo>
                    <a:close/>
                    <a:moveTo>
                      <a:pt x="478433" y="2309945"/>
                    </a:moveTo>
                    <a:cubicBezTo>
                      <a:pt x="439109" y="2309945"/>
                      <a:pt x="410997" y="2281800"/>
                      <a:pt x="410997" y="2242443"/>
                    </a:cubicBezTo>
                    <a:cubicBezTo>
                      <a:pt x="410997" y="2203053"/>
                      <a:pt x="439109" y="2172130"/>
                      <a:pt x="478433" y="2172130"/>
                    </a:cubicBezTo>
                    <a:lnTo>
                      <a:pt x="888603" y="2172130"/>
                    </a:lnTo>
                    <a:cubicBezTo>
                      <a:pt x="927927" y="2172130"/>
                      <a:pt x="956006" y="2203053"/>
                      <a:pt x="956006" y="2242443"/>
                    </a:cubicBezTo>
                    <a:cubicBezTo>
                      <a:pt x="956006" y="2281800"/>
                      <a:pt x="927927" y="2309945"/>
                      <a:pt x="888603" y="2309945"/>
                    </a:cubicBezTo>
                    <a:close/>
                    <a:moveTo>
                      <a:pt x="478433" y="1483056"/>
                    </a:moveTo>
                    <a:cubicBezTo>
                      <a:pt x="439109" y="1483056"/>
                      <a:pt x="410997" y="1454911"/>
                      <a:pt x="410997" y="1415554"/>
                    </a:cubicBezTo>
                    <a:cubicBezTo>
                      <a:pt x="410997" y="1376164"/>
                      <a:pt x="439109" y="1345241"/>
                      <a:pt x="478433" y="1345241"/>
                    </a:cubicBezTo>
                    <a:lnTo>
                      <a:pt x="1521817" y="1345241"/>
                    </a:lnTo>
                    <a:cubicBezTo>
                      <a:pt x="1561141" y="1345241"/>
                      <a:pt x="1589253" y="1376164"/>
                      <a:pt x="1589253" y="1415554"/>
                    </a:cubicBezTo>
                    <a:cubicBezTo>
                      <a:pt x="1589253" y="1454911"/>
                      <a:pt x="1561141" y="1483056"/>
                      <a:pt x="1521817" y="1483056"/>
                    </a:cubicBezTo>
                    <a:close/>
                    <a:moveTo>
                      <a:pt x="478433" y="1758685"/>
                    </a:moveTo>
                    <a:cubicBezTo>
                      <a:pt x="439109" y="1758685"/>
                      <a:pt x="410997" y="1730540"/>
                      <a:pt x="410997" y="1691184"/>
                    </a:cubicBezTo>
                    <a:cubicBezTo>
                      <a:pt x="410997" y="1651794"/>
                      <a:pt x="439109" y="1620871"/>
                      <a:pt x="478433" y="1620871"/>
                    </a:cubicBezTo>
                    <a:lnTo>
                      <a:pt x="1521817" y="1620871"/>
                    </a:lnTo>
                    <a:cubicBezTo>
                      <a:pt x="1561141" y="1620871"/>
                      <a:pt x="1589253" y="1651794"/>
                      <a:pt x="1589253" y="1691184"/>
                    </a:cubicBezTo>
                    <a:cubicBezTo>
                      <a:pt x="1589253" y="1730540"/>
                      <a:pt x="1561141" y="1758685"/>
                      <a:pt x="1521817" y="1758685"/>
                    </a:cubicBezTo>
                    <a:close/>
                    <a:moveTo>
                      <a:pt x="825202" y="925678"/>
                    </a:moveTo>
                    <a:cubicBezTo>
                      <a:pt x="835257" y="927960"/>
                      <a:pt x="845542" y="930044"/>
                      <a:pt x="856059" y="931929"/>
                    </a:cubicBezTo>
                    <a:cubicBezTo>
                      <a:pt x="852488" y="926009"/>
                      <a:pt x="848949" y="920022"/>
                      <a:pt x="845443" y="913970"/>
                    </a:cubicBezTo>
                    <a:cubicBezTo>
                      <a:pt x="841970" y="907918"/>
                      <a:pt x="838564" y="901865"/>
                      <a:pt x="835257" y="895813"/>
                    </a:cubicBezTo>
                    <a:cubicBezTo>
                      <a:pt x="831619" y="905867"/>
                      <a:pt x="828278" y="915855"/>
                      <a:pt x="825202" y="925678"/>
                    </a:cubicBezTo>
                    <a:close/>
                    <a:moveTo>
                      <a:pt x="765076" y="908844"/>
                    </a:moveTo>
                    <a:cubicBezTo>
                      <a:pt x="773873" y="880236"/>
                      <a:pt x="784886" y="850635"/>
                      <a:pt x="798083" y="820572"/>
                    </a:cubicBezTo>
                    <a:cubicBezTo>
                      <a:pt x="784886" y="790509"/>
                      <a:pt x="773873" y="760942"/>
                      <a:pt x="765076" y="732334"/>
                    </a:cubicBezTo>
                    <a:cubicBezTo>
                      <a:pt x="752872" y="736501"/>
                      <a:pt x="741263" y="740999"/>
                      <a:pt x="730316" y="745794"/>
                    </a:cubicBezTo>
                    <a:cubicBezTo>
                      <a:pt x="671050" y="771723"/>
                      <a:pt x="642772" y="800993"/>
                      <a:pt x="642772" y="820572"/>
                    </a:cubicBezTo>
                    <a:cubicBezTo>
                      <a:pt x="642772" y="840151"/>
                      <a:pt x="671050" y="869421"/>
                      <a:pt x="730316" y="895383"/>
                    </a:cubicBezTo>
                    <a:cubicBezTo>
                      <a:pt x="741263" y="900179"/>
                      <a:pt x="752872" y="904677"/>
                      <a:pt x="765076" y="908844"/>
                    </a:cubicBezTo>
                    <a:close/>
                    <a:moveTo>
                      <a:pt x="1077152" y="942181"/>
                    </a:moveTo>
                    <a:cubicBezTo>
                      <a:pt x="1090116" y="923264"/>
                      <a:pt x="1102651" y="903387"/>
                      <a:pt x="1114557" y="882716"/>
                    </a:cubicBezTo>
                    <a:cubicBezTo>
                      <a:pt x="1126464" y="862079"/>
                      <a:pt x="1137378" y="841276"/>
                      <a:pt x="1147300" y="820572"/>
                    </a:cubicBezTo>
                    <a:cubicBezTo>
                      <a:pt x="1137378" y="799902"/>
                      <a:pt x="1126464" y="779099"/>
                      <a:pt x="1114557" y="758428"/>
                    </a:cubicBezTo>
                    <a:cubicBezTo>
                      <a:pt x="1102651" y="737791"/>
                      <a:pt x="1090116" y="717914"/>
                      <a:pt x="1077152" y="698996"/>
                    </a:cubicBezTo>
                    <a:cubicBezTo>
                      <a:pt x="1054332" y="697210"/>
                      <a:pt x="1030883" y="696317"/>
                      <a:pt x="1007037" y="696317"/>
                    </a:cubicBezTo>
                    <a:cubicBezTo>
                      <a:pt x="983225" y="696317"/>
                      <a:pt x="959776" y="697210"/>
                      <a:pt x="936923" y="698996"/>
                    </a:cubicBezTo>
                    <a:cubicBezTo>
                      <a:pt x="923958" y="717914"/>
                      <a:pt x="911457" y="737791"/>
                      <a:pt x="899550" y="758428"/>
                    </a:cubicBezTo>
                    <a:cubicBezTo>
                      <a:pt x="887611" y="779099"/>
                      <a:pt x="876697" y="799902"/>
                      <a:pt x="866808" y="820572"/>
                    </a:cubicBezTo>
                    <a:cubicBezTo>
                      <a:pt x="876697" y="841276"/>
                      <a:pt x="887611" y="862079"/>
                      <a:pt x="899550" y="882716"/>
                    </a:cubicBezTo>
                    <a:cubicBezTo>
                      <a:pt x="911457" y="903387"/>
                      <a:pt x="923958" y="923264"/>
                      <a:pt x="936923" y="942181"/>
                    </a:cubicBezTo>
                    <a:cubicBezTo>
                      <a:pt x="959776" y="943934"/>
                      <a:pt x="983225" y="944860"/>
                      <a:pt x="1007037" y="944860"/>
                    </a:cubicBezTo>
                    <a:cubicBezTo>
                      <a:pt x="1030883" y="944860"/>
                      <a:pt x="1054332" y="943934"/>
                      <a:pt x="1077152" y="942181"/>
                    </a:cubicBezTo>
                    <a:close/>
                    <a:moveTo>
                      <a:pt x="1158048" y="931929"/>
                    </a:moveTo>
                    <a:cubicBezTo>
                      <a:pt x="1168532" y="930044"/>
                      <a:pt x="1178818" y="927960"/>
                      <a:pt x="1188872" y="925678"/>
                    </a:cubicBezTo>
                    <a:cubicBezTo>
                      <a:pt x="1185829" y="915855"/>
                      <a:pt x="1182456" y="905867"/>
                      <a:pt x="1178851" y="895813"/>
                    </a:cubicBezTo>
                    <a:cubicBezTo>
                      <a:pt x="1175511" y="901865"/>
                      <a:pt x="1172137" y="907918"/>
                      <a:pt x="1168632" y="913970"/>
                    </a:cubicBezTo>
                    <a:cubicBezTo>
                      <a:pt x="1165159" y="920022"/>
                      <a:pt x="1161620" y="926009"/>
                      <a:pt x="1158048" y="931929"/>
                    </a:cubicBezTo>
                    <a:close/>
                    <a:moveTo>
                      <a:pt x="856059" y="709249"/>
                    </a:moveTo>
                    <a:cubicBezTo>
                      <a:pt x="845542" y="711134"/>
                      <a:pt x="835257" y="713217"/>
                      <a:pt x="825202" y="715500"/>
                    </a:cubicBezTo>
                    <a:cubicBezTo>
                      <a:pt x="828278" y="725322"/>
                      <a:pt x="831619" y="735277"/>
                      <a:pt x="835257" y="745331"/>
                    </a:cubicBezTo>
                    <a:cubicBezTo>
                      <a:pt x="838564" y="739279"/>
                      <a:pt x="841970" y="733227"/>
                      <a:pt x="845443" y="727174"/>
                    </a:cubicBezTo>
                    <a:cubicBezTo>
                      <a:pt x="848949" y="721122"/>
                      <a:pt x="852488" y="715169"/>
                      <a:pt x="856059" y="709249"/>
                    </a:cubicBezTo>
                    <a:close/>
                    <a:moveTo>
                      <a:pt x="1249032" y="732334"/>
                    </a:moveTo>
                    <a:cubicBezTo>
                      <a:pt x="1240201" y="760942"/>
                      <a:pt x="1229188" y="790509"/>
                      <a:pt x="1215992" y="820572"/>
                    </a:cubicBezTo>
                    <a:cubicBezTo>
                      <a:pt x="1229188" y="850635"/>
                      <a:pt x="1240201" y="880236"/>
                      <a:pt x="1249032" y="908844"/>
                    </a:cubicBezTo>
                    <a:cubicBezTo>
                      <a:pt x="1261203" y="904677"/>
                      <a:pt x="1272811" y="900179"/>
                      <a:pt x="1283758" y="895383"/>
                    </a:cubicBezTo>
                    <a:cubicBezTo>
                      <a:pt x="1343058" y="869421"/>
                      <a:pt x="1371335" y="840151"/>
                      <a:pt x="1371335" y="820572"/>
                    </a:cubicBezTo>
                    <a:cubicBezTo>
                      <a:pt x="1371335" y="800993"/>
                      <a:pt x="1343058" y="771723"/>
                      <a:pt x="1283758" y="745794"/>
                    </a:cubicBezTo>
                    <a:cubicBezTo>
                      <a:pt x="1272811" y="740999"/>
                      <a:pt x="1261203" y="736501"/>
                      <a:pt x="1249032" y="732334"/>
                    </a:cubicBezTo>
                    <a:close/>
                    <a:moveTo>
                      <a:pt x="1188872" y="715500"/>
                    </a:moveTo>
                    <a:cubicBezTo>
                      <a:pt x="1178818" y="713217"/>
                      <a:pt x="1168532" y="711134"/>
                      <a:pt x="1158048" y="709249"/>
                    </a:cubicBezTo>
                    <a:cubicBezTo>
                      <a:pt x="1161620" y="715169"/>
                      <a:pt x="1165159" y="721122"/>
                      <a:pt x="1168632" y="727174"/>
                    </a:cubicBezTo>
                    <a:cubicBezTo>
                      <a:pt x="1172137" y="733227"/>
                      <a:pt x="1175511" y="739279"/>
                      <a:pt x="1178851" y="745331"/>
                    </a:cubicBezTo>
                    <a:cubicBezTo>
                      <a:pt x="1182456" y="735277"/>
                      <a:pt x="1185829" y="725322"/>
                      <a:pt x="1188872" y="715500"/>
                    </a:cubicBezTo>
                    <a:close/>
                    <a:moveTo>
                      <a:pt x="749399" y="969500"/>
                    </a:moveTo>
                    <a:cubicBezTo>
                      <a:pt x="646675" y="935401"/>
                      <a:pt x="580297" y="881393"/>
                      <a:pt x="580297" y="820572"/>
                    </a:cubicBezTo>
                    <a:cubicBezTo>
                      <a:pt x="580297" y="759784"/>
                      <a:pt x="646675" y="705776"/>
                      <a:pt x="749399" y="671645"/>
                    </a:cubicBezTo>
                    <a:cubicBezTo>
                      <a:pt x="727538" y="565547"/>
                      <a:pt x="741098" y="480979"/>
                      <a:pt x="793684" y="450585"/>
                    </a:cubicBezTo>
                    <a:cubicBezTo>
                      <a:pt x="846270" y="420191"/>
                      <a:pt x="926174" y="450718"/>
                      <a:pt x="1007037" y="522751"/>
                    </a:cubicBezTo>
                    <a:cubicBezTo>
                      <a:pt x="1087934" y="450718"/>
                      <a:pt x="1167805" y="420191"/>
                      <a:pt x="1220424" y="450585"/>
                    </a:cubicBezTo>
                    <a:cubicBezTo>
                      <a:pt x="1273010" y="480979"/>
                      <a:pt x="1286537" y="565547"/>
                      <a:pt x="1264675" y="671645"/>
                    </a:cubicBezTo>
                    <a:cubicBezTo>
                      <a:pt x="1367433" y="705776"/>
                      <a:pt x="1433777" y="759784"/>
                      <a:pt x="1433777" y="820572"/>
                    </a:cubicBezTo>
                    <a:cubicBezTo>
                      <a:pt x="1433777" y="881393"/>
                      <a:pt x="1367433" y="935401"/>
                      <a:pt x="1264675" y="969500"/>
                    </a:cubicBezTo>
                    <a:cubicBezTo>
                      <a:pt x="1286537" y="1075631"/>
                      <a:pt x="1273010" y="1160165"/>
                      <a:pt x="1220424" y="1190559"/>
                    </a:cubicBezTo>
                    <a:cubicBezTo>
                      <a:pt x="1167805" y="1220953"/>
                      <a:pt x="1087934" y="1190460"/>
                      <a:pt x="1007037" y="1118427"/>
                    </a:cubicBezTo>
                    <a:cubicBezTo>
                      <a:pt x="926174" y="1190460"/>
                      <a:pt x="846270" y="1220953"/>
                      <a:pt x="793684" y="1190559"/>
                    </a:cubicBezTo>
                    <a:cubicBezTo>
                      <a:pt x="741098" y="1160165"/>
                      <a:pt x="727538" y="1075631"/>
                      <a:pt x="749399" y="969500"/>
                    </a:cubicBezTo>
                    <a:close/>
                    <a:moveTo>
                      <a:pt x="809724" y="986267"/>
                    </a:moveTo>
                    <a:cubicBezTo>
                      <a:pt x="807211" y="998901"/>
                      <a:pt x="805292" y="1011204"/>
                      <a:pt x="803970" y="1023111"/>
                    </a:cubicBezTo>
                    <a:cubicBezTo>
                      <a:pt x="796793" y="1087471"/>
                      <a:pt x="807971" y="1126629"/>
                      <a:pt x="824905" y="1136419"/>
                    </a:cubicBezTo>
                    <a:cubicBezTo>
                      <a:pt x="841838" y="1146208"/>
                      <a:pt x="881294" y="1136319"/>
                      <a:pt x="933384" y="1097922"/>
                    </a:cubicBezTo>
                    <a:cubicBezTo>
                      <a:pt x="943008" y="1090811"/>
                      <a:pt x="952698" y="1083006"/>
                      <a:pt x="962389" y="1074506"/>
                    </a:cubicBezTo>
                    <a:cubicBezTo>
                      <a:pt x="942049" y="1052579"/>
                      <a:pt x="921974" y="1028204"/>
                      <a:pt x="902560" y="1001746"/>
                    </a:cubicBezTo>
                    <a:cubicBezTo>
                      <a:pt x="869983" y="998141"/>
                      <a:pt x="838861" y="992915"/>
                      <a:pt x="809724" y="986267"/>
                    </a:cubicBezTo>
                    <a:close/>
                    <a:moveTo>
                      <a:pt x="1204383" y="654910"/>
                    </a:moveTo>
                    <a:cubicBezTo>
                      <a:pt x="1206864" y="642243"/>
                      <a:pt x="1208782" y="629940"/>
                      <a:pt x="1210105" y="618067"/>
                    </a:cubicBezTo>
                    <a:cubicBezTo>
                      <a:pt x="1217315" y="553674"/>
                      <a:pt x="1206136" y="514548"/>
                      <a:pt x="1189203" y="504726"/>
                    </a:cubicBezTo>
                    <a:cubicBezTo>
                      <a:pt x="1172237" y="494936"/>
                      <a:pt x="1132781" y="504825"/>
                      <a:pt x="1080691" y="543256"/>
                    </a:cubicBezTo>
                    <a:cubicBezTo>
                      <a:pt x="1071100" y="550333"/>
                      <a:pt x="1061409" y="558172"/>
                      <a:pt x="1051686" y="566671"/>
                    </a:cubicBezTo>
                    <a:cubicBezTo>
                      <a:pt x="1072026" y="588599"/>
                      <a:pt x="1092101" y="612940"/>
                      <a:pt x="1111515" y="639432"/>
                    </a:cubicBezTo>
                    <a:cubicBezTo>
                      <a:pt x="1144125" y="643004"/>
                      <a:pt x="1175246" y="648262"/>
                      <a:pt x="1204383" y="654910"/>
                    </a:cubicBezTo>
                    <a:close/>
                    <a:moveTo>
                      <a:pt x="902560" y="639432"/>
                    </a:moveTo>
                    <a:cubicBezTo>
                      <a:pt x="921974" y="612940"/>
                      <a:pt x="942049" y="588599"/>
                      <a:pt x="962389" y="566671"/>
                    </a:cubicBezTo>
                    <a:cubicBezTo>
                      <a:pt x="952698" y="558172"/>
                      <a:pt x="943008" y="550333"/>
                      <a:pt x="933384" y="543256"/>
                    </a:cubicBezTo>
                    <a:cubicBezTo>
                      <a:pt x="881294" y="504825"/>
                      <a:pt x="841838" y="494936"/>
                      <a:pt x="824905" y="504726"/>
                    </a:cubicBezTo>
                    <a:cubicBezTo>
                      <a:pt x="807971" y="514548"/>
                      <a:pt x="796793" y="553674"/>
                      <a:pt x="803970" y="618067"/>
                    </a:cubicBezTo>
                    <a:cubicBezTo>
                      <a:pt x="805292" y="629940"/>
                      <a:pt x="807211" y="642243"/>
                      <a:pt x="809724" y="654910"/>
                    </a:cubicBezTo>
                    <a:cubicBezTo>
                      <a:pt x="838861" y="648262"/>
                      <a:pt x="869983" y="643004"/>
                      <a:pt x="902560" y="639432"/>
                    </a:cubicBezTo>
                    <a:close/>
                    <a:moveTo>
                      <a:pt x="986234" y="634008"/>
                    </a:moveTo>
                    <a:cubicBezTo>
                      <a:pt x="993114" y="633842"/>
                      <a:pt x="1000059" y="633776"/>
                      <a:pt x="1007037" y="633776"/>
                    </a:cubicBezTo>
                    <a:cubicBezTo>
                      <a:pt x="1014016" y="633776"/>
                      <a:pt x="1020961" y="633842"/>
                      <a:pt x="1027840" y="634008"/>
                    </a:cubicBezTo>
                    <a:cubicBezTo>
                      <a:pt x="1020961" y="625839"/>
                      <a:pt x="1014016" y="617967"/>
                      <a:pt x="1007037" y="610394"/>
                    </a:cubicBezTo>
                    <a:cubicBezTo>
                      <a:pt x="1000059" y="617967"/>
                      <a:pt x="993114" y="625839"/>
                      <a:pt x="986234" y="634008"/>
                    </a:cubicBezTo>
                    <a:close/>
                    <a:moveTo>
                      <a:pt x="1111515" y="1001746"/>
                    </a:moveTo>
                    <a:cubicBezTo>
                      <a:pt x="1092101" y="1028204"/>
                      <a:pt x="1072026" y="1052579"/>
                      <a:pt x="1051686" y="1074506"/>
                    </a:cubicBezTo>
                    <a:cubicBezTo>
                      <a:pt x="1061409" y="1083006"/>
                      <a:pt x="1071100" y="1090811"/>
                      <a:pt x="1080691" y="1097922"/>
                    </a:cubicBezTo>
                    <a:cubicBezTo>
                      <a:pt x="1132781" y="1136319"/>
                      <a:pt x="1172237" y="1146208"/>
                      <a:pt x="1189203" y="1136419"/>
                    </a:cubicBezTo>
                    <a:cubicBezTo>
                      <a:pt x="1206136" y="1126629"/>
                      <a:pt x="1217315" y="1087471"/>
                      <a:pt x="1210105" y="1023111"/>
                    </a:cubicBezTo>
                    <a:cubicBezTo>
                      <a:pt x="1208782" y="1011204"/>
                      <a:pt x="1206864" y="998901"/>
                      <a:pt x="1204383" y="986267"/>
                    </a:cubicBezTo>
                    <a:cubicBezTo>
                      <a:pt x="1175246" y="992915"/>
                      <a:pt x="1144125" y="998141"/>
                      <a:pt x="1111515" y="1001746"/>
                    </a:cubicBezTo>
                    <a:close/>
                    <a:moveTo>
                      <a:pt x="1027840" y="1007170"/>
                    </a:moveTo>
                    <a:cubicBezTo>
                      <a:pt x="1020961" y="1007302"/>
                      <a:pt x="1014016" y="1007368"/>
                      <a:pt x="1007037" y="1007368"/>
                    </a:cubicBezTo>
                    <a:cubicBezTo>
                      <a:pt x="1000059" y="1007368"/>
                      <a:pt x="993114" y="1007302"/>
                      <a:pt x="986234" y="1007170"/>
                    </a:cubicBezTo>
                    <a:cubicBezTo>
                      <a:pt x="993114" y="1015339"/>
                      <a:pt x="1000059" y="1023210"/>
                      <a:pt x="1007037" y="1030784"/>
                    </a:cubicBezTo>
                    <a:cubicBezTo>
                      <a:pt x="1014016" y="1023210"/>
                      <a:pt x="1020961" y="1015339"/>
                      <a:pt x="1027840" y="1007170"/>
                    </a:cubicBezTo>
                    <a:close/>
                    <a:moveTo>
                      <a:pt x="1007037" y="890455"/>
                    </a:moveTo>
                    <a:cubicBezTo>
                      <a:pt x="969036" y="890455"/>
                      <a:pt x="938213" y="859598"/>
                      <a:pt x="938213" y="821531"/>
                    </a:cubicBezTo>
                    <a:cubicBezTo>
                      <a:pt x="938213" y="783497"/>
                      <a:pt x="969036" y="752640"/>
                      <a:pt x="1007037" y="752640"/>
                    </a:cubicBezTo>
                    <a:cubicBezTo>
                      <a:pt x="1045071" y="752640"/>
                      <a:pt x="1075862" y="783497"/>
                      <a:pt x="1075862" y="821531"/>
                    </a:cubicBezTo>
                    <a:cubicBezTo>
                      <a:pt x="1075862" y="859598"/>
                      <a:pt x="1045071" y="890455"/>
                      <a:pt x="1007037" y="890455"/>
                    </a:cubicBezTo>
                    <a:close/>
                  </a:path>
                </a:pathLst>
              </a:custGeom>
              <a:solidFill>
                <a:srgbClr val="19FBC0"/>
              </a:solidFill>
              <a:ln w="84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00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Imagens Mascara Cirurgica | Vetores, fotos de arquivo e PSD grátis">
            <a:extLst>
              <a:ext uri="{FF2B5EF4-FFF2-40B4-BE49-F238E27FC236}">
                <a16:creationId xmlns:a16="http://schemas.microsoft.com/office/drawing/2014/main" id="{E5EC34A6-3641-44AC-BB69-0C60C83C9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23762" r="8212" b="19322"/>
          <a:stretch/>
        </p:blipFill>
        <p:spPr bwMode="auto">
          <a:xfrm>
            <a:off x="12661142" y="-46684"/>
            <a:ext cx="2758510" cy="18413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2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2816391" y="569544"/>
            <a:ext cx="39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2DAA8-18E6-4770-8909-B292A9EE33E4}"/>
              </a:ext>
            </a:extLst>
          </p:cNvPr>
          <p:cNvSpPr txBox="1"/>
          <p:nvPr/>
        </p:nvSpPr>
        <p:spPr>
          <a:xfrm>
            <a:off x="1597046" y="3299085"/>
            <a:ext cx="27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Classificação dos Torneios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A8AEB7-8901-404E-9550-6C02879E0752}"/>
              </a:ext>
            </a:extLst>
          </p:cNvPr>
          <p:cNvSpPr txBox="1"/>
          <p:nvPr/>
        </p:nvSpPr>
        <p:spPr>
          <a:xfrm>
            <a:off x="5868463" y="2404823"/>
            <a:ext cx="3257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Simples – SRR</a:t>
            </a:r>
            <a:br>
              <a:rPr lang="pt-BR" sz="17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</a:br>
            <a:r>
              <a:rPr lang="pt-BR" sz="17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Copa do Mundo</a:t>
            </a:r>
          </a:p>
        </p:txBody>
      </p:sp>
      <p:sp>
        <p:nvSpPr>
          <p:cNvPr id="4" name="Gráfico 2" descr="Voltar DPE">
            <a:extLst>
              <a:ext uri="{FF2B5EF4-FFF2-40B4-BE49-F238E27FC236}">
                <a16:creationId xmlns:a16="http://schemas.microsoft.com/office/drawing/2014/main" id="{F80D6C6F-673B-401B-AFA7-BA07CA6246E0}"/>
              </a:ext>
            </a:extLst>
          </p:cNvPr>
          <p:cNvSpPr/>
          <p:nvPr/>
        </p:nvSpPr>
        <p:spPr>
          <a:xfrm>
            <a:off x="4801533" y="2462597"/>
            <a:ext cx="762000" cy="561975"/>
          </a:xfrm>
          <a:custGeom>
            <a:avLst/>
            <a:gdLst>
              <a:gd name="connsiteX0" fmla="*/ 762000 w 762000"/>
              <a:gd name="connsiteY0" fmla="*/ 228600 h 561975"/>
              <a:gd name="connsiteX1" fmla="*/ 489585 w 762000"/>
              <a:gd name="connsiteY1" fmla="*/ 0 h 561975"/>
              <a:gd name="connsiteX2" fmla="*/ 489585 w 762000"/>
              <a:gd name="connsiteY2" fmla="*/ 133350 h 561975"/>
              <a:gd name="connsiteX3" fmla="*/ 0 w 762000"/>
              <a:gd name="connsiteY3" fmla="*/ 561975 h 561975"/>
              <a:gd name="connsiteX4" fmla="*/ 489585 w 762000"/>
              <a:gd name="connsiteY4" fmla="*/ 333375 h 561975"/>
              <a:gd name="connsiteX5" fmla="*/ 489585 w 762000"/>
              <a:gd name="connsiteY5" fmla="*/ 457200 h 561975"/>
              <a:gd name="connsiteX6" fmla="*/ 76200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12AC4B-0C5A-47B7-AADB-B78B230CE629}"/>
              </a:ext>
            </a:extLst>
          </p:cNvPr>
          <p:cNvSpPr txBox="1"/>
          <p:nvPr/>
        </p:nvSpPr>
        <p:spPr>
          <a:xfrm>
            <a:off x="5674007" y="4512306"/>
            <a:ext cx="36460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Duplos – DRR</a:t>
            </a:r>
            <a:br>
              <a:rPr lang="pt-BR" sz="17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</a:br>
            <a:r>
              <a:rPr lang="pt-BR" sz="17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Campeonato Brasileiro</a:t>
            </a:r>
          </a:p>
        </p:txBody>
      </p:sp>
      <p:sp>
        <p:nvSpPr>
          <p:cNvPr id="25" name="Gráfico 2" descr="Voltar DPE">
            <a:extLst>
              <a:ext uri="{FF2B5EF4-FFF2-40B4-BE49-F238E27FC236}">
                <a16:creationId xmlns:a16="http://schemas.microsoft.com/office/drawing/2014/main" id="{8A772E71-7733-46BF-A1E1-938E1D4C3B3E}"/>
              </a:ext>
            </a:extLst>
          </p:cNvPr>
          <p:cNvSpPr/>
          <p:nvPr/>
        </p:nvSpPr>
        <p:spPr>
          <a:xfrm flipV="1">
            <a:off x="4163420" y="4197651"/>
            <a:ext cx="1240648" cy="914980"/>
          </a:xfrm>
          <a:custGeom>
            <a:avLst/>
            <a:gdLst>
              <a:gd name="connsiteX0" fmla="*/ 762000 w 762000"/>
              <a:gd name="connsiteY0" fmla="*/ 228600 h 561975"/>
              <a:gd name="connsiteX1" fmla="*/ 489585 w 762000"/>
              <a:gd name="connsiteY1" fmla="*/ 0 h 561975"/>
              <a:gd name="connsiteX2" fmla="*/ 489585 w 762000"/>
              <a:gd name="connsiteY2" fmla="*/ 133350 h 561975"/>
              <a:gd name="connsiteX3" fmla="*/ 0 w 762000"/>
              <a:gd name="connsiteY3" fmla="*/ 561975 h 561975"/>
              <a:gd name="connsiteX4" fmla="*/ 489585 w 762000"/>
              <a:gd name="connsiteY4" fmla="*/ 333375 h 561975"/>
              <a:gd name="connsiteX5" fmla="*/ 489585 w 762000"/>
              <a:gd name="connsiteY5" fmla="*/ 457200 h 561975"/>
              <a:gd name="connsiteX6" fmla="*/ 76200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5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 animBg="1"/>
      <p:bldP spid="23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Imagens Mascara Cirurgica | Vetores, fotos de arquivo e PSD grátis">
            <a:extLst>
              <a:ext uri="{FF2B5EF4-FFF2-40B4-BE49-F238E27FC236}">
                <a16:creationId xmlns:a16="http://schemas.microsoft.com/office/drawing/2014/main" id="{E5EC34A6-3641-44AC-BB69-0C60C83C9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23762" r="8212" b="19322"/>
          <a:stretch/>
        </p:blipFill>
        <p:spPr bwMode="auto">
          <a:xfrm>
            <a:off x="12661142" y="-46684"/>
            <a:ext cx="2758510" cy="18413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2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2816391" y="569544"/>
            <a:ext cx="39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2DAA8-18E6-4770-8909-B292A9EE33E4}"/>
              </a:ext>
            </a:extLst>
          </p:cNvPr>
          <p:cNvSpPr txBox="1"/>
          <p:nvPr/>
        </p:nvSpPr>
        <p:spPr>
          <a:xfrm>
            <a:off x="1293091" y="3332666"/>
            <a:ext cx="34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MTTP –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Mirrored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Traveling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Tournament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Problem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Gráfico 2" descr="Seta com curva ligeira">
            <a:extLst>
              <a:ext uri="{FF2B5EF4-FFF2-40B4-BE49-F238E27FC236}">
                <a16:creationId xmlns:a16="http://schemas.microsoft.com/office/drawing/2014/main" id="{4D6FA4A4-0791-4E8F-ADDA-930B41B77670}"/>
              </a:ext>
            </a:extLst>
          </p:cNvPr>
          <p:cNvSpPr/>
          <p:nvPr/>
        </p:nvSpPr>
        <p:spPr>
          <a:xfrm>
            <a:off x="5091994" y="3175793"/>
            <a:ext cx="1777360" cy="939348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5E6DDD5-FEDD-46B8-8DF4-EFD468552F20}"/>
              </a:ext>
            </a:extLst>
          </p:cNvPr>
          <p:cNvSpPr txBox="1"/>
          <p:nvPr/>
        </p:nvSpPr>
        <p:spPr>
          <a:xfrm>
            <a:off x="6869353" y="2712600"/>
            <a:ext cx="412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Analisado em dois turnos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F3B7F7-6AA6-B025-19B5-56AD79FC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84" y="3388212"/>
            <a:ext cx="3804916" cy="14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8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Imagens Mascara Cirurgica | Vetores, fotos de arquivo e PSD grátis">
            <a:extLst>
              <a:ext uri="{FF2B5EF4-FFF2-40B4-BE49-F238E27FC236}">
                <a16:creationId xmlns:a16="http://schemas.microsoft.com/office/drawing/2014/main" id="{E5EC34A6-3641-44AC-BB69-0C60C83C9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23762" r="8212" b="19322"/>
          <a:stretch/>
        </p:blipFill>
        <p:spPr bwMode="auto">
          <a:xfrm>
            <a:off x="12661142" y="-46684"/>
            <a:ext cx="2758510" cy="18413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!!B3">
            <a:extLst>
              <a:ext uri="{FF2B5EF4-FFF2-40B4-BE49-F238E27FC236}">
                <a16:creationId xmlns:a16="http://schemas.microsoft.com/office/drawing/2014/main" id="{A699DC38-CC69-48CD-9A66-FF0131A9257D}"/>
              </a:ext>
            </a:extLst>
          </p:cNvPr>
          <p:cNvSpPr/>
          <p:nvPr/>
        </p:nvSpPr>
        <p:spPr>
          <a:xfrm>
            <a:off x="-3629864" y="3186717"/>
            <a:ext cx="4417075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0730F8A-F0B9-4655-964F-F6E5D4CA33DD}"/>
              </a:ext>
            </a:extLst>
          </p:cNvPr>
          <p:cNvSpPr txBox="1"/>
          <p:nvPr/>
        </p:nvSpPr>
        <p:spPr>
          <a:xfrm>
            <a:off x="-2848707" y="3332666"/>
            <a:ext cx="31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Materiais e Método</a:t>
            </a:r>
          </a:p>
        </p:txBody>
      </p:sp>
      <p:sp>
        <p:nvSpPr>
          <p:cNvPr id="105" name="!!B4">
            <a:extLst>
              <a:ext uri="{FF2B5EF4-FFF2-40B4-BE49-F238E27FC236}">
                <a16:creationId xmlns:a16="http://schemas.microsoft.com/office/drawing/2014/main" id="{4ECC2747-E12E-4AF5-B9A8-FB2C8729D08D}"/>
              </a:ext>
            </a:extLst>
          </p:cNvPr>
          <p:cNvSpPr/>
          <p:nvPr/>
        </p:nvSpPr>
        <p:spPr>
          <a:xfrm>
            <a:off x="-3720562" y="4115141"/>
            <a:ext cx="4507773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314CE68-8600-4683-A8ED-EC4B1C33E89C}"/>
              </a:ext>
            </a:extLst>
          </p:cNvPr>
          <p:cNvSpPr txBox="1"/>
          <p:nvPr/>
        </p:nvSpPr>
        <p:spPr>
          <a:xfrm>
            <a:off x="-3059725" y="4227745"/>
            <a:ext cx="30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Referência Bibliográfica</a:t>
            </a:r>
          </a:p>
        </p:txBody>
      </p:sp>
      <p:sp>
        <p:nvSpPr>
          <p:cNvPr id="13" name="!!B2">
            <a:extLst>
              <a:ext uri="{FF2B5EF4-FFF2-40B4-BE49-F238E27FC236}">
                <a16:creationId xmlns:a16="http://schemas.microsoft.com/office/drawing/2014/main" id="{38F00645-2126-41DD-AAAA-89222AC63E61}"/>
              </a:ext>
            </a:extLst>
          </p:cNvPr>
          <p:cNvSpPr/>
          <p:nvPr/>
        </p:nvSpPr>
        <p:spPr>
          <a:xfrm>
            <a:off x="-1904093" y="440346"/>
            <a:ext cx="7980634" cy="84317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1CF2A17-2496-4BDD-9FAE-0B694F1B35C3}"/>
              </a:ext>
            </a:extLst>
          </p:cNvPr>
          <p:cNvSpPr txBox="1"/>
          <p:nvPr/>
        </p:nvSpPr>
        <p:spPr>
          <a:xfrm>
            <a:off x="2816391" y="569544"/>
            <a:ext cx="39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Introdução</a:t>
            </a:r>
          </a:p>
        </p:txBody>
      </p:sp>
      <p:sp>
        <p:nvSpPr>
          <p:cNvPr id="14" name="!!B1">
            <a:extLst>
              <a:ext uri="{FF2B5EF4-FFF2-40B4-BE49-F238E27FC236}">
                <a16:creationId xmlns:a16="http://schemas.microsoft.com/office/drawing/2014/main" id="{D1A09D83-2C62-4951-B873-DFC733EC2E63}"/>
              </a:ext>
            </a:extLst>
          </p:cNvPr>
          <p:cNvSpPr/>
          <p:nvPr/>
        </p:nvSpPr>
        <p:spPr>
          <a:xfrm>
            <a:off x="-4605174" y="2172600"/>
            <a:ext cx="5402161" cy="540000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rgbClr val="02805F"/>
              </a:gs>
              <a:gs pos="100000">
                <a:srgbClr val="19FBC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B02402-F0C5-4377-B236-DD229D7B9C6F}"/>
              </a:ext>
            </a:extLst>
          </p:cNvPr>
          <p:cNvSpPr txBox="1"/>
          <p:nvPr/>
        </p:nvSpPr>
        <p:spPr>
          <a:xfrm>
            <a:off x="-2838931" y="2286211"/>
            <a:ext cx="213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Dados Gerais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72DAA8-18E6-4770-8909-B292A9EE33E4}"/>
              </a:ext>
            </a:extLst>
          </p:cNvPr>
          <p:cNvSpPr txBox="1"/>
          <p:nvPr/>
        </p:nvSpPr>
        <p:spPr>
          <a:xfrm>
            <a:off x="1330036" y="3147801"/>
            <a:ext cx="339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MTTP –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Mirrored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Traveling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Tournament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Problem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Gráfico 2" descr="Seta com curva ligeira">
            <a:extLst>
              <a:ext uri="{FF2B5EF4-FFF2-40B4-BE49-F238E27FC236}">
                <a16:creationId xmlns:a16="http://schemas.microsoft.com/office/drawing/2014/main" id="{4D6FA4A4-0791-4E8F-ADDA-930B41B77670}"/>
              </a:ext>
            </a:extLst>
          </p:cNvPr>
          <p:cNvSpPr/>
          <p:nvPr/>
        </p:nvSpPr>
        <p:spPr>
          <a:xfrm>
            <a:off x="5091994" y="3175793"/>
            <a:ext cx="1777360" cy="939348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gradFill>
            <a:gsLst>
              <a:gs pos="0">
                <a:srgbClr val="015B43"/>
              </a:gs>
              <a:gs pos="100000">
                <a:srgbClr val="19FBC0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E92E20-20F1-4FAB-9768-1F725DA598C4}"/>
              </a:ext>
            </a:extLst>
          </p:cNvPr>
          <p:cNvSpPr txBox="1"/>
          <p:nvPr/>
        </p:nvSpPr>
        <p:spPr>
          <a:xfrm>
            <a:off x="6627043" y="4215864"/>
            <a:ext cx="159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- At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most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4802750-9A49-EA56-B8E3-13D9D712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20" y="2605737"/>
            <a:ext cx="4081740" cy="14538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8BF9A2-3290-C1F0-480E-578DE081A176}"/>
              </a:ext>
            </a:extLst>
          </p:cNvPr>
          <p:cNvSpPr txBox="1"/>
          <p:nvPr/>
        </p:nvSpPr>
        <p:spPr>
          <a:xfrm>
            <a:off x="6751098" y="4554418"/>
            <a:ext cx="1593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- No </a:t>
            </a:r>
            <a:r>
              <a:rPr lang="pt-BR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Repeat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47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915</Words>
  <Application>Microsoft Office PowerPoint</Application>
  <PresentationFormat>Widescreen</PresentationFormat>
  <Paragraphs>167</Paragraphs>
  <Slides>20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S</dc:creator>
  <cp:lastModifiedBy>nathann zini</cp:lastModifiedBy>
  <cp:revision>37</cp:revision>
  <dcterms:created xsi:type="dcterms:W3CDTF">2022-05-09T16:36:40Z</dcterms:created>
  <dcterms:modified xsi:type="dcterms:W3CDTF">2022-06-08T01:29:32Z</dcterms:modified>
</cp:coreProperties>
</file>