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1" r:id="rId8"/>
    <p:sldId id="264" r:id="rId9"/>
    <p:sldId id="272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644A1D-9F2D-4678-90E0-FED7D3950EE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00FC64-EC28-4E88-A913-7A38859E4EF7}">
      <dgm:prSet/>
      <dgm:spPr/>
      <dgm:t>
        <a:bodyPr/>
        <a:lstStyle/>
        <a:p>
          <a:pPr>
            <a:defRPr cap="all"/>
          </a:pPr>
          <a:r>
            <a:rPr lang="en-US"/>
            <a:t>L'interface présente plusieurs sections :</a:t>
          </a:r>
        </a:p>
      </dgm:t>
    </dgm:pt>
    <dgm:pt modelId="{CA48C886-8775-4DEC-9477-31837791C1B2}" type="parTrans" cxnId="{0B41727D-4C15-48D5-90D6-CA52E037DFC9}">
      <dgm:prSet/>
      <dgm:spPr/>
      <dgm:t>
        <a:bodyPr/>
        <a:lstStyle/>
        <a:p>
          <a:endParaRPr lang="en-US"/>
        </a:p>
      </dgm:t>
    </dgm:pt>
    <dgm:pt modelId="{5C8E89C0-A56B-46BB-B747-B773CF04F837}" type="sibTrans" cxnId="{0B41727D-4C15-48D5-90D6-CA52E037DFC9}">
      <dgm:prSet/>
      <dgm:spPr/>
      <dgm:t>
        <a:bodyPr/>
        <a:lstStyle/>
        <a:p>
          <a:endParaRPr lang="en-US"/>
        </a:p>
      </dgm:t>
    </dgm:pt>
    <dgm:pt modelId="{407656A4-E799-4398-8DAD-E1D5DC8FC871}">
      <dgm:prSet/>
      <dgm:spPr/>
      <dgm:t>
        <a:bodyPr/>
        <a:lstStyle/>
        <a:p>
          <a:pPr>
            <a:defRPr cap="all"/>
          </a:pPr>
          <a:r>
            <a:rPr lang="en-US"/>
            <a:t>1. Visualisation des paquets dans un tableau.</a:t>
          </a:r>
        </a:p>
      </dgm:t>
    </dgm:pt>
    <dgm:pt modelId="{FAFA5184-3A91-4560-A5D9-452E39ECE9DA}" type="parTrans" cxnId="{5DE51F4E-DA1D-4DCE-90E1-01B6BF6D1743}">
      <dgm:prSet/>
      <dgm:spPr/>
      <dgm:t>
        <a:bodyPr/>
        <a:lstStyle/>
        <a:p>
          <a:endParaRPr lang="en-US"/>
        </a:p>
      </dgm:t>
    </dgm:pt>
    <dgm:pt modelId="{4DC33F7E-25E5-4882-A084-930B18990B56}" type="sibTrans" cxnId="{5DE51F4E-DA1D-4DCE-90E1-01B6BF6D1743}">
      <dgm:prSet/>
      <dgm:spPr/>
      <dgm:t>
        <a:bodyPr/>
        <a:lstStyle/>
        <a:p>
          <a:endParaRPr lang="en-US"/>
        </a:p>
      </dgm:t>
    </dgm:pt>
    <dgm:pt modelId="{66153360-EF85-4D0A-A6EF-4E0417BF1D75}">
      <dgm:prSet/>
      <dgm:spPr/>
      <dgm:t>
        <a:bodyPr/>
        <a:lstStyle/>
        <a:p>
          <a:pPr>
            <a:defRPr cap="all"/>
          </a:pPr>
          <a:r>
            <a:rPr lang="en-US"/>
            <a:t>2. Affichage dynamique de graphiques dans la partie inférieure.</a:t>
          </a:r>
        </a:p>
      </dgm:t>
    </dgm:pt>
    <dgm:pt modelId="{C0269632-0119-45E8-A80C-1AA50D58C7DD}" type="parTrans" cxnId="{A4D0F4C6-78B3-4B0E-A82B-6C054CFB2BAD}">
      <dgm:prSet/>
      <dgm:spPr/>
      <dgm:t>
        <a:bodyPr/>
        <a:lstStyle/>
        <a:p>
          <a:endParaRPr lang="en-US"/>
        </a:p>
      </dgm:t>
    </dgm:pt>
    <dgm:pt modelId="{531BD33E-599E-4BF6-8BBB-4B7BDCDD80CA}" type="sibTrans" cxnId="{A4D0F4C6-78B3-4B0E-A82B-6C054CFB2BAD}">
      <dgm:prSet/>
      <dgm:spPr/>
      <dgm:t>
        <a:bodyPr/>
        <a:lstStyle/>
        <a:p>
          <a:endParaRPr lang="en-US"/>
        </a:p>
      </dgm:t>
    </dgm:pt>
    <dgm:pt modelId="{624A04DD-3AE4-4A52-BE29-66CF59A2F56F}">
      <dgm:prSet/>
      <dgm:spPr/>
      <dgm:t>
        <a:bodyPr/>
        <a:lstStyle/>
        <a:p>
          <a:pPr>
            <a:defRPr cap="all"/>
          </a:pPr>
          <a:r>
            <a:rPr lang="en-US"/>
            <a:t>3. Des boutons pour l'exportation et la génération de rapports.</a:t>
          </a:r>
        </a:p>
      </dgm:t>
    </dgm:pt>
    <dgm:pt modelId="{5F23FB65-ED84-4C38-AFCF-080639A4097C}" type="parTrans" cxnId="{DEE1F729-BB2E-4265-8CD1-AD222A08EF30}">
      <dgm:prSet/>
      <dgm:spPr/>
      <dgm:t>
        <a:bodyPr/>
        <a:lstStyle/>
        <a:p>
          <a:endParaRPr lang="en-US"/>
        </a:p>
      </dgm:t>
    </dgm:pt>
    <dgm:pt modelId="{E6DFE7CD-97AF-4D2A-862C-129FDDD43EAF}" type="sibTrans" cxnId="{DEE1F729-BB2E-4265-8CD1-AD222A08EF30}">
      <dgm:prSet/>
      <dgm:spPr/>
      <dgm:t>
        <a:bodyPr/>
        <a:lstStyle/>
        <a:p>
          <a:endParaRPr lang="en-US"/>
        </a:p>
      </dgm:t>
    </dgm:pt>
    <dgm:pt modelId="{7C6B2F72-44D4-4B6E-B251-EA34647C58F9}" type="pres">
      <dgm:prSet presAssocID="{60644A1D-9F2D-4678-90E0-FED7D3950EEA}" presName="root" presStyleCnt="0">
        <dgm:presLayoutVars>
          <dgm:dir/>
          <dgm:resizeHandles val="exact"/>
        </dgm:presLayoutVars>
      </dgm:prSet>
      <dgm:spPr/>
    </dgm:pt>
    <dgm:pt modelId="{0EF19BE3-D17F-447B-8DFF-9750DCE275BF}" type="pres">
      <dgm:prSet presAssocID="{A500FC64-EC28-4E88-A913-7A38859E4EF7}" presName="compNode" presStyleCnt="0"/>
      <dgm:spPr/>
    </dgm:pt>
    <dgm:pt modelId="{C438267F-01D1-44E2-B814-6E34D9521D0B}" type="pres">
      <dgm:prSet presAssocID="{A500FC64-EC28-4E88-A913-7A38859E4EF7}" presName="iconBgRect" presStyleLbl="bgShp" presStyleIdx="0" presStyleCnt="4"/>
      <dgm:spPr/>
    </dgm:pt>
    <dgm:pt modelId="{971457BB-3515-4B27-ADCD-8117E3F23DF4}" type="pres">
      <dgm:prSet presAssocID="{A500FC64-EC28-4E88-A913-7A38859E4E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DDE429D7-42DB-40EE-B478-A8196C4685D7}" type="pres">
      <dgm:prSet presAssocID="{A500FC64-EC28-4E88-A913-7A38859E4EF7}" presName="spaceRect" presStyleCnt="0"/>
      <dgm:spPr/>
    </dgm:pt>
    <dgm:pt modelId="{02BD6EF8-618A-4415-AEAE-7F2569B085DD}" type="pres">
      <dgm:prSet presAssocID="{A500FC64-EC28-4E88-A913-7A38859E4EF7}" presName="textRect" presStyleLbl="revTx" presStyleIdx="0" presStyleCnt="4">
        <dgm:presLayoutVars>
          <dgm:chMax val="1"/>
          <dgm:chPref val="1"/>
        </dgm:presLayoutVars>
      </dgm:prSet>
      <dgm:spPr/>
    </dgm:pt>
    <dgm:pt modelId="{F16937CB-E8B7-424F-9F4A-7D1732471D92}" type="pres">
      <dgm:prSet presAssocID="{5C8E89C0-A56B-46BB-B747-B773CF04F837}" presName="sibTrans" presStyleCnt="0"/>
      <dgm:spPr/>
    </dgm:pt>
    <dgm:pt modelId="{97884261-59E4-43A2-BAEA-F5E587BA21B8}" type="pres">
      <dgm:prSet presAssocID="{407656A4-E799-4398-8DAD-E1D5DC8FC871}" presName="compNode" presStyleCnt="0"/>
      <dgm:spPr/>
    </dgm:pt>
    <dgm:pt modelId="{E30293AF-1948-4CFD-A8FE-80743B449ACF}" type="pres">
      <dgm:prSet presAssocID="{407656A4-E799-4398-8DAD-E1D5DC8FC871}" presName="iconBgRect" presStyleLbl="bgShp" presStyleIdx="1" presStyleCnt="4"/>
      <dgm:spPr/>
    </dgm:pt>
    <dgm:pt modelId="{D9BAC24A-EEA8-4E5E-B0C6-1805A5F545F5}" type="pres">
      <dgm:prSet presAssocID="{407656A4-E799-4398-8DAD-E1D5DC8FC8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783ACEFC-C04A-48C2-B62B-DF4D8CBABFD2}" type="pres">
      <dgm:prSet presAssocID="{407656A4-E799-4398-8DAD-E1D5DC8FC871}" presName="spaceRect" presStyleCnt="0"/>
      <dgm:spPr/>
    </dgm:pt>
    <dgm:pt modelId="{67260FC0-7A77-4709-87CB-9ED9CB65F98E}" type="pres">
      <dgm:prSet presAssocID="{407656A4-E799-4398-8DAD-E1D5DC8FC871}" presName="textRect" presStyleLbl="revTx" presStyleIdx="1" presStyleCnt="4">
        <dgm:presLayoutVars>
          <dgm:chMax val="1"/>
          <dgm:chPref val="1"/>
        </dgm:presLayoutVars>
      </dgm:prSet>
      <dgm:spPr/>
    </dgm:pt>
    <dgm:pt modelId="{1E29A70B-FCAF-4B46-9748-D318DDF04A0A}" type="pres">
      <dgm:prSet presAssocID="{4DC33F7E-25E5-4882-A084-930B18990B56}" presName="sibTrans" presStyleCnt="0"/>
      <dgm:spPr/>
    </dgm:pt>
    <dgm:pt modelId="{1F6B2EA0-AD2A-48C8-8D5C-16D030AF286A}" type="pres">
      <dgm:prSet presAssocID="{66153360-EF85-4D0A-A6EF-4E0417BF1D75}" presName="compNode" presStyleCnt="0"/>
      <dgm:spPr/>
    </dgm:pt>
    <dgm:pt modelId="{A13BCCD0-7A95-4795-8C40-245BE40A7556}" type="pres">
      <dgm:prSet presAssocID="{66153360-EF85-4D0A-A6EF-4E0417BF1D75}" presName="iconBgRect" presStyleLbl="bgShp" presStyleIdx="2" presStyleCnt="4"/>
      <dgm:spPr/>
    </dgm:pt>
    <dgm:pt modelId="{CA9C462D-44D4-4BD2-9FA2-7EBB8CCFB987}" type="pres">
      <dgm:prSet presAssocID="{66153360-EF85-4D0A-A6EF-4E0417BF1D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36009FF-F100-4BAB-B03B-E331BD5DFE93}" type="pres">
      <dgm:prSet presAssocID="{66153360-EF85-4D0A-A6EF-4E0417BF1D75}" presName="spaceRect" presStyleCnt="0"/>
      <dgm:spPr/>
    </dgm:pt>
    <dgm:pt modelId="{DCECB217-875A-468A-86FB-9BE1B56FB63B}" type="pres">
      <dgm:prSet presAssocID="{66153360-EF85-4D0A-A6EF-4E0417BF1D75}" presName="textRect" presStyleLbl="revTx" presStyleIdx="2" presStyleCnt="4">
        <dgm:presLayoutVars>
          <dgm:chMax val="1"/>
          <dgm:chPref val="1"/>
        </dgm:presLayoutVars>
      </dgm:prSet>
      <dgm:spPr/>
    </dgm:pt>
    <dgm:pt modelId="{082D6132-A589-415A-BC6C-9D065D06E4AC}" type="pres">
      <dgm:prSet presAssocID="{531BD33E-599E-4BF6-8BBB-4B7BDCDD80CA}" presName="sibTrans" presStyleCnt="0"/>
      <dgm:spPr/>
    </dgm:pt>
    <dgm:pt modelId="{DCA78F59-B542-4B1B-9FC9-652C77E420EA}" type="pres">
      <dgm:prSet presAssocID="{624A04DD-3AE4-4A52-BE29-66CF59A2F56F}" presName="compNode" presStyleCnt="0"/>
      <dgm:spPr/>
    </dgm:pt>
    <dgm:pt modelId="{8860D3D1-CCF0-43C3-81CE-B526662315EB}" type="pres">
      <dgm:prSet presAssocID="{624A04DD-3AE4-4A52-BE29-66CF59A2F56F}" presName="iconBgRect" presStyleLbl="bgShp" presStyleIdx="3" presStyleCnt="4"/>
      <dgm:spPr/>
    </dgm:pt>
    <dgm:pt modelId="{5104CF16-0042-4428-B0CD-B6B9C3D41DCA}" type="pres">
      <dgm:prSet presAssocID="{624A04DD-3AE4-4A52-BE29-66CF59A2F5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us-titres"/>
        </a:ext>
      </dgm:extLst>
    </dgm:pt>
    <dgm:pt modelId="{892BD94E-1020-422D-9D97-936C51489DF7}" type="pres">
      <dgm:prSet presAssocID="{624A04DD-3AE4-4A52-BE29-66CF59A2F56F}" presName="spaceRect" presStyleCnt="0"/>
      <dgm:spPr/>
    </dgm:pt>
    <dgm:pt modelId="{35C47DFF-3C95-47AA-AC41-0DC757C617C0}" type="pres">
      <dgm:prSet presAssocID="{624A04DD-3AE4-4A52-BE29-66CF59A2F56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EE1F729-BB2E-4265-8CD1-AD222A08EF30}" srcId="{60644A1D-9F2D-4678-90E0-FED7D3950EEA}" destId="{624A04DD-3AE4-4A52-BE29-66CF59A2F56F}" srcOrd="3" destOrd="0" parTransId="{5F23FB65-ED84-4C38-AFCF-080639A4097C}" sibTransId="{E6DFE7CD-97AF-4D2A-862C-129FDDD43EAF}"/>
    <dgm:cxn modelId="{5DE51F4E-DA1D-4DCE-90E1-01B6BF6D1743}" srcId="{60644A1D-9F2D-4678-90E0-FED7D3950EEA}" destId="{407656A4-E799-4398-8DAD-E1D5DC8FC871}" srcOrd="1" destOrd="0" parTransId="{FAFA5184-3A91-4560-A5D9-452E39ECE9DA}" sibTransId="{4DC33F7E-25E5-4882-A084-930B18990B56}"/>
    <dgm:cxn modelId="{A86E0B76-EC07-404A-AD7D-1BDF18997FB3}" type="presOf" srcId="{A500FC64-EC28-4E88-A913-7A38859E4EF7}" destId="{02BD6EF8-618A-4415-AEAE-7F2569B085DD}" srcOrd="0" destOrd="0" presId="urn:microsoft.com/office/officeart/2018/5/layout/IconCircleLabelList"/>
    <dgm:cxn modelId="{0B41727D-4C15-48D5-90D6-CA52E037DFC9}" srcId="{60644A1D-9F2D-4678-90E0-FED7D3950EEA}" destId="{A500FC64-EC28-4E88-A913-7A38859E4EF7}" srcOrd="0" destOrd="0" parTransId="{CA48C886-8775-4DEC-9477-31837791C1B2}" sibTransId="{5C8E89C0-A56B-46BB-B747-B773CF04F837}"/>
    <dgm:cxn modelId="{09A083BE-BE9E-4975-938A-07AA7D17FD8A}" type="presOf" srcId="{66153360-EF85-4D0A-A6EF-4E0417BF1D75}" destId="{DCECB217-875A-468A-86FB-9BE1B56FB63B}" srcOrd="0" destOrd="0" presId="urn:microsoft.com/office/officeart/2018/5/layout/IconCircleLabelList"/>
    <dgm:cxn modelId="{A4D0F4C6-78B3-4B0E-A82B-6C054CFB2BAD}" srcId="{60644A1D-9F2D-4678-90E0-FED7D3950EEA}" destId="{66153360-EF85-4D0A-A6EF-4E0417BF1D75}" srcOrd="2" destOrd="0" parTransId="{C0269632-0119-45E8-A80C-1AA50D58C7DD}" sibTransId="{531BD33E-599E-4BF6-8BBB-4B7BDCDD80CA}"/>
    <dgm:cxn modelId="{210CCED6-2526-495D-9E85-4C72017619F9}" type="presOf" srcId="{60644A1D-9F2D-4678-90E0-FED7D3950EEA}" destId="{7C6B2F72-44D4-4B6E-B251-EA34647C58F9}" srcOrd="0" destOrd="0" presId="urn:microsoft.com/office/officeart/2018/5/layout/IconCircleLabelList"/>
    <dgm:cxn modelId="{09FD08EB-CD09-4334-9094-930C3F2AD748}" type="presOf" srcId="{407656A4-E799-4398-8DAD-E1D5DC8FC871}" destId="{67260FC0-7A77-4709-87CB-9ED9CB65F98E}" srcOrd="0" destOrd="0" presId="urn:microsoft.com/office/officeart/2018/5/layout/IconCircleLabelList"/>
    <dgm:cxn modelId="{2BCDFCF1-735B-4F54-8D05-C063BE4D4EEE}" type="presOf" srcId="{624A04DD-3AE4-4A52-BE29-66CF59A2F56F}" destId="{35C47DFF-3C95-47AA-AC41-0DC757C617C0}" srcOrd="0" destOrd="0" presId="urn:microsoft.com/office/officeart/2018/5/layout/IconCircleLabelList"/>
    <dgm:cxn modelId="{B1FFB7F7-01D8-40C6-9E6C-12E7E2D76438}" type="presParOf" srcId="{7C6B2F72-44D4-4B6E-B251-EA34647C58F9}" destId="{0EF19BE3-D17F-447B-8DFF-9750DCE275BF}" srcOrd="0" destOrd="0" presId="urn:microsoft.com/office/officeart/2018/5/layout/IconCircleLabelList"/>
    <dgm:cxn modelId="{FEBA6A77-35A1-4458-8A75-1B0F07811E0C}" type="presParOf" srcId="{0EF19BE3-D17F-447B-8DFF-9750DCE275BF}" destId="{C438267F-01D1-44E2-B814-6E34D9521D0B}" srcOrd="0" destOrd="0" presId="urn:microsoft.com/office/officeart/2018/5/layout/IconCircleLabelList"/>
    <dgm:cxn modelId="{029E14A6-1268-4E0D-94BC-DB0170F660C0}" type="presParOf" srcId="{0EF19BE3-D17F-447B-8DFF-9750DCE275BF}" destId="{971457BB-3515-4B27-ADCD-8117E3F23DF4}" srcOrd="1" destOrd="0" presId="urn:microsoft.com/office/officeart/2018/5/layout/IconCircleLabelList"/>
    <dgm:cxn modelId="{3111A841-EBAB-46EA-B42F-FDF9278C176B}" type="presParOf" srcId="{0EF19BE3-D17F-447B-8DFF-9750DCE275BF}" destId="{DDE429D7-42DB-40EE-B478-A8196C4685D7}" srcOrd="2" destOrd="0" presId="urn:microsoft.com/office/officeart/2018/5/layout/IconCircleLabelList"/>
    <dgm:cxn modelId="{1AEBFCD9-22A4-4F2D-97A3-454281DC897F}" type="presParOf" srcId="{0EF19BE3-D17F-447B-8DFF-9750DCE275BF}" destId="{02BD6EF8-618A-4415-AEAE-7F2569B085DD}" srcOrd="3" destOrd="0" presId="urn:microsoft.com/office/officeart/2018/5/layout/IconCircleLabelList"/>
    <dgm:cxn modelId="{FC043359-D757-4551-987E-90BAAD7EAEFC}" type="presParOf" srcId="{7C6B2F72-44D4-4B6E-B251-EA34647C58F9}" destId="{F16937CB-E8B7-424F-9F4A-7D1732471D92}" srcOrd="1" destOrd="0" presId="urn:microsoft.com/office/officeart/2018/5/layout/IconCircleLabelList"/>
    <dgm:cxn modelId="{8FA090EC-CF44-4476-A22B-E49DD356F48A}" type="presParOf" srcId="{7C6B2F72-44D4-4B6E-B251-EA34647C58F9}" destId="{97884261-59E4-43A2-BAEA-F5E587BA21B8}" srcOrd="2" destOrd="0" presId="urn:microsoft.com/office/officeart/2018/5/layout/IconCircleLabelList"/>
    <dgm:cxn modelId="{C60D943E-9EDF-4DCC-A924-C5D6D1D8EAD5}" type="presParOf" srcId="{97884261-59E4-43A2-BAEA-F5E587BA21B8}" destId="{E30293AF-1948-4CFD-A8FE-80743B449ACF}" srcOrd="0" destOrd="0" presId="urn:microsoft.com/office/officeart/2018/5/layout/IconCircleLabelList"/>
    <dgm:cxn modelId="{03F5F23A-3F73-4825-9D80-94DC22BB94CE}" type="presParOf" srcId="{97884261-59E4-43A2-BAEA-F5E587BA21B8}" destId="{D9BAC24A-EEA8-4E5E-B0C6-1805A5F545F5}" srcOrd="1" destOrd="0" presId="urn:microsoft.com/office/officeart/2018/5/layout/IconCircleLabelList"/>
    <dgm:cxn modelId="{3340F929-A351-465F-A388-7806747AB91C}" type="presParOf" srcId="{97884261-59E4-43A2-BAEA-F5E587BA21B8}" destId="{783ACEFC-C04A-48C2-B62B-DF4D8CBABFD2}" srcOrd="2" destOrd="0" presId="urn:microsoft.com/office/officeart/2018/5/layout/IconCircleLabelList"/>
    <dgm:cxn modelId="{C8AC5857-F3D9-4788-BAE2-6A9D2485EB27}" type="presParOf" srcId="{97884261-59E4-43A2-BAEA-F5E587BA21B8}" destId="{67260FC0-7A77-4709-87CB-9ED9CB65F98E}" srcOrd="3" destOrd="0" presId="urn:microsoft.com/office/officeart/2018/5/layout/IconCircleLabelList"/>
    <dgm:cxn modelId="{7332F863-BAF1-4248-8880-8ED82DC101C7}" type="presParOf" srcId="{7C6B2F72-44D4-4B6E-B251-EA34647C58F9}" destId="{1E29A70B-FCAF-4B46-9748-D318DDF04A0A}" srcOrd="3" destOrd="0" presId="urn:microsoft.com/office/officeart/2018/5/layout/IconCircleLabelList"/>
    <dgm:cxn modelId="{788AC0F5-0048-4CFA-A199-E3680D41AB24}" type="presParOf" srcId="{7C6B2F72-44D4-4B6E-B251-EA34647C58F9}" destId="{1F6B2EA0-AD2A-48C8-8D5C-16D030AF286A}" srcOrd="4" destOrd="0" presId="urn:microsoft.com/office/officeart/2018/5/layout/IconCircleLabelList"/>
    <dgm:cxn modelId="{BD400C7C-70AE-4F3E-B627-443009A577F3}" type="presParOf" srcId="{1F6B2EA0-AD2A-48C8-8D5C-16D030AF286A}" destId="{A13BCCD0-7A95-4795-8C40-245BE40A7556}" srcOrd="0" destOrd="0" presId="urn:microsoft.com/office/officeart/2018/5/layout/IconCircleLabelList"/>
    <dgm:cxn modelId="{F10E4E1D-5C76-4BEB-A9F2-A3540F0A2860}" type="presParOf" srcId="{1F6B2EA0-AD2A-48C8-8D5C-16D030AF286A}" destId="{CA9C462D-44D4-4BD2-9FA2-7EBB8CCFB987}" srcOrd="1" destOrd="0" presId="urn:microsoft.com/office/officeart/2018/5/layout/IconCircleLabelList"/>
    <dgm:cxn modelId="{8D910B01-775F-4386-9185-EB4DECD715A1}" type="presParOf" srcId="{1F6B2EA0-AD2A-48C8-8D5C-16D030AF286A}" destId="{736009FF-F100-4BAB-B03B-E331BD5DFE93}" srcOrd="2" destOrd="0" presId="urn:microsoft.com/office/officeart/2018/5/layout/IconCircleLabelList"/>
    <dgm:cxn modelId="{D31CEEBE-EB7A-45DC-BDAA-C9FFAD4CAE02}" type="presParOf" srcId="{1F6B2EA0-AD2A-48C8-8D5C-16D030AF286A}" destId="{DCECB217-875A-468A-86FB-9BE1B56FB63B}" srcOrd="3" destOrd="0" presId="urn:microsoft.com/office/officeart/2018/5/layout/IconCircleLabelList"/>
    <dgm:cxn modelId="{63FF346B-A356-4A21-92BB-CAADFE70816B}" type="presParOf" srcId="{7C6B2F72-44D4-4B6E-B251-EA34647C58F9}" destId="{082D6132-A589-415A-BC6C-9D065D06E4AC}" srcOrd="5" destOrd="0" presId="urn:microsoft.com/office/officeart/2018/5/layout/IconCircleLabelList"/>
    <dgm:cxn modelId="{0025D7CE-92CD-4C18-A883-68B431D85A17}" type="presParOf" srcId="{7C6B2F72-44D4-4B6E-B251-EA34647C58F9}" destId="{DCA78F59-B542-4B1B-9FC9-652C77E420EA}" srcOrd="6" destOrd="0" presId="urn:microsoft.com/office/officeart/2018/5/layout/IconCircleLabelList"/>
    <dgm:cxn modelId="{BEC0D35E-1AD4-4D8F-AE06-687B83CCA0A2}" type="presParOf" srcId="{DCA78F59-B542-4B1B-9FC9-652C77E420EA}" destId="{8860D3D1-CCF0-43C3-81CE-B526662315EB}" srcOrd="0" destOrd="0" presId="urn:microsoft.com/office/officeart/2018/5/layout/IconCircleLabelList"/>
    <dgm:cxn modelId="{0705821E-C3F9-4260-8F0D-4386D88E6A68}" type="presParOf" srcId="{DCA78F59-B542-4B1B-9FC9-652C77E420EA}" destId="{5104CF16-0042-4428-B0CD-B6B9C3D41DCA}" srcOrd="1" destOrd="0" presId="urn:microsoft.com/office/officeart/2018/5/layout/IconCircleLabelList"/>
    <dgm:cxn modelId="{A6741D05-2F8A-47D8-BE70-CF674AAD1568}" type="presParOf" srcId="{DCA78F59-B542-4B1B-9FC9-652C77E420EA}" destId="{892BD94E-1020-422D-9D97-936C51489DF7}" srcOrd="2" destOrd="0" presId="urn:microsoft.com/office/officeart/2018/5/layout/IconCircleLabelList"/>
    <dgm:cxn modelId="{A8E50634-5238-4303-AC0C-464B64AD5CD3}" type="presParOf" srcId="{DCA78F59-B542-4B1B-9FC9-652C77E420EA}" destId="{35C47DFF-3C95-47AA-AC41-0DC757C617C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791862-8CED-4264-938F-86F0C722439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29EF7F-F73B-4B19-A15B-9D4629262E47}">
      <dgm:prSet/>
      <dgm:spPr/>
      <dgm:t>
        <a:bodyPr/>
        <a:lstStyle/>
        <a:p>
          <a:r>
            <a:rPr lang="en-US"/>
            <a:t>1. Extraction des données depuis un fichier texte.</a:t>
          </a:r>
        </a:p>
      </dgm:t>
    </dgm:pt>
    <dgm:pt modelId="{1107A291-2088-47F3-8F77-27A7C893F04A}" type="parTrans" cxnId="{771E9EAF-B811-457B-8D1E-F7D4CC6769C7}">
      <dgm:prSet/>
      <dgm:spPr/>
      <dgm:t>
        <a:bodyPr/>
        <a:lstStyle/>
        <a:p>
          <a:endParaRPr lang="en-US"/>
        </a:p>
      </dgm:t>
    </dgm:pt>
    <dgm:pt modelId="{B705314A-58FC-4918-B727-06BCBEF9FD26}" type="sibTrans" cxnId="{771E9EAF-B811-457B-8D1E-F7D4CC6769C7}">
      <dgm:prSet/>
      <dgm:spPr/>
      <dgm:t>
        <a:bodyPr/>
        <a:lstStyle/>
        <a:p>
          <a:endParaRPr lang="en-US"/>
        </a:p>
      </dgm:t>
    </dgm:pt>
    <dgm:pt modelId="{DD649933-6C06-4EB9-A884-9772F2A2E83C}">
      <dgm:prSet/>
      <dgm:spPr/>
      <dgm:t>
        <a:bodyPr/>
        <a:lstStyle/>
        <a:p>
          <a:r>
            <a:rPr lang="en-US"/>
            <a:t>2. Traitement et analyse des paquets.</a:t>
          </a:r>
        </a:p>
      </dgm:t>
    </dgm:pt>
    <dgm:pt modelId="{B5E247AA-F29D-4744-9B14-EBEA53191653}" type="parTrans" cxnId="{9B5B7394-4AA7-4569-AFB6-07ECFA8C8F07}">
      <dgm:prSet/>
      <dgm:spPr/>
      <dgm:t>
        <a:bodyPr/>
        <a:lstStyle/>
        <a:p>
          <a:endParaRPr lang="en-US"/>
        </a:p>
      </dgm:t>
    </dgm:pt>
    <dgm:pt modelId="{CE343BD9-3504-4E6C-A71F-27B0388B2B2F}" type="sibTrans" cxnId="{9B5B7394-4AA7-4569-AFB6-07ECFA8C8F07}">
      <dgm:prSet/>
      <dgm:spPr/>
      <dgm:t>
        <a:bodyPr/>
        <a:lstStyle/>
        <a:p>
          <a:endParaRPr lang="en-US"/>
        </a:p>
      </dgm:t>
    </dgm:pt>
    <dgm:pt modelId="{186335B8-50FA-4382-BD83-A7ECF76E0758}">
      <dgm:prSet/>
      <dgm:spPr/>
      <dgm:t>
        <a:bodyPr/>
        <a:lstStyle/>
        <a:p>
          <a:r>
            <a:rPr lang="en-US"/>
            <a:t>3. Visualisation des données avec des graphiques.</a:t>
          </a:r>
        </a:p>
      </dgm:t>
    </dgm:pt>
    <dgm:pt modelId="{A1BFD4B7-670A-4D67-99E3-BCDDBDBD6FD9}" type="parTrans" cxnId="{7E5FD07F-D9D9-40DF-8F5E-34721E28CA51}">
      <dgm:prSet/>
      <dgm:spPr/>
      <dgm:t>
        <a:bodyPr/>
        <a:lstStyle/>
        <a:p>
          <a:endParaRPr lang="en-US"/>
        </a:p>
      </dgm:t>
    </dgm:pt>
    <dgm:pt modelId="{0DA32659-FAE4-4B55-A8D6-3A7AB77D09AD}" type="sibTrans" cxnId="{7E5FD07F-D9D9-40DF-8F5E-34721E28CA51}">
      <dgm:prSet/>
      <dgm:spPr/>
      <dgm:t>
        <a:bodyPr/>
        <a:lstStyle/>
        <a:p>
          <a:endParaRPr lang="en-US"/>
        </a:p>
      </dgm:t>
    </dgm:pt>
    <dgm:pt modelId="{96A46D08-DD1C-405F-BDCA-8303B1264FA1}">
      <dgm:prSet/>
      <dgm:spPr/>
      <dgm:t>
        <a:bodyPr/>
        <a:lstStyle/>
        <a:p>
          <a:r>
            <a:rPr lang="en-US"/>
            <a:t>4. Génération d'un rapport HTML ou PDF.</a:t>
          </a:r>
        </a:p>
      </dgm:t>
    </dgm:pt>
    <dgm:pt modelId="{5C3A62B3-D170-40B9-958A-AE69B3325049}" type="parTrans" cxnId="{C14B2A94-0C8B-4FE0-928F-BFA7F54DC3CF}">
      <dgm:prSet/>
      <dgm:spPr/>
      <dgm:t>
        <a:bodyPr/>
        <a:lstStyle/>
        <a:p>
          <a:endParaRPr lang="en-US"/>
        </a:p>
      </dgm:t>
    </dgm:pt>
    <dgm:pt modelId="{52BB73A5-23D3-417D-984D-427407C6AA2A}" type="sibTrans" cxnId="{C14B2A94-0C8B-4FE0-928F-BFA7F54DC3CF}">
      <dgm:prSet/>
      <dgm:spPr/>
      <dgm:t>
        <a:bodyPr/>
        <a:lstStyle/>
        <a:p>
          <a:endParaRPr lang="en-US"/>
        </a:p>
      </dgm:t>
    </dgm:pt>
    <dgm:pt modelId="{38BCFDB6-C632-49B3-9696-F567091D46A2}" type="pres">
      <dgm:prSet presAssocID="{8F791862-8CED-4264-938F-86F0C722439D}" presName="outerComposite" presStyleCnt="0">
        <dgm:presLayoutVars>
          <dgm:chMax val="5"/>
          <dgm:dir/>
          <dgm:resizeHandles val="exact"/>
        </dgm:presLayoutVars>
      </dgm:prSet>
      <dgm:spPr/>
    </dgm:pt>
    <dgm:pt modelId="{A48A4C58-EF70-4AB6-BB18-C0D1F824DD7A}" type="pres">
      <dgm:prSet presAssocID="{8F791862-8CED-4264-938F-86F0C722439D}" presName="dummyMaxCanvas" presStyleCnt="0">
        <dgm:presLayoutVars/>
      </dgm:prSet>
      <dgm:spPr/>
    </dgm:pt>
    <dgm:pt modelId="{FCE1CEC0-7225-443A-8DBC-51A465D3B096}" type="pres">
      <dgm:prSet presAssocID="{8F791862-8CED-4264-938F-86F0C722439D}" presName="FourNodes_1" presStyleLbl="node1" presStyleIdx="0" presStyleCnt="4">
        <dgm:presLayoutVars>
          <dgm:bulletEnabled val="1"/>
        </dgm:presLayoutVars>
      </dgm:prSet>
      <dgm:spPr/>
    </dgm:pt>
    <dgm:pt modelId="{C9D923E0-51BF-4D45-A6D2-2EB716C42D31}" type="pres">
      <dgm:prSet presAssocID="{8F791862-8CED-4264-938F-86F0C722439D}" presName="FourNodes_2" presStyleLbl="node1" presStyleIdx="1" presStyleCnt="4">
        <dgm:presLayoutVars>
          <dgm:bulletEnabled val="1"/>
        </dgm:presLayoutVars>
      </dgm:prSet>
      <dgm:spPr/>
    </dgm:pt>
    <dgm:pt modelId="{1F6A040E-F028-4675-8775-CA632D19F47B}" type="pres">
      <dgm:prSet presAssocID="{8F791862-8CED-4264-938F-86F0C722439D}" presName="FourNodes_3" presStyleLbl="node1" presStyleIdx="2" presStyleCnt="4">
        <dgm:presLayoutVars>
          <dgm:bulletEnabled val="1"/>
        </dgm:presLayoutVars>
      </dgm:prSet>
      <dgm:spPr/>
    </dgm:pt>
    <dgm:pt modelId="{0D58377E-F39C-48E0-BBD7-27491898930F}" type="pres">
      <dgm:prSet presAssocID="{8F791862-8CED-4264-938F-86F0C722439D}" presName="FourNodes_4" presStyleLbl="node1" presStyleIdx="3" presStyleCnt="4">
        <dgm:presLayoutVars>
          <dgm:bulletEnabled val="1"/>
        </dgm:presLayoutVars>
      </dgm:prSet>
      <dgm:spPr/>
    </dgm:pt>
    <dgm:pt modelId="{94959D11-6EED-4B69-8BF6-90E2A4C17AFD}" type="pres">
      <dgm:prSet presAssocID="{8F791862-8CED-4264-938F-86F0C722439D}" presName="FourConn_1-2" presStyleLbl="fgAccFollowNode1" presStyleIdx="0" presStyleCnt="3">
        <dgm:presLayoutVars>
          <dgm:bulletEnabled val="1"/>
        </dgm:presLayoutVars>
      </dgm:prSet>
      <dgm:spPr/>
    </dgm:pt>
    <dgm:pt modelId="{994DD223-C417-49C5-BD8B-BFF800837E42}" type="pres">
      <dgm:prSet presAssocID="{8F791862-8CED-4264-938F-86F0C722439D}" presName="FourConn_2-3" presStyleLbl="fgAccFollowNode1" presStyleIdx="1" presStyleCnt="3">
        <dgm:presLayoutVars>
          <dgm:bulletEnabled val="1"/>
        </dgm:presLayoutVars>
      </dgm:prSet>
      <dgm:spPr/>
    </dgm:pt>
    <dgm:pt modelId="{B715B341-31A8-4B18-841E-31D82AC3FF6E}" type="pres">
      <dgm:prSet presAssocID="{8F791862-8CED-4264-938F-86F0C722439D}" presName="FourConn_3-4" presStyleLbl="fgAccFollowNode1" presStyleIdx="2" presStyleCnt="3">
        <dgm:presLayoutVars>
          <dgm:bulletEnabled val="1"/>
        </dgm:presLayoutVars>
      </dgm:prSet>
      <dgm:spPr/>
    </dgm:pt>
    <dgm:pt modelId="{BF584D3D-788A-4018-A1CE-4315D6AAAAED}" type="pres">
      <dgm:prSet presAssocID="{8F791862-8CED-4264-938F-86F0C722439D}" presName="FourNodes_1_text" presStyleLbl="node1" presStyleIdx="3" presStyleCnt="4">
        <dgm:presLayoutVars>
          <dgm:bulletEnabled val="1"/>
        </dgm:presLayoutVars>
      </dgm:prSet>
      <dgm:spPr/>
    </dgm:pt>
    <dgm:pt modelId="{F0019A09-2061-439B-9EA3-D3ECDA0541DA}" type="pres">
      <dgm:prSet presAssocID="{8F791862-8CED-4264-938F-86F0C722439D}" presName="FourNodes_2_text" presStyleLbl="node1" presStyleIdx="3" presStyleCnt="4">
        <dgm:presLayoutVars>
          <dgm:bulletEnabled val="1"/>
        </dgm:presLayoutVars>
      </dgm:prSet>
      <dgm:spPr/>
    </dgm:pt>
    <dgm:pt modelId="{B9FD6B41-66D6-43CD-979F-A781CA7C2137}" type="pres">
      <dgm:prSet presAssocID="{8F791862-8CED-4264-938F-86F0C722439D}" presName="FourNodes_3_text" presStyleLbl="node1" presStyleIdx="3" presStyleCnt="4">
        <dgm:presLayoutVars>
          <dgm:bulletEnabled val="1"/>
        </dgm:presLayoutVars>
      </dgm:prSet>
      <dgm:spPr/>
    </dgm:pt>
    <dgm:pt modelId="{5C56126C-7B33-41E3-B7CA-F76DC609E902}" type="pres">
      <dgm:prSet presAssocID="{8F791862-8CED-4264-938F-86F0C722439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90AEB04-BDB5-49DA-9E79-651DAB1D6B86}" type="presOf" srcId="{CE343BD9-3504-4E6C-A71F-27B0388B2B2F}" destId="{994DD223-C417-49C5-BD8B-BFF800837E42}" srcOrd="0" destOrd="0" presId="urn:microsoft.com/office/officeart/2005/8/layout/vProcess5"/>
    <dgm:cxn modelId="{FAA7FB17-22D1-47D9-BCB6-902C625BFB84}" type="presOf" srcId="{0E29EF7F-F73B-4B19-A15B-9D4629262E47}" destId="{FCE1CEC0-7225-443A-8DBC-51A465D3B096}" srcOrd="0" destOrd="0" presId="urn:microsoft.com/office/officeart/2005/8/layout/vProcess5"/>
    <dgm:cxn modelId="{72244433-AFFC-4192-A350-FECBD4139320}" type="presOf" srcId="{96A46D08-DD1C-405F-BDCA-8303B1264FA1}" destId="{0D58377E-F39C-48E0-BBD7-27491898930F}" srcOrd="0" destOrd="0" presId="urn:microsoft.com/office/officeart/2005/8/layout/vProcess5"/>
    <dgm:cxn modelId="{4A1C2445-2131-4180-9F6F-B69AF576D783}" type="presOf" srcId="{96A46D08-DD1C-405F-BDCA-8303B1264FA1}" destId="{5C56126C-7B33-41E3-B7CA-F76DC609E902}" srcOrd="1" destOrd="0" presId="urn:microsoft.com/office/officeart/2005/8/layout/vProcess5"/>
    <dgm:cxn modelId="{DDC07C4D-BBB6-4BEB-9DD4-52464BEAA28F}" type="presOf" srcId="{0DA32659-FAE4-4B55-A8D6-3A7AB77D09AD}" destId="{B715B341-31A8-4B18-841E-31D82AC3FF6E}" srcOrd="0" destOrd="0" presId="urn:microsoft.com/office/officeart/2005/8/layout/vProcess5"/>
    <dgm:cxn modelId="{03CBED6F-21F4-4B8B-ACC3-486A3C8E0316}" type="presOf" srcId="{186335B8-50FA-4382-BD83-A7ECF76E0758}" destId="{B9FD6B41-66D6-43CD-979F-A781CA7C2137}" srcOrd="1" destOrd="0" presId="urn:microsoft.com/office/officeart/2005/8/layout/vProcess5"/>
    <dgm:cxn modelId="{CF75D174-3ABB-4612-BAA0-D858D3632BF7}" type="presOf" srcId="{DD649933-6C06-4EB9-A884-9772F2A2E83C}" destId="{C9D923E0-51BF-4D45-A6D2-2EB716C42D31}" srcOrd="0" destOrd="0" presId="urn:microsoft.com/office/officeart/2005/8/layout/vProcess5"/>
    <dgm:cxn modelId="{97188378-C83A-4E6E-8721-86763CF41EB6}" type="presOf" srcId="{186335B8-50FA-4382-BD83-A7ECF76E0758}" destId="{1F6A040E-F028-4675-8775-CA632D19F47B}" srcOrd="0" destOrd="0" presId="urn:microsoft.com/office/officeart/2005/8/layout/vProcess5"/>
    <dgm:cxn modelId="{9BE5EA79-D266-4F17-846B-9343DF2C748D}" type="presOf" srcId="{B705314A-58FC-4918-B727-06BCBEF9FD26}" destId="{94959D11-6EED-4B69-8BF6-90E2A4C17AFD}" srcOrd="0" destOrd="0" presId="urn:microsoft.com/office/officeart/2005/8/layout/vProcess5"/>
    <dgm:cxn modelId="{7E5FD07F-D9D9-40DF-8F5E-34721E28CA51}" srcId="{8F791862-8CED-4264-938F-86F0C722439D}" destId="{186335B8-50FA-4382-BD83-A7ECF76E0758}" srcOrd="2" destOrd="0" parTransId="{A1BFD4B7-670A-4D67-99E3-BCDDBDBD6FD9}" sibTransId="{0DA32659-FAE4-4B55-A8D6-3A7AB77D09AD}"/>
    <dgm:cxn modelId="{C14B2A94-0C8B-4FE0-928F-BFA7F54DC3CF}" srcId="{8F791862-8CED-4264-938F-86F0C722439D}" destId="{96A46D08-DD1C-405F-BDCA-8303B1264FA1}" srcOrd="3" destOrd="0" parTransId="{5C3A62B3-D170-40B9-958A-AE69B3325049}" sibTransId="{52BB73A5-23D3-417D-984D-427407C6AA2A}"/>
    <dgm:cxn modelId="{9B5B7394-4AA7-4569-AFB6-07ECFA8C8F07}" srcId="{8F791862-8CED-4264-938F-86F0C722439D}" destId="{DD649933-6C06-4EB9-A884-9772F2A2E83C}" srcOrd="1" destOrd="0" parTransId="{B5E247AA-F29D-4744-9B14-EBEA53191653}" sibTransId="{CE343BD9-3504-4E6C-A71F-27B0388B2B2F}"/>
    <dgm:cxn modelId="{71E730A4-CDAC-413D-9F0E-DD4F2B9AEEA8}" type="presOf" srcId="{DD649933-6C06-4EB9-A884-9772F2A2E83C}" destId="{F0019A09-2061-439B-9EA3-D3ECDA0541DA}" srcOrd="1" destOrd="0" presId="urn:microsoft.com/office/officeart/2005/8/layout/vProcess5"/>
    <dgm:cxn modelId="{771E9EAF-B811-457B-8D1E-F7D4CC6769C7}" srcId="{8F791862-8CED-4264-938F-86F0C722439D}" destId="{0E29EF7F-F73B-4B19-A15B-9D4629262E47}" srcOrd="0" destOrd="0" parTransId="{1107A291-2088-47F3-8F77-27A7C893F04A}" sibTransId="{B705314A-58FC-4918-B727-06BCBEF9FD26}"/>
    <dgm:cxn modelId="{3D6FBBB6-FDF0-49F8-801E-FF54B5262813}" type="presOf" srcId="{0E29EF7F-F73B-4B19-A15B-9D4629262E47}" destId="{BF584D3D-788A-4018-A1CE-4315D6AAAAED}" srcOrd="1" destOrd="0" presId="urn:microsoft.com/office/officeart/2005/8/layout/vProcess5"/>
    <dgm:cxn modelId="{F8B882D6-DA70-4AAE-8D8D-5B4B1BDC3361}" type="presOf" srcId="{8F791862-8CED-4264-938F-86F0C722439D}" destId="{38BCFDB6-C632-49B3-9696-F567091D46A2}" srcOrd="0" destOrd="0" presId="urn:microsoft.com/office/officeart/2005/8/layout/vProcess5"/>
    <dgm:cxn modelId="{8992A88C-664A-449A-A5A4-3DA30F0B6FC5}" type="presParOf" srcId="{38BCFDB6-C632-49B3-9696-F567091D46A2}" destId="{A48A4C58-EF70-4AB6-BB18-C0D1F824DD7A}" srcOrd="0" destOrd="0" presId="urn:microsoft.com/office/officeart/2005/8/layout/vProcess5"/>
    <dgm:cxn modelId="{6337019A-B8C3-4B1B-A588-052CD119756D}" type="presParOf" srcId="{38BCFDB6-C632-49B3-9696-F567091D46A2}" destId="{FCE1CEC0-7225-443A-8DBC-51A465D3B096}" srcOrd="1" destOrd="0" presId="urn:microsoft.com/office/officeart/2005/8/layout/vProcess5"/>
    <dgm:cxn modelId="{262E21F7-A86D-4A42-8520-334AD4658C1E}" type="presParOf" srcId="{38BCFDB6-C632-49B3-9696-F567091D46A2}" destId="{C9D923E0-51BF-4D45-A6D2-2EB716C42D31}" srcOrd="2" destOrd="0" presId="urn:microsoft.com/office/officeart/2005/8/layout/vProcess5"/>
    <dgm:cxn modelId="{9AFBC7F5-FD4C-4C0B-BF67-DE8C9D33E8EC}" type="presParOf" srcId="{38BCFDB6-C632-49B3-9696-F567091D46A2}" destId="{1F6A040E-F028-4675-8775-CA632D19F47B}" srcOrd="3" destOrd="0" presId="urn:microsoft.com/office/officeart/2005/8/layout/vProcess5"/>
    <dgm:cxn modelId="{931D1BF4-8874-426A-B376-A311F3A28EFD}" type="presParOf" srcId="{38BCFDB6-C632-49B3-9696-F567091D46A2}" destId="{0D58377E-F39C-48E0-BBD7-27491898930F}" srcOrd="4" destOrd="0" presId="urn:microsoft.com/office/officeart/2005/8/layout/vProcess5"/>
    <dgm:cxn modelId="{91F8060A-6E5E-43F8-BEE3-110B49C0345A}" type="presParOf" srcId="{38BCFDB6-C632-49B3-9696-F567091D46A2}" destId="{94959D11-6EED-4B69-8BF6-90E2A4C17AFD}" srcOrd="5" destOrd="0" presId="urn:microsoft.com/office/officeart/2005/8/layout/vProcess5"/>
    <dgm:cxn modelId="{BC68F6D2-232F-4FC0-BEEE-703B7C28469A}" type="presParOf" srcId="{38BCFDB6-C632-49B3-9696-F567091D46A2}" destId="{994DD223-C417-49C5-BD8B-BFF800837E42}" srcOrd="6" destOrd="0" presId="urn:microsoft.com/office/officeart/2005/8/layout/vProcess5"/>
    <dgm:cxn modelId="{7773E469-30D9-4AFB-B225-B1CF403FFBC3}" type="presParOf" srcId="{38BCFDB6-C632-49B3-9696-F567091D46A2}" destId="{B715B341-31A8-4B18-841E-31D82AC3FF6E}" srcOrd="7" destOrd="0" presId="urn:microsoft.com/office/officeart/2005/8/layout/vProcess5"/>
    <dgm:cxn modelId="{F86A118D-FA42-4DAB-9CEF-8F296F08EB5B}" type="presParOf" srcId="{38BCFDB6-C632-49B3-9696-F567091D46A2}" destId="{BF584D3D-788A-4018-A1CE-4315D6AAAAED}" srcOrd="8" destOrd="0" presId="urn:microsoft.com/office/officeart/2005/8/layout/vProcess5"/>
    <dgm:cxn modelId="{8C14D2FC-9307-42CC-9B6E-EDC47C516875}" type="presParOf" srcId="{38BCFDB6-C632-49B3-9696-F567091D46A2}" destId="{F0019A09-2061-439B-9EA3-D3ECDA0541DA}" srcOrd="9" destOrd="0" presId="urn:microsoft.com/office/officeart/2005/8/layout/vProcess5"/>
    <dgm:cxn modelId="{5B008BD5-38F2-44F9-A623-126D17FF4CCA}" type="presParOf" srcId="{38BCFDB6-C632-49B3-9696-F567091D46A2}" destId="{B9FD6B41-66D6-43CD-979F-A781CA7C2137}" srcOrd="10" destOrd="0" presId="urn:microsoft.com/office/officeart/2005/8/layout/vProcess5"/>
    <dgm:cxn modelId="{F4F0AB0F-B2A7-4D4E-8D93-080201E833D7}" type="presParOf" srcId="{38BCFDB6-C632-49B3-9696-F567091D46A2}" destId="{5C56126C-7B33-41E3-B7CA-F76DC609E90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03D3E0-5644-4DA6-9EAE-B29181444B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351D20C-CEEB-4166-8335-33F47BA1FF3E}">
      <dgm:prSet/>
      <dgm:spPr/>
      <dgm:t>
        <a:bodyPr/>
        <a:lstStyle/>
        <a:p>
          <a:r>
            <a:rPr lang="en-US"/>
            <a:t>Ce programme permet d'analyser le trafic réseau de manière simple et efficace.</a:t>
          </a:r>
        </a:p>
      </dgm:t>
    </dgm:pt>
    <dgm:pt modelId="{A87FA1DE-0125-4AFB-B9E3-1BC971F38A98}" type="parTrans" cxnId="{4B80CC51-6E20-4E0E-9A32-EF8F4B46D319}">
      <dgm:prSet/>
      <dgm:spPr/>
      <dgm:t>
        <a:bodyPr/>
        <a:lstStyle/>
        <a:p>
          <a:endParaRPr lang="en-US"/>
        </a:p>
      </dgm:t>
    </dgm:pt>
    <dgm:pt modelId="{150DF06F-5B63-410A-A68B-2552FCEBFDEA}" type="sibTrans" cxnId="{4B80CC51-6E20-4E0E-9A32-EF8F4B46D319}">
      <dgm:prSet/>
      <dgm:spPr/>
      <dgm:t>
        <a:bodyPr/>
        <a:lstStyle/>
        <a:p>
          <a:endParaRPr lang="en-US"/>
        </a:p>
      </dgm:t>
    </dgm:pt>
    <dgm:pt modelId="{4AAEFE81-B64B-4B92-9A31-CEDF5223CA8C}">
      <dgm:prSet/>
      <dgm:spPr/>
      <dgm:t>
        <a:bodyPr/>
        <a:lstStyle/>
        <a:p>
          <a:r>
            <a:rPr lang="en-US"/>
            <a:t>Grâce à une interface graphique, des graphiques détaillés et des rapports automatisés, il offre une analyse complète du réseau.</a:t>
          </a:r>
        </a:p>
      </dgm:t>
    </dgm:pt>
    <dgm:pt modelId="{92C2718D-C6C4-4D63-9125-101CF4792C3B}" type="parTrans" cxnId="{16005056-C87D-4AD5-85AF-4E14958F49E4}">
      <dgm:prSet/>
      <dgm:spPr/>
      <dgm:t>
        <a:bodyPr/>
        <a:lstStyle/>
        <a:p>
          <a:endParaRPr lang="en-US"/>
        </a:p>
      </dgm:t>
    </dgm:pt>
    <dgm:pt modelId="{31981A81-6848-49F5-AB01-E9E7862E41A9}" type="sibTrans" cxnId="{16005056-C87D-4AD5-85AF-4E14958F49E4}">
      <dgm:prSet/>
      <dgm:spPr/>
      <dgm:t>
        <a:bodyPr/>
        <a:lstStyle/>
        <a:p>
          <a:endParaRPr lang="en-US"/>
        </a:p>
      </dgm:t>
    </dgm:pt>
    <dgm:pt modelId="{EA639F57-50A2-4BC9-87F4-C349E910A794}" type="pres">
      <dgm:prSet presAssocID="{5903D3E0-5644-4DA6-9EAE-B29181444B4C}" presName="root" presStyleCnt="0">
        <dgm:presLayoutVars>
          <dgm:dir/>
          <dgm:resizeHandles val="exact"/>
        </dgm:presLayoutVars>
      </dgm:prSet>
      <dgm:spPr/>
    </dgm:pt>
    <dgm:pt modelId="{D16D8852-9B40-4C22-A2EA-9AAC21244056}" type="pres">
      <dgm:prSet presAssocID="{C351D20C-CEEB-4166-8335-33F47BA1FF3E}" presName="compNode" presStyleCnt="0"/>
      <dgm:spPr/>
    </dgm:pt>
    <dgm:pt modelId="{31445875-2504-4D3A-B736-484F17ECA8FE}" type="pres">
      <dgm:prSet presAssocID="{C351D20C-CEEB-4166-8335-33F47BA1FF3E}" presName="bgRect" presStyleLbl="bgShp" presStyleIdx="0" presStyleCnt="2"/>
      <dgm:spPr/>
    </dgm:pt>
    <dgm:pt modelId="{6760A0C8-C65A-4361-A313-9141645A8140}" type="pres">
      <dgm:prSet presAssocID="{C351D20C-CEEB-4166-8335-33F47BA1FF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3D32EDB5-C159-427A-8815-0F6356D8BE39}" type="pres">
      <dgm:prSet presAssocID="{C351D20C-CEEB-4166-8335-33F47BA1FF3E}" presName="spaceRect" presStyleCnt="0"/>
      <dgm:spPr/>
    </dgm:pt>
    <dgm:pt modelId="{4D71D258-7D41-4B60-8789-68F82758E34B}" type="pres">
      <dgm:prSet presAssocID="{C351D20C-CEEB-4166-8335-33F47BA1FF3E}" presName="parTx" presStyleLbl="revTx" presStyleIdx="0" presStyleCnt="2">
        <dgm:presLayoutVars>
          <dgm:chMax val="0"/>
          <dgm:chPref val="0"/>
        </dgm:presLayoutVars>
      </dgm:prSet>
      <dgm:spPr/>
    </dgm:pt>
    <dgm:pt modelId="{3CC90427-B131-4F8B-BFE1-9E085350087A}" type="pres">
      <dgm:prSet presAssocID="{150DF06F-5B63-410A-A68B-2552FCEBFDEA}" presName="sibTrans" presStyleCnt="0"/>
      <dgm:spPr/>
    </dgm:pt>
    <dgm:pt modelId="{186C77FF-F8D6-4421-B7DB-ED68CAF280DA}" type="pres">
      <dgm:prSet presAssocID="{4AAEFE81-B64B-4B92-9A31-CEDF5223CA8C}" presName="compNode" presStyleCnt="0"/>
      <dgm:spPr/>
    </dgm:pt>
    <dgm:pt modelId="{D5223F09-AD78-4CF8-9857-666E737ED60F}" type="pres">
      <dgm:prSet presAssocID="{4AAEFE81-B64B-4B92-9A31-CEDF5223CA8C}" presName="bgRect" presStyleLbl="bgShp" presStyleIdx="1" presStyleCnt="2"/>
      <dgm:spPr/>
    </dgm:pt>
    <dgm:pt modelId="{B5F27DEB-3CD3-4474-83F2-75C78351FA33}" type="pres">
      <dgm:prSet presAssocID="{4AAEFE81-B64B-4B92-9A31-CEDF5223CA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FE308D50-C118-4C48-AB20-319E3C40F55D}" type="pres">
      <dgm:prSet presAssocID="{4AAEFE81-B64B-4B92-9A31-CEDF5223CA8C}" presName="spaceRect" presStyleCnt="0"/>
      <dgm:spPr/>
    </dgm:pt>
    <dgm:pt modelId="{5EF4498F-5231-41F0-B30C-AB7E80B94360}" type="pres">
      <dgm:prSet presAssocID="{4AAEFE81-B64B-4B92-9A31-CEDF5223CA8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174D61E-2A72-4FBA-90DB-7589A549A354}" type="presOf" srcId="{5903D3E0-5644-4DA6-9EAE-B29181444B4C}" destId="{EA639F57-50A2-4BC9-87F4-C349E910A794}" srcOrd="0" destOrd="0" presId="urn:microsoft.com/office/officeart/2018/2/layout/IconVerticalSolidList"/>
    <dgm:cxn modelId="{4B80CC51-6E20-4E0E-9A32-EF8F4B46D319}" srcId="{5903D3E0-5644-4DA6-9EAE-B29181444B4C}" destId="{C351D20C-CEEB-4166-8335-33F47BA1FF3E}" srcOrd="0" destOrd="0" parTransId="{A87FA1DE-0125-4AFB-B9E3-1BC971F38A98}" sibTransId="{150DF06F-5B63-410A-A68B-2552FCEBFDEA}"/>
    <dgm:cxn modelId="{16005056-C87D-4AD5-85AF-4E14958F49E4}" srcId="{5903D3E0-5644-4DA6-9EAE-B29181444B4C}" destId="{4AAEFE81-B64B-4B92-9A31-CEDF5223CA8C}" srcOrd="1" destOrd="0" parTransId="{92C2718D-C6C4-4D63-9125-101CF4792C3B}" sibTransId="{31981A81-6848-49F5-AB01-E9E7862E41A9}"/>
    <dgm:cxn modelId="{D40EA8A6-FCEF-487E-9CE7-C43CD058B0F6}" type="presOf" srcId="{C351D20C-CEEB-4166-8335-33F47BA1FF3E}" destId="{4D71D258-7D41-4B60-8789-68F82758E34B}" srcOrd="0" destOrd="0" presId="urn:microsoft.com/office/officeart/2018/2/layout/IconVerticalSolidList"/>
    <dgm:cxn modelId="{00C0EEFF-B6A8-49CB-86BA-03EC3252D0A8}" type="presOf" srcId="{4AAEFE81-B64B-4B92-9A31-CEDF5223CA8C}" destId="{5EF4498F-5231-41F0-B30C-AB7E80B94360}" srcOrd="0" destOrd="0" presId="urn:microsoft.com/office/officeart/2018/2/layout/IconVerticalSolidList"/>
    <dgm:cxn modelId="{F7A6E5CC-9D53-44BF-8489-694BD4CF4C87}" type="presParOf" srcId="{EA639F57-50A2-4BC9-87F4-C349E910A794}" destId="{D16D8852-9B40-4C22-A2EA-9AAC21244056}" srcOrd="0" destOrd="0" presId="urn:microsoft.com/office/officeart/2018/2/layout/IconVerticalSolidList"/>
    <dgm:cxn modelId="{EB18B97D-9222-43CA-A166-B538E90AEE24}" type="presParOf" srcId="{D16D8852-9B40-4C22-A2EA-9AAC21244056}" destId="{31445875-2504-4D3A-B736-484F17ECA8FE}" srcOrd="0" destOrd="0" presId="urn:microsoft.com/office/officeart/2018/2/layout/IconVerticalSolidList"/>
    <dgm:cxn modelId="{94E26179-2ADE-4881-91BD-AC9E855255CD}" type="presParOf" srcId="{D16D8852-9B40-4C22-A2EA-9AAC21244056}" destId="{6760A0C8-C65A-4361-A313-9141645A8140}" srcOrd="1" destOrd="0" presId="urn:microsoft.com/office/officeart/2018/2/layout/IconVerticalSolidList"/>
    <dgm:cxn modelId="{384CC187-A806-4424-9FE7-9D7284C17FC1}" type="presParOf" srcId="{D16D8852-9B40-4C22-A2EA-9AAC21244056}" destId="{3D32EDB5-C159-427A-8815-0F6356D8BE39}" srcOrd="2" destOrd="0" presId="urn:microsoft.com/office/officeart/2018/2/layout/IconVerticalSolidList"/>
    <dgm:cxn modelId="{FDBC25E6-8088-4BF5-8E3F-1B65ED6E620B}" type="presParOf" srcId="{D16D8852-9B40-4C22-A2EA-9AAC21244056}" destId="{4D71D258-7D41-4B60-8789-68F82758E34B}" srcOrd="3" destOrd="0" presId="urn:microsoft.com/office/officeart/2018/2/layout/IconVerticalSolidList"/>
    <dgm:cxn modelId="{EC555C90-D3A1-4038-B2BE-D3EBC8924069}" type="presParOf" srcId="{EA639F57-50A2-4BC9-87F4-C349E910A794}" destId="{3CC90427-B131-4F8B-BFE1-9E085350087A}" srcOrd="1" destOrd="0" presId="urn:microsoft.com/office/officeart/2018/2/layout/IconVerticalSolidList"/>
    <dgm:cxn modelId="{8D7C843B-68CE-445F-BAFE-07A4FDBACDD2}" type="presParOf" srcId="{EA639F57-50A2-4BC9-87F4-C349E910A794}" destId="{186C77FF-F8D6-4421-B7DB-ED68CAF280DA}" srcOrd="2" destOrd="0" presId="urn:microsoft.com/office/officeart/2018/2/layout/IconVerticalSolidList"/>
    <dgm:cxn modelId="{08B193B3-07F9-4668-AEBB-B646ED17B474}" type="presParOf" srcId="{186C77FF-F8D6-4421-B7DB-ED68CAF280DA}" destId="{D5223F09-AD78-4CF8-9857-666E737ED60F}" srcOrd="0" destOrd="0" presId="urn:microsoft.com/office/officeart/2018/2/layout/IconVerticalSolidList"/>
    <dgm:cxn modelId="{768A0ED6-EF3C-4864-BA36-872946681A7A}" type="presParOf" srcId="{186C77FF-F8D6-4421-B7DB-ED68CAF280DA}" destId="{B5F27DEB-3CD3-4474-83F2-75C78351FA33}" srcOrd="1" destOrd="0" presId="urn:microsoft.com/office/officeart/2018/2/layout/IconVerticalSolidList"/>
    <dgm:cxn modelId="{3D5ACF47-B83C-436B-96CC-E5A9C7329351}" type="presParOf" srcId="{186C77FF-F8D6-4421-B7DB-ED68CAF280DA}" destId="{FE308D50-C118-4C48-AB20-319E3C40F55D}" srcOrd="2" destOrd="0" presId="urn:microsoft.com/office/officeart/2018/2/layout/IconVerticalSolidList"/>
    <dgm:cxn modelId="{08AC065D-B724-40A9-ACB8-46E5915FD0A1}" type="presParOf" srcId="{186C77FF-F8D6-4421-B7DB-ED68CAF280DA}" destId="{5EF4498F-5231-41F0-B30C-AB7E80B943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8267F-01D1-44E2-B814-6E34D9521D0B}">
      <dsp:nvSpPr>
        <dsp:cNvPr id="0" name=""/>
        <dsp:cNvSpPr/>
      </dsp:nvSpPr>
      <dsp:spPr>
        <a:xfrm>
          <a:off x="433509" y="110583"/>
          <a:ext cx="1195841" cy="11958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457BB-3515-4B27-ADCD-8117E3F23DF4}">
      <dsp:nvSpPr>
        <dsp:cNvPr id="0" name=""/>
        <dsp:cNvSpPr/>
      </dsp:nvSpPr>
      <dsp:spPr>
        <a:xfrm>
          <a:off x="688361" y="365434"/>
          <a:ext cx="686138" cy="686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D6EF8-618A-4415-AEAE-7F2569B085DD}">
      <dsp:nvSpPr>
        <dsp:cNvPr id="0" name=""/>
        <dsp:cNvSpPr/>
      </dsp:nvSpPr>
      <dsp:spPr>
        <a:xfrm>
          <a:off x="51232" y="1678899"/>
          <a:ext cx="19603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L'interface présente plusieurs sections :</a:t>
          </a:r>
        </a:p>
      </dsp:txBody>
      <dsp:txXfrm>
        <a:off x="51232" y="1678899"/>
        <a:ext cx="1960395" cy="720000"/>
      </dsp:txXfrm>
    </dsp:sp>
    <dsp:sp modelId="{E30293AF-1948-4CFD-A8FE-80743B449ACF}">
      <dsp:nvSpPr>
        <dsp:cNvPr id="0" name=""/>
        <dsp:cNvSpPr/>
      </dsp:nvSpPr>
      <dsp:spPr>
        <a:xfrm>
          <a:off x="2736974" y="110583"/>
          <a:ext cx="1195841" cy="11958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AC24A-EEA8-4E5E-B0C6-1805A5F545F5}">
      <dsp:nvSpPr>
        <dsp:cNvPr id="0" name=""/>
        <dsp:cNvSpPr/>
      </dsp:nvSpPr>
      <dsp:spPr>
        <a:xfrm>
          <a:off x="2991825" y="365434"/>
          <a:ext cx="686138" cy="686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60FC0-7A77-4709-87CB-9ED9CB65F98E}">
      <dsp:nvSpPr>
        <dsp:cNvPr id="0" name=""/>
        <dsp:cNvSpPr/>
      </dsp:nvSpPr>
      <dsp:spPr>
        <a:xfrm>
          <a:off x="2354697" y="1678899"/>
          <a:ext cx="19603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1. Visualisation des paquets dans un tableau.</a:t>
          </a:r>
        </a:p>
      </dsp:txBody>
      <dsp:txXfrm>
        <a:off x="2354697" y="1678899"/>
        <a:ext cx="1960395" cy="720000"/>
      </dsp:txXfrm>
    </dsp:sp>
    <dsp:sp modelId="{A13BCCD0-7A95-4795-8C40-245BE40A7556}">
      <dsp:nvSpPr>
        <dsp:cNvPr id="0" name=""/>
        <dsp:cNvSpPr/>
      </dsp:nvSpPr>
      <dsp:spPr>
        <a:xfrm>
          <a:off x="433509" y="2888998"/>
          <a:ext cx="1195841" cy="11958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C462D-44D4-4BD2-9FA2-7EBB8CCFB987}">
      <dsp:nvSpPr>
        <dsp:cNvPr id="0" name=""/>
        <dsp:cNvSpPr/>
      </dsp:nvSpPr>
      <dsp:spPr>
        <a:xfrm>
          <a:off x="688361" y="3143849"/>
          <a:ext cx="686138" cy="686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CB217-875A-468A-86FB-9BE1B56FB63B}">
      <dsp:nvSpPr>
        <dsp:cNvPr id="0" name=""/>
        <dsp:cNvSpPr/>
      </dsp:nvSpPr>
      <dsp:spPr>
        <a:xfrm>
          <a:off x="51232" y="4457314"/>
          <a:ext cx="19603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2. Affichage dynamique de graphiques dans la partie inférieure.</a:t>
          </a:r>
        </a:p>
      </dsp:txBody>
      <dsp:txXfrm>
        <a:off x="51232" y="4457314"/>
        <a:ext cx="1960395" cy="720000"/>
      </dsp:txXfrm>
    </dsp:sp>
    <dsp:sp modelId="{8860D3D1-CCF0-43C3-81CE-B526662315EB}">
      <dsp:nvSpPr>
        <dsp:cNvPr id="0" name=""/>
        <dsp:cNvSpPr/>
      </dsp:nvSpPr>
      <dsp:spPr>
        <a:xfrm>
          <a:off x="2736974" y="2888998"/>
          <a:ext cx="1195841" cy="11958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4CF16-0042-4428-B0CD-B6B9C3D41DCA}">
      <dsp:nvSpPr>
        <dsp:cNvPr id="0" name=""/>
        <dsp:cNvSpPr/>
      </dsp:nvSpPr>
      <dsp:spPr>
        <a:xfrm>
          <a:off x="2991825" y="3143849"/>
          <a:ext cx="686138" cy="686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47DFF-3C95-47AA-AC41-0DC757C617C0}">
      <dsp:nvSpPr>
        <dsp:cNvPr id="0" name=""/>
        <dsp:cNvSpPr/>
      </dsp:nvSpPr>
      <dsp:spPr>
        <a:xfrm>
          <a:off x="2354697" y="4457314"/>
          <a:ext cx="19603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3. Des boutons pour l'exportation et la génération de rapports.</a:t>
          </a:r>
        </a:p>
      </dsp:txBody>
      <dsp:txXfrm>
        <a:off x="2354697" y="4457314"/>
        <a:ext cx="196039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1CEC0-7225-443A-8DBC-51A465D3B096}">
      <dsp:nvSpPr>
        <dsp:cNvPr id="0" name=""/>
        <dsp:cNvSpPr/>
      </dsp:nvSpPr>
      <dsp:spPr>
        <a:xfrm>
          <a:off x="0" y="0"/>
          <a:ext cx="3493060" cy="11633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Extraction des données depuis un fichier texte.</a:t>
          </a:r>
        </a:p>
      </dsp:txBody>
      <dsp:txXfrm>
        <a:off x="34073" y="34073"/>
        <a:ext cx="2139425" cy="1095191"/>
      </dsp:txXfrm>
    </dsp:sp>
    <dsp:sp modelId="{C9D923E0-51BF-4D45-A6D2-2EB716C42D31}">
      <dsp:nvSpPr>
        <dsp:cNvPr id="0" name=""/>
        <dsp:cNvSpPr/>
      </dsp:nvSpPr>
      <dsp:spPr>
        <a:xfrm>
          <a:off x="292543" y="1374853"/>
          <a:ext cx="3493060" cy="1163337"/>
        </a:xfrm>
        <a:prstGeom prst="roundRect">
          <a:avLst>
            <a:gd name="adj" fmla="val 10000"/>
          </a:avLst>
        </a:prstGeom>
        <a:solidFill>
          <a:schemeClr val="accent2">
            <a:hueOff val="843311"/>
            <a:satOff val="-15954"/>
            <a:lumOff val="-11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Traitement et analyse des paquets.</a:t>
          </a:r>
        </a:p>
      </dsp:txBody>
      <dsp:txXfrm>
        <a:off x="326616" y="1408926"/>
        <a:ext cx="2376200" cy="1095191"/>
      </dsp:txXfrm>
    </dsp:sp>
    <dsp:sp modelId="{1F6A040E-F028-4675-8775-CA632D19F47B}">
      <dsp:nvSpPr>
        <dsp:cNvPr id="0" name=""/>
        <dsp:cNvSpPr/>
      </dsp:nvSpPr>
      <dsp:spPr>
        <a:xfrm>
          <a:off x="580721" y="2749706"/>
          <a:ext cx="3493060" cy="1163337"/>
        </a:xfrm>
        <a:prstGeom prst="roundRect">
          <a:avLst>
            <a:gd name="adj" fmla="val 10000"/>
          </a:avLst>
        </a:prstGeom>
        <a:solidFill>
          <a:schemeClr val="accent2">
            <a:hueOff val="1686623"/>
            <a:satOff val="-31908"/>
            <a:lumOff val="-22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Visualisation des données avec des graphiques.</a:t>
          </a:r>
        </a:p>
      </dsp:txBody>
      <dsp:txXfrm>
        <a:off x="614794" y="2783779"/>
        <a:ext cx="2380567" cy="1095191"/>
      </dsp:txXfrm>
    </dsp:sp>
    <dsp:sp modelId="{0D58377E-F39C-48E0-BBD7-27491898930F}">
      <dsp:nvSpPr>
        <dsp:cNvPr id="0" name=""/>
        <dsp:cNvSpPr/>
      </dsp:nvSpPr>
      <dsp:spPr>
        <a:xfrm>
          <a:off x="873265" y="4124560"/>
          <a:ext cx="3493060" cy="1163337"/>
        </a:xfrm>
        <a:prstGeom prst="roundRect">
          <a:avLst>
            <a:gd name="adj" fmla="val 10000"/>
          </a:avLst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 Génération d'un rapport HTML ou PDF.</a:t>
          </a:r>
        </a:p>
      </dsp:txBody>
      <dsp:txXfrm>
        <a:off x="907338" y="4158633"/>
        <a:ext cx="2376200" cy="1095191"/>
      </dsp:txXfrm>
    </dsp:sp>
    <dsp:sp modelId="{94959D11-6EED-4B69-8BF6-90E2A4C17AFD}">
      <dsp:nvSpPr>
        <dsp:cNvPr id="0" name=""/>
        <dsp:cNvSpPr/>
      </dsp:nvSpPr>
      <dsp:spPr>
        <a:xfrm>
          <a:off x="2736890" y="891010"/>
          <a:ext cx="756169" cy="7561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2907028" y="891010"/>
        <a:ext cx="415893" cy="569017"/>
      </dsp:txXfrm>
    </dsp:sp>
    <dsp:sp modelId="{994DD223-C417-49C5-BD8B-BFF800837E42}">
      <dsp:nvSpPr>
        <dsp:cNvPr id="0" name=""/>
        <dsp:cNvSpPr/>
      </dsp:nvSpPr>
      <dsp:spPr>
        <a:xfrm>
          <a:off x="3029434" y="2265864"/>
          <a:ext cx="756169" cy="7561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762068"/>
            <a:satOff val="-29748"/>
            <a:lumOff val="-185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762068"/>
              <a:satOff val="-29748"/>
              <a:lumOff val="-18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3199572" y="2265864"/>
        <a:ext cx="415893" cy="569017"/>
      </dsp:txXfrm>
    </dsp:sp>
    <dsp:sp modelId="{B715B341-31A8-4B18-841E-31D82AC3FF6E}">
      <dsp:nvSpPr>
        <dsp:cNvPr id="0" name=""/>
        <dsp:cNvSpPr/>
      </dsp:nvSpPr>
      <dsp:spPr>
        <a:xfrm>
          <a:off x="3317611" y="3640717"/>
          <a:ext cx="756169" cy="7561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524137"/>
            <a:satOff val="-59496"/>
            <a:lumOff val="-370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524137"/>
              <a:satOff val="-59496"/>
              <a:lumOff val="-3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3487749" y="3640717"/>
        <a:ext cx="415893" cy="569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45875-2504-4D3A-B736-484F17ECA8FE}">
      <dsp:nvSpPr>
        <dsp:cNvPr id="0" name=""/>
        <dsp:cNvSpPr/>
      </dsp:nvSpPr>
      <dsp:spPr>
        <a:xfrm>
          <a:off x="0" y="678513"/>
          <a:ext cx="7932419" cy="1252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0A0C8-C65A-4361-A313-9141645A8140}">
      <dsp:nvSpPr>
        <dsp:cNvPr id="0" name=""/>
        <dsp:cNvSpPr/>
      </dsp:nvSpPr>
      <dsp:spPr>
        <a:xfrm>
          <a:off x="378923" y="960357"/>
          <a:ext cx="688952" cy="6889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1D258-7D41-4B60-8789-68F82758E34B}">
      <dsp:nvSpPr>
        <dsp:cNvPr id="0" name=""/>
        <dsp:cNvSpPr/>
      </dsp:nvSpPr>
      <dsp:spPr>
        <a:xfrm>
          <a:off x="1446799" y="678513"/>
          <a:ext cx="6485619" cy="125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571" tIns="132571" rIns="132571" bIns="13257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Ce programme permet d'analyser le trafic réseau de manière simple et efficace.</a:t>
          </a:r>
        </a:p>
      </dsp:txBody>
      <dsp:txXfrm>
        <a:off x="1446799" y="678513"/>
        <a:ext cx="6485619" cy="1252640"/>
      </dsp:txXfrm>
    </dsp:sp>
    <dsp:sp modelId="{D5223F09-AD78-4CF8-9857-666E737ED60F}">
      <dsp:nvSpPr>
        <dsp:cNvPr id="0" name=""/>
        <dsp:cNvSpPr/>
      </dsp:nvSpPr>
      <dsp:spPr>
        <a:xfrm>
          <a:off x="0" y="2244314"/>
          <a:ext cx="7932419" cy="1252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27DEB-3CD3-4474-83F2-75C78351FA33}">
      <dsp:nvSpPr>
        <dsp:cNvPr id="0" name=""/>
        <dsp:cNvSpPr/>
      </dsp:nvSpPr>
      <dsp:spPr>
        <a:xfrm>
          <a:off x="378923" y="2526158"/>
          <a:ext cx="688952" cy="6889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4498F-5231-41F0-B30C-AB7E80B94360}">
      <dsp:nvSpPr>
        <dsp:cNvPr id="0" name=""/>
        <dsp:cNvSpPr/>
      </dsp:nvSpPr>
      <dsp:spPr>
        <a:xfrm>
          <a:off x="1446799" y="2244314"/>
          <a:ext cx="6485619" cy="125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571" tIns="132571" rIns="132571" bIns="13257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Grâce à une interface graphique, des graphiques détaillés et des rapports automatisés, il offre une analyse complète du réseau.</a:t>
          </a:r>
        </a:p>
      </dsp:txBody>
      <dsp:txXfrm>
        <a:off x="1446799" y="2244314"/>
        <a:ext cx="6485619" cy="1252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61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8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9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2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6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9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3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chemeClr val="tx1"/>
                </a:solidFill>
              </a:rPr>
              <a:t>Analyse du Trafic Réseau avec Python</a:t>
            </a:r>
          </a:p>
        </p:txBody>
      </p:sp>
      <p:pic>
        <p:nvPicPr>
          <p:cNvPr id="5" name="Picture 4" descr="Appareil mobile avec applications">
            <a:extLst>
              <a:ext uri="{FF2B5EF4-FFF2-40B4-BE49-F238E27FC236}">
                <a16:creationId xmlns:a16="http://schemas.microsoft.com/office/drawing/2014/main" id="{998BF72F-9807-2099-2B9E-9AED25F9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578"/>
          <a:stretch/>
        </p:blipFill>
        <p:spPr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/>
          </a:bodyPr>
          <a:lstStyle/>
          <a:p>
            <a:r>
              <a:rPr lang="fr-FR" dirty="0"/>
              <a:t>Présentation d'une application d'analyse de paquets réseau.</a:t>
            </a:r>
          </a:p>
          <a:p>
            <a:pPr marL="0" indent="0">
              <a:buNone/>
            </a:pPr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4760132"/>
            <a:ext cx="2960565" cy="1777829"/>
          </a:xfrm>
        </p:spPr>
        <p:txBody>
          <a:bodyPr>
            <a:normAutofit/>
          </a:bodyPr>
          <a:lstStyle/>
          <a:p>
            <a:pPr algn="l"/>
            <a:r>
              <a:rPr lang="fr-FR"/>
              <a:t>Exportation des Données en CSV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FDC002-DB42-9499-3D5A-A464F232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673468"/>
            <a:ext cx="8185545" cy="335607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5" y="4767660"/>
            <a:ext cx="4711405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400"/>
              <a:t>La fonction `export_to_csv` permet d'exporter les données de la capture sous forme de fichier CSV.</a:t>
            </a:r>
          </a:p>
          <a:p>
            <a:pPr>
              <a:lnSpc>
                <a:spcPct val="110000"/>
              </a:lnSpc>
            </a:pPr>
            <a:endParaRPr lang="fr-FR" sz="1400"/>
          </a:p>
          <a:p>
            <a:pPr>
              <a:lnSpc>
                <a:spcPct val="110000"/>
              </a:lnSpc>
            </a:pPr>
            <a:r>
              <a:rPr lang="fr-FR" sz="1400"/>
              <a:t>Cela permet de sauvegarder les résultats pour une analyse supplémentaire ou pour un usage ultérieur.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4760132"/>
            <a:ext cx="2960565" cy="1777829"/>
          </a:xfrm>
        </p:spPr>
        <p:txBody>
          <a:bodyPr>
            <a:normAutofit/>
          </a:bodyPr>
          <a:lstStyle/>
          <a:p>
            <a:pPr algn="l"/>
            <a:r>
              <a:t>Interface Utilisateur</a:t>
            </a:r>
            <a:endParaRPr lang="fr-FR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97A04C-CEA6-2C2C-040D-624E7C29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01" y="671951"/>
            <a:ext cx="6522542" cy="335910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5" y="4767660"/>
            <a:ext cx="4711405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200"/>
              <a:t>L'application utilise Tkinter pour fournir une interface graphique permettant de visualiser les paquets analysés et les graphiques générés.</a:t>
            </a:r>
          </a:p>
          <a:p>
            <a:pPr>
              <a:lnSpc>
                <a:spcPct val="110000"/>
              </a:lnSpc>
            </a:pPr>
            <a:endParaRPr lang="fr-FR" sz="1200"/>
          </a:p>
          <a:p>
            <a:pPr>
              <a:lnSpc>
                <a:spcPct val="110000"/>
              </a:lnSpc>
            </a:pPr>
            <a:r>
              <a:rPr lang="fr-FR" sz="1200"/>
              <a:t>Elle permet aussi d'interagir avec l'utilisateur via des boutons pour afficher les graphiques, exporter les données et générer des rapports.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t>Structure de l'Interface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182FB2-5564-8F47-850E-F85A1AB93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255961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t>Processus Global de Génération de Rapports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DCC9B6-B957-5431-4780-D8914BFE4B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649618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EE218B-EAD2-5149-0A5D-E498E56AC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806330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tx1"/>
                </a:solidFill>
              </a:rPr>
              <a:t>Introduction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21F0FD-5D69-2C5D-4F7E-CC5003EC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3" r="1" b="1"/>
          <a:stretch/>
        </p:blipFill>
        <p:spPr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100" dirty="0"/>
              <a:t>Ce programme en Python permet d'analyser les captures de paquets réseau à partir de fichiers texte.</a:t>
            </a:r>
          </a:p>
          <a:p>
            <a:pPr>
              <a:lnSpc>
                <a:spcPct val="110000"/>
              </a:lnSpc>
            </a:pPr>
            <a:endParaRPr lang="fr-FR" sz="1100" dirty="0"/>
          </a:p>
          <a:p>
            <a:pPr>
              <a:lnSpc>
                <a:spcPct val="110000"/>
              </a:lnSpc>
            </a:pPr>
            <a:r>
              <a:rPr lang="fr-FR" sz="1100" dirty="0"/>
              <a:t>Affiche les adresses IP source et destination, les ports, les flags TCP et génère des schémas comme de fréquence des paquets.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chemeClr val="tx1"/>
                </a:solidFill>
              </a:rPr>
              <a:t>Étapes du processus</a:t>
            </a:r>
          </a:p>
        </p:txBody>
      </p:sp>
      <p:pic>
        <p:nvPicPr>
          <p:cNvPr id="5" name="Picture 4" descr="Graphiques financiers sur un écran sombre">
            <a:extLst>
              <a:ext uri="{FF2B5EF4-FFF2-40B4-BE49-F238E27FC236}">
                <a16:creationId xmlns:a16="http://schemas.microsoft.com/office/drawing/2014/main" id="{6DC5AAF4-3A73-F7BC-6DE9-4E985CF771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756" b="2764"/>
          <a:stretch/>
        </p:blipFill>
        <p:spPr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000"/>
              <a:t>1. Chargement du fichier texte de capture.</a:t>
            </a:r>
          </a:p>
          <a:p>
            <a:pPr>
              <a:lnSpc>
                <a:spcPct val="110000"/>
              </a:lnSpc>
            </a:pPr>
            <a:r>
              <a:rPr lang="fr-FR" sz="1000"/>
              <a:t>2. Analyse et extraction des données des paquets.</a:t>
            </a:r>
          </a:p>
          <a:p>
            <a:pPr>
              <a:lnSpc>
                <a:spcPct val="110000"/>
              </a:lnSpc>
            </a:pPr>
            <a:r>
              <a:rPr lang="fr-FR" sz="1000"/>
              <a:t>3. Visualisation des données sous forme de graphiques (fréquence des paquets, distribution IP, flags TCP).</a:t>
            </a:r>
          </a:p>
          <a:p>
            <a:pPr>
              <a:lnSpc>
                <a:spcPct val="110000"/>
              </a:lnSpc>
            </a:pPr>
            <a:r>
              <a:rPr lang="fr-FR" sz="1000"/>
              <a:t>4. Génération de rapports en Markdown et HTML.</a:t>
            </a:r>
          </a:p>
          <a:p>
            <a:pPr>
              <a:lnSpc>
                <a:spcPct val="110000"/>
              </a:lnSpc>
            </a:pPr>
            <a:r>
              <a:rPr lang="fr-FR" sz="1000"/>
              <a:t>5. Exportation des données sous forme de fichiers CSV.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Extraction et organisation des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C427B8-82DD-F1A2-0EBD-B47403E767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417"/>
          <a:stretch/>
        </p:blipFill>
        <p:spPr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100" dirty="0"/>
              <a:t>La fonction `</a:t>
            </a:r>
            <a:r>
              <a:rPr lang="fr-FR" sz="1100" dirty="0" err="1"/>
              <a:t>parse_text_file_to_dataframe</a:t>
            </a:r>
            <a:r>
              <a:rPr lang="fr-FR" sz="1100" dirty="0"/>
              <a:t>` permet d'extraire les informations des paquets depuis un fichier texte et de les organiser dans un </a:t>
            </a:r>
            <a:r>
              <a:rPr lang="fr-FR" sz="1100" dirty="0" err="1"/>
              <a:t>DataFrame</a:t>
            </a:r>
            <a:r>
              <a:rPr lang="fr-FR" sz="1100" dirty="0"/>
              <a:t>.</a:t>
            </a:r>
          </a:p>
          <a:p>
            <a:pPr>
              <a:lnSpc>
                <a:spcPct val="110000"/>
              </a:lnSpc>
            </a:pPr>
            <a:endParaRPr lang="fr-FR" sz="1100" dirty="0"/>
          </a:p>
          <a:p>
            <a:pPr>
              <a:lnSpc>
                <a:spcPct val="110000"/>
              </a:lnSpc>
            </a:pPr>
            <a:r>
              <a:rPr lang="fr-FR" sz="1100" dirty="0"/>
              <a:t>Comprend l'horodatage, les adresses IP source et destination, les ports et les flags TCP.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chemeClr val="tx1"/>
                </a:solidFill>
              </a:rPr>
              <a:t>Fréquence des Paquets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5ECA77-DE80-AAA6-0852-214C73F44A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482" b="-2"/>
          <a:stretch/>
        </p:blipFill>
        <p:spPr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fr-FR" sz="1200" dirty="0"/>
              <a:t>La fonction `</a:t>
            </a:r>
            <a:r>
              <a:rPr lang="fr-FR" sz="1200" dirty="0" err="1"/>
              <a:t>plot_packet_frequency</a:t>
            </a:r>
            <a:r>
              <a:rPr lang="fr-FR" sz="1200" dirty="0"/>
              <a:t>` génère un graphique de la fréquence des paquets au fil du temps.</a:t>
            </a:r>
          </a:p>
          <a:p>
            <a:pPr>
              <a:lnSpc>
                <a:spcPct val="110000"/>
              </a:lnSpc>
            </a:pPr>
            <a:r>
              <a:rPr lang="fr-FR" sz="1200" dirty="0"/>
              <a:t>Elle analyse la fréquence des paquets en les regroupant par seconde, permettant de visualiser les pics d'activité réseau.</a:t>
            </a:r>
          </a:p>
          <a:p>
            <a:pPr>
              <a:lnSpc>
                <a:spcPct val="110000"/>
              </a:lnSpc>
            </a:pPr>
            <a:r>
              <a:rPr lang="fr-FR" sz="1200" dirty="0"/>
              <a:t>mesure la fréquence des paquets réseau par seconde. Une augmentation soudaine peut indiquer une attaque par déni de service (DDoS) ou une activité inhabituelle.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735662" cy="1777829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tx1"/>
                </a:solidFill>
              </a:rPr>
              <a:t>Distribution des Flags TCP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8A9F6F-434B-BE00-F33E-9EAE148C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82" y="1385399"/>
            <a:ext cx="3964668" cy="1903040"/>
          </a:xfrm>
          <a:prstGeom prst="rect">
            <a:avLst/>
          </a:prstGeom>
        </p:spPr>
      </p:pic>
      <p:pic>
        <p:nvPicPr>
          <p:cNvPr id="7" name="Image 6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9B0ACDAD-F96D-7EB2-B26F-8142E4D7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50" y="1449033"/>
            <a:ext cx="3975494" cy="17790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50" y="4767660"/>
            <a:ext cx="3806790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200" dirty="0"/>
              <a:t>La fonction `</a:t>
            </a:r>
            <a:r>
              <a:rPr lang="fr-FR" sz="1200" dirty="0" err="1"/>
              <a:t>plot_tcp_flags</a:t>
            </a:r>
            <a:r>
              <a:rPr lang="fr-FR" sz="1200" dirty="0"/>
              <a:t>` génère un graphique en barres montrant la fréquence des différents flags TCP.</a:t>
            </a:r>
          </a:p>
          <a:p>
            <a:pPr>
              <a:lnSpc>
                <a:spcPct val="110000"/>
              </a:lnSpc>
            </a:pPr>
            <a:endParaRPr lang="fr-FR" sz="1200" dirty="0"/>
          </a:p>
          <a:p>
            <a:pPr>
              <a:lnSpc>
                <a:spcPct val="110000"/>
              </a:lnSpc>
            </a:pPr>
            <a:r>
              <a:rPr lang="fr-FR" sz="1200" dirty="0"/>
              <a:t>Les flags incluent SYN, ACK, FIN, RST, et d'autres, permettant d'analyser le type de trafic TCP dans les captures.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84D7499-C9DB-6117-A156-EB6455B4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735662" cy="1777829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tx1"/>
                </a:solidFill>
              </a:rPr>
              <a:t>Distribution des Flags TCP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C65387-224F-82E0-0B7F-490B6955F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82" y="1152475"/>
            <a:ext cx="3964668" cy="2368888"/>
          </a:xfrm>
          <a:prstGeom prst="rect">
            <a:avLst/>
          </a:prstGeom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C16845F-9CF8-0BEC-667D-330399787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50" y="1493757"/>
            <a:ext cx="3975494" cy="168958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101898B-E7CE-1280-F9B5-7D1B9BC4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450" y="4767660"/>
            <a:ext cx="3806790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100" dirty="0"/>
              <a:t>La fonction `</a:t>
            </a:r>
            <a:r>
              <a:rPr lang="fr-FR" sz="1100" dirty="0" err="1"/>
              <a:t>plot_tcp_flags</a:t>
            </a:r>
            <a:r>
              <a:rPr lang="fr-FR" sz="1100" dirty="0"/>
              <a:t>` génère un graphique en barres montrant la fréquence des différents flags TCP.</a:t>
            </a:r>
          </a:p>
          <a:p>
            <a:pPr>
              <a:lnSpc>
                <a:spcPct val="110000"/>
              </a:lnSpc>
            </a:pPr>
            <a:r>
              <a:rPr lang="fr-FR" sz="1100" dirty="0"/>
              <a:t>Les flags incluent SYN, ACK, FIN, RST, et d'autres, permettant d'analyser le type de trafic TCP dans les captures.</a:t>
            </a:r>
          </a:p>
          <a:p>
            <a:r>
              <a:rPr lang="en-US" sz="1000" dirty="0"/>
              <a:t>Si presence de SYN, ACK </a:t>
            </a:r>
            <a:r>
              <a:rPr lang="en-US" sz="1000" dirty="0" err="1"/>
              <a:t>pourrait</a:t>
            </a:r>
            <a:r>
              <a:rPr lang="en-US" sz="1000" dirty="0"/>
              <a:t> </a:t>
            </a:r>
            <a:r>
              <a:rPr lang="en-US" sz="1000" dirty="0" err="1"/>
              <a:t>indiquer</a:t>
            </a:r>
            <a:r>
              <a:rPr lang="en-US" sz="1000" dirty="0"/>
              <a:t> </a:t>
            </a:r>
            <a:r>
              <a:rPr lang="en-US" sz="1000" dirty="0" err="1"/>
              <a:t>une</a:t>
            </a:r>
            <a:r>
              <a:rPr lang="en-US" sz="1000" dirty="0"/>
              <a:t> </a:t>
            </a:r>
            <a:r>
              <a:rPr lang="en-US" sz="1000" dirty="0" err="1"/>
              <a:t>attaque</a:t>
            </a:r>
            <a:r>
              <a:rPr lang="en-US" sz="1000" dirty="0"/>
              <a:t> SYN flood</a:t>
            </a:r>
          </a:p>
        </p:txBody>
      </p:sp>
    </p:spTree>
    <p:extLst>
      <p:ext uri="{BB962C8B-B14F-4D97-AF65-F5344CB8AC3E}">
        <p14:creationId xmlns:p14="http://schemas.microsoft.com/office/powerpoint/2010/main" val="2202951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735662" cy="1777829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chemeClr val="tx1"/>
                </a:solidFill>
              </a:rPr>
              <a:t>Rapport Markdown et HTML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logiciel, Police&#10;&#10;Le contenu généré par l’IA peut être incorrect.">
            <a:extLst>
              <a:ext uri="{FF2B5EF4-FFF2-40B4-BE49-F238E27FC236}">
                <a16:creationId xmlns:a16="http://schemas.microsoft.com/office/drawing/2014/main" id="{C5A1C1F8-99E9-7AF9-5564-117C329D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46" r="25290" b="1"/>
          <a:stretch/>
        </p:blipFill>
        <p:spPr>
          <a:xfrm>
            <a:off x="409971" y="657775"/>
            <a:ext cx="2886465" cy="33558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B25493-663C-BC50-6B71-8630D4F86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893" y="1886154"/>
            <a:ext cx="5318043" cy="10503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50" y="4767660"/>
            <a:ext cx="3806790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4790E3"/>
              </a:buClr>
            </a:pPr>
            <a:r>
              <a:rPr lang="fr-FR" sz="1100"/>
              <a:t>La fonction `generate_markdown_and_html_report` génère un rapport complet en Markdown.</a:t>
            </a:r>
          </a:p>
          <a:p>
            <a:pPr>
              <a:lnSpc>
                <a:spcPct val="110000"/>
              </a:lnSpc>
              <a:buClr>
                <a:srgbClr val="4790E3"/>
              </a:buClr>
            </a:pPr>
            <a:endParaRPr lang="fr-FR" sz="1100"/>
          </a:p>
          <a:p>
            <a:pPr>
              <a:lnSpc>
                <a:spcPct val="110000"/>
              </a:lnSpc>
              <a:buClr>
                <a:srgbClr val="4790E3"/>
              </a:buClr>
            </a:pPr>
            <a:r>
              <a:rPr lang="fr-FR" sz="1100"/>
              <a:t>Ce rapport est ensuite converti en HTML pour une visualisation web, avec des tableaux bien structurés contenant des informations sur les ports, les flags TCP et les IPs.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7036384-D54D-7509-0460-72905EF1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735662" cy="1777829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chemeClr val="tx1"/>
                </a:solidFill>
              </a:rPr>
              <a:t>Rapport en Markdown et HTML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075DF0B-E3A3-BDD8-BF77-E47D901C6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82" y="899727"/>
            <a:ext cx="3964668" cy="28743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159B886-4FA3-2AED-AEE6-9ADC6289B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50" y="1220442"/>
            <a:ext cx="3975494" cy="223621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AD46CC-B714-D414-875C-4E232317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450" y="4767660"/>
            <a:ext cx="3806790" cy="1770300"/>
          </a:xfrm>
        </p:spPr>
        <p:txBody>
          <a:bodyPr>
            <a:normAutofit/>
          </a:bodyPr>
          <a:lstStyle/>
          <a:p>
            <a:r>
              <a:rPr lang="fr-FR" dirty="0"/>
              <a:t>Création </a:t>
            </a:r>
            <a:r>
              <a:rPr lang="fr-FR" dirty="0" err="1"/>
              <a:t>css</a:t>
            </a:r>
            <a:endParaRPr lang="fr-FR" dirty="0"/>
          </a:p>
          <a:p>
            <a:r>
              <a:rPr lang="fr-FR" dirty="0"/>
              <a:t>Création du html</a:t>
            </a:r>
          </a:p>
        </p:txBody>
      </p:sp>
    </p:spTree>
    <p:extLst>
      <p:ext uri="{BB962C8B-B14F-4D97-AF65-F5344CB8AC3E}">
        <p14:creationId xmlns:p14="http://schemas.microsoft.com/office/powerpoint/2010/main" val="2846263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103</TotalTime>
  <Words>628</Words>
  <Application>Microsoft Office PowerPoint</Application>
  <PresentationFormat>Affichage à l'écran (4:3)</PresentationFormat>
  <Paragraphs>56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Calibri Light</vt:lpstr>
      <vt:lpstr>Rockwell</vt:lpstr>
      <vt:lpstr>Wingdings</vt:lpstr>
      <vt:lpstr>Atlas</vt:lpstr>
      <vt:lpstr>Analyse du Trafic Réseau avec Python</vt:lpstr>
      <vt:lpstr>Introduction</vt:lpstr>
      <vt:lpstr>Étapes du processus</vt:lpstr>
      <vt:lpstr>Extraction et organisation des données</vt:lpstr>
      <vt:lpstr>Fréquence des Paquets</vt:lpstr>
      <vt:lpstr>Distribution des Flags TCP</vt:lpstr>
      <vt:lpstr>Distribution des Flags TCP</vt:lpstr>
      <vt:lpstr>Rapport Markdown et HTML</vt:lpstr>
      <vt:lpstr>Rapport en Markdown et HTML</vt:lpstr>
      <vt:lpstr>Exportation des Données en CSV</vt:lpstr>
      <vt:lpstr>Interface Utilisateur</vt:lpstr>
      <vt:lpstr>Structure de l'Interface</vt:lpstr>
      <vt:lpstr>Processus Global de Génération de Rapports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Nathan REBOURG</dc:creator>
  <cp:keywords/>
  <dc:description>generated using python-pptx</dc:description>
  <cp:lastModifiedBy>Nathan REBOURG</cp:lastModifiedBy>
  <cp:revision>9</cp:revision>
  <dcterms:created xsi:type="dcterms:W3CDTF">2013-01-27T09:14:16Z</dcterms:created>
  <dcterms:modified xsi:type="dcterms:W3CDTF">2025-01-22T08:41:15Z</dcterms:modified>
  <cp:category/>
</cp:coreProperties>
</file>