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258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090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950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716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378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881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190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600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29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146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635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9/29/2024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66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E37B132-9C54-4236-8910-3340177AD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!!Rectangle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18" name="Picture 17" descr="Cherry blossoms">
            <a:extLst>
              <a:ext uri="{FF2B5EF4-FFF2-40B4-BE49-F238E27FC236}">
                <a16:creationId xmlns:a16="http://schemas.microsoft.com/office/drawing/2014/main" id="{7A74E19B-6C2B-6A43-D11D-C30F017CD35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6724" r="1" b="8945"/>
          <a:stretch/>
        </p:blipFill>
        <p:spPr>
          <a:xfrm>
            <a:off x="0" y="11"/>
            <a:ext cx="12183122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8209E6-4EC3-86CA-B8D6-248ED26C2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520" y="1671964"/>
            <a:ext cx="6464013" cy="1808561"/>
          </a:xfrm>
        </p:spPr>
        <p:txBody>
          <a:bodyPr anchor="b">
            <a:normAutofit/>
          </a:bodyPr>
          <a:lstStyle/>
          <a:p>
            <a:r>
              <a:rPr lang="fr-FR" sz="6600" dirty="0">
                <a:solidFill>
                  <a:srgbClr val="FFFFFF"/>
                </a:solidFill>
              </a:rPr>
              <a:t>BNP TRADES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0F746-80FC-F8B2-8DD1-5DCAE6E26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9798" y="3544059"/>
            <a:ext cx="3633923" cy="2397488"/>
          </a:xfrm>
        </p:spPr>
        <p:txBody>
          <a:bodyPr anchor="ctr">
            <a:normAutofit/>
          </a:bodyPr>
          <a:lstStyle/>
          <a:p>
            <a:endParaRPr lang="fr-FR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1028" name="Picture 4" descr="BNP Paribas Logo : histoire, signification de l'emblème">
            <a:extLst>
              <a:ext uri="{FF2B5EF4-FFF2-40B4-BE49-F238E27FC236}">
                <a16:creationId xmlns:a16="http://schemas.microsoft.com/office/drawing/2014/main" id="{2AE02D97-E2EF-5E63-6723-69A0AF9D3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132" y="-594539"/>
            <a:ext cx="3549173" cy="1996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158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Cherry blossoms">
            <a:extLst>
              <a:ext uri="{FF2B5EF4-FFF2-40B4-BE49-F238E27FC236}">
                <a16:creationId xmlns:a16="http://schemas.microsoft.com/office/drawing/2014/main" id="{7A74E19B-6C2B-6A43-D11D-C30F017CD35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6724" r="1" b="8945"/>
          <a:stretch/>
        </p:blipFill>
        <p:spPr>
          <a:xfrm>
            <a:off x="8878" y="51530"/>
            <a:ext cx="12183122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8209E6-4EC3-86CA-B8D6-248ED26C2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520" y="1671964"/>
            <a:ext cx="6464013" cy="1808561"/>
          </a:xfrm>
        </p:spPr>
        <p:txBody>
          <a:bodyPr anchor="b">
            <a:normAutofit/>
          </a:bodyPr>
          <a:lstStyle/>
          <a:p>
            <a:r>
              <a:rPr lang="fr-FR" sz="6600" dirty="0">
                <a:solidFill>
                  <a:srgbClr val="FFFFFF"/>
                </a:solidFill>
                <a:highlight>
                  <a:srgbClr val="000000"/>
                </a:highlight>
              </a:rPr>
              <a:t>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0F746-80FC-F8B2-8DD1-5DCAE6E26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9798" y="3544059"/>
            <a:ext cx="3633923" cy="2397488"/>
          </a:xfrm>
        </p:spPr>
        <p:txBody>
          <a:bodyPr anchor="ctr">
            <a:normAutofit/>
          </a:bodyPr>
          <a:lstStyle/>
          <a:p>
            <a:endParaRPr lang="fr-FR" dirty="0">
              <a:solidFill>
                <a:srgbClr val="FFFFFF"/>
              </a:solidFill>
            </a:endParaRPr>
          </a:p>
        </p:txBody>
      </p:sp>
      <p:pic>
        <p:nvPicPr>
          <p:cNvPr id="1028" name="Picture 4" descr="BNP Paribas Logo : histoire, signification de l'emblème">
            <a:extLst>
              <a:ext uri="{FF2B5EF4-FFF2-40B4-BE49-F238E27FC236}">
                <a16:creationId xmlns:a16="http://schemas.microsoft.com/office/drawing/2014/main" id="{2AE02D97-E2EF-5E63-6723-69A0AF9D3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132" y="-594539"/>
            <a:ext cx="3549173" cy="1996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713295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Gill Sans Nova</vt:lpstr>
      <vt:lpstr>Univers</vt:lpstr>
      <vt:lpstr>GradientVTI</vt:lpstr>
      <vt:lpstr>BNP TRADES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BONNEAU Nathan</dc:creator>
  <cp:lastModifiedBy>BONNEAU Nathan</cp:lastModifiedBy>
  <cp:revision>2</cp:revision>
  <dcterms:created xsi:type="dcterms:W3CDTF">2024-09-29T20:29:41Z</dcterms:created>
  <dcterms:modified xsi:type="dcterms:W3CDTF">2024-09-29T20:31:42Z</dcterms:modified>
</cp:coreProperties>
</file>