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0dafa95f4b459c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0dafa95f4b459c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dafa95f4b459c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dafa95f4b459c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a0e950f24_1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a0e950f24_1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a0e950f24_1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a0e950f24_1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a0e950f24_1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a0e950f24_1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a0e950f24_1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a0e950f24_1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Trainvasion Character Mechanics </a:t>
            </a:r>
            <a:endParaRPr sz="39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Enemy Characters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473" y="621550"/>
            <a:ext cx="3498152" cy="43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Enemy Mechanics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025" y="1971925"/>
            <a:ext cx="5118500" cy="11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This alien species has green skin, two legs and arms, a mouth, nose, ears and one eye.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Enemy Mechanics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025" y="1971925"/>
            <a:ext cx="5118500" cy="11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This alien species has dark green skin, two legs and no arms, a mouth, nose, ears, one eye, and two antennas.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Enemy Mechanics 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This alien species has red dry skin, two legs and arms, a mouth, ears and three eyes.</a:t>
            </a:r>
            <a:endParaRPr sz="14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600" y="1920098"/>
            <a:ext cx="4570600" cy="13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Enemy Mechanics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826" l="0" r="0" t="816"/>
          <a:stretch/>
        </p:blipFill>
        <p:spPr>
          <a:xfrm>
            <a:off x="3571025" y="1971925"/>
            <a:ext cx="5118500" cy="11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This alien species has wet blue skin, no legs and multiply tentacles, a mouth, ears and one eye.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Enemy Mechanics 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7148" l="0" r="0" t="7139"/>
          <a:stretch/>
        </p:blipFill>
        <p:spPr>
          <a:xfrm>
            <a:off x="3571025" y="1971925"/>
            <a:ext cx="5118500" cy="11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This alien species has dark blue skin, one legs and two arms, a mouth, ears and two eyes.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