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00"/>
    <a:srgbClr val="000000"/>
    <a:srgbClr val="00FFFF"/>
    <a:srgbClr val="FF3300"/>
    <a:srgbClr val="FF33CC"/>
    <a:srgbClr val="FFFFCC"/>
    <a:srgbClr val="EEF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3" autoAdjust="0"/>
    <p:restoredTop sz="94660"/>
  </p:normalViewPr>
  <p:slideViewPr>
    <p:cSldViewPr>
      <p:cViewPr varScale="1">
        <p:scale>
          <a:sx n="74" d="100"/>
          <a:sy n="74" d="100"/>
        </p:scale>
        <p:origin x="12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99677-0AC7-4213-BE4A-4FC66096752A}" type="datetimeFigureOut">
              <a:rPr lang="th-TH"/>
              <a:pPr>
                <a:defRPr/>
              </a:pPr>
              <a:t>25/12/63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3939B-DDD6-443B-BD59-448C49672747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D2912-2396-4216-BC20-C869B47D134F}" type="datetimeFigureOut">
              <a:rPr lang="th-TH"/>
              <a:pPr>
                <a:defRPr/>
              </a:pPr>
              <a:t>25/12/63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04058-DF63-4D28-BE77-A47D911FA0FE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EB9AA-8DFB-4A17-BAFF-8490D3CC39BE}" type="datetimeFigureOut">
              <a:rPr lang="th-TH"/>
              <a:pPr>
                <a:defRPr/>
              </a:pPr>
              <a:t>25/12/63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85F9D-71A1-4EDB-A3DB-3BD326755D0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A26BA-047F-4FFC-ADB8-06905BEAB239}" type="datetimeFigureOut">
              <a:rPr lang="th-TH"/>
              <a:pPr>
                <a:defRPr/>
              </a:pPr>
              <a:t>25/12/63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4B7C0-2B92-4A71-8F7E-A78508A63A3A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48803-59AC-4CED-814D-4A4D1F1BC03D}" type="datetimeFigureOut">
              <a:rPr lang="th-TH"/>
              <a:pPr>
                <a:defRPr/>
              </a:pPr>
              <a:t>25/12/63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0A942-12D0-49F3-A502-241765214550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B243C-696D-4983-8F56-F7DB0C1DF3FA}" type="datetimeFigureOut">
              <a:rPr lang="th-TH"/>
              <a:pPr>
                <a:defRPr/>
              </a:pPr>
              <a:t>25/12/63</a:t>
            </a:fld>
            <a:endParaRPr lang="th-TH"/>
          </a:p>
        </p:txBody>
      </p:sp>
      <p:sp>
        <p:nvSpPr>
          <p:cNvPr id="4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A1DEF-F98D-4F50-93B7-D402F1093802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A2AC1-F4D7-48AA-A40F-BB90BD510000}" type="datetimeFigureOut">
              <a:rPr lang="th-TH"/>
              <a:pPr>
                <a:defRPr/>
              </a:pPr>
              <a:t>25/12/63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E0DA5-DBE3-4875-A8D9-B9BE3040959F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0683E-3A82-4ABB-8DC7-AF2488F00FC5}" type="datetimeFigureOut">
              <a:rPr lang="th-TH"/>
              <a:pPr>
                <a:defRPr/>
              </a:pPr>
              <a:t>25/12/63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7C678-0AEC-4D8F-A537-5D8C001B8FE4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423EC-29E9-449F-B97D-FAF3EE61D666}" type="datetimeFigureOut">
              <a:rPr lang="th-TH"/>
              <a:pPr>
                <a:defRPr/>
              </a:pPr>
              <a:t>25/12/63</a:t>
            </a:fld>
            <a:endParaRPr lang="th-TH"/>
          </a:p>
        </p:txBody>
      </p:sp>
      <p:sp>
        <p:nvSpPr>
          <p:cNvPr id="6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194E8-9128-4EB2-A471-A5D270961E71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7221D-DFC6-4525-A3F5-36346DE46A25}" type="datetimeFigureOut">
              <a:rPr lang="th-TH"/>
              <a:pPr>
                <a:defRPr/>
              </a:pPr>
              <a:t>25/12/63</a:t>
            </a:fld>
            <a:endParaRPr lang="th-TH"/>
          </a:p>
        </p:txBody>
      </p:sp>
      <p:sp>
        <p:nvSpPr>
          <p:cNvPr id="8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65B67-93E9-41E2-8173-DF060BB6813D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11018-AD2D-4024-AD62-DEA45CD8D401}" type="datetimeFigureOut">
              <a:rPr lang="th-TH"/>
              <a:pPr>
                <a:defRPr/>
              </a:pPr>
              <a:t>25/12/63</a:t>
            </a:fld>
            <a:endParaRPr lang="th-TH"/>
          </a:p>
        </p:txBody>
      </p:sp>
      <p:sp>
        <p:nvSpPr>
          <p:cNvPr id="4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631E8-A3A7-472D-AC47-CFF9C4F8B718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A2020-D33A-42B9-B78A-C03F97EB924D}" type="datetimeFigureOut">
              <a:rPr lang="th-TH"/>
              <a:pPr>
                <a:defRPr/>
              </a:pPr>
              <a:t>25/12/63</a:t>
            </a:fld>
            <a:endParaRPr lang="th-TH"/>
          </a:p>
        </p:txBody>
      </p:sp>
      <p:sp>
        <p:nvSpPr>
          <p:cNvPr id="3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F5CD9-1D0F-4AA1-8985-133ED421CB0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D4A7E-8040-48AA-A68E-F0CA49138A29}" type="datetimeFigureOut">
              <a:rPr lang="th-TH"/>
              <a:pPr>
                <a:defRPr/>
              </a:pPr>
              <a:t>25/12/63</a:t>
            </a:fld>
            <a:endParaRPr lang="th-TH"/>
          </a:p>
        </p:txBody>
      </p:sp>
      <p:sp>
        <p:nvSpPr>
          <p:cNvPr id="6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7748C-7F55-48DF-BAF5-D8B6C95870DB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D081E-55C3-42DF-A63B-CDCB24FF8CF0}" type="datetimeFigureOut">
              <a:rPr lang="th-TH"/>
              <a:pPr>
                <a:defRPr/>
              </a:pPr>
              <a:t>25/12/63</a:t>
            </a:fld>
            <a:endParaRPr lang="th-TH"/>
          </a:p>
        </p:txBody>
      </p:sp>
      <p:sp>
        <p:nvSpPr>
          <p:cNvPr id="6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A35B8-ADCE-49B7-8307-69FEF9C413CA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ตัวยึดชื่อเรื่อง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ja-JP" smtClean="0"/>
              <a:t>คลิกเพื่อแก้ไขลักษณะชื่อเรื่องต้นแบบ</a:t>
            </a:r>
          </a:p>
        </p:txBody>
      </p:sp>
      <p:sp>
        <p:nvSpPr>
          <p:cNvPr id="1027" name="ตัวยึดข้อความ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ja-JP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altLang="ja-JP" smtClean="0"/>
              <a:t>ระดับที่สอง</a:t>
            </a:r>
          </a:p>
          <a:p>
            <a:pPr lvl="2"/>
            <a:r>
              <a:rPr lang="th-TH" altLang="ja-JP" smtClean="0"/>
              <a:t>ระดับที่สาม</a:t>
            </a:r>
          </a:p>
          <a:p>
            <a:pPr lvl="3"/>
            <a:r>
              <a:rPr lang="th-TH" altLang="ja-JP" smtClean="0"/>
              <a:t>ระดับที่สี่</a:t>
            </a:r>
          </a:p>
          <a:p>
            <a:pPr lvl="4"/>
            <a:r>
              <a:rPr lang="th-TH" altLang="ja-JP" smtClean="0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A2C0A5B3-DD44-4226-A10D-F210FD68A745}" type="datetimeFigureOut">
              <a:rPr lang="th-TH"/>
              <a:pPr>
                <a:defRPr/>
              </a:pPr>
              <a:t>25/12/63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58CB6F2C-81B3-42BE-AF4B-A6162D82A855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"/>
          <p:cNvSpPr txBox="1">
            <a:spLocks noChangeArrowheads="1"/>
          </p:cNvSpPr>
          <p:nvPr/>
        </p:nvSpPr>
        <p:spPr bwMode="auto">
          <a:xfrm>
            <a:off x="3203848" y="5445224"/>
            <a:ext cx="22685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539750">
              <a:defRPr/>
            </a:pPr>
            <a:r>
              <a:rPr kumimoji="0" lang="en-US" altLang="ja-JP" sz="2000" b="1" u="sng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December’2020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2861952" y="2951939"/>
            <a:ext cx="295232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 dirty="0">
                <a:latin typeface="High Tower Text" pitchFamily="18" charset="0"/>
              </a:rPr>
              <a:t>VAVE</a:t>
            </a:r>
            <a:endParaRPr lang="th-TH" sz="4400" b="1" dirty="0">
              <a:latin typeface="High Tower Text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67744" y="4078202"/>
            <a:ext cx="381642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ctr"/>
            <a:r>
              <a:rPr kumimoji="0" lang="en-US" sz="2000" b="1" dirty="0" smtClean="0">
                <a:cs typeface="Angsana New" pitchFamily="18" charset="-34"/>
              </a:rPr>
              <a:t>BY </a:t>
            </a:r>
          </a:p>
          <a:p>
            <a:pPr lvl="1" algn="ctr"/>
            <a:endParaRPr kumimoji="0" lang="en-US" sz="2000" b="1" dirty="0" smtClean="0">
              <a:cs typeface="Angsana New" pitchFamily="18" charset="-34"/>
            </a:endParaRPr>
          </a:p>
          <a:p>
            <a:pPr lvl="1" algn="ctr"/>
            <a:r>
              <a:rPr kumimoji="0" lang="en-US" sz="2000" b="1" dirty="0" smtClean="0">
                <a:cs typeface="Angsana New" pitchFamily="18" charset="-34"/>
              </a:rPr>
              <a:t>Nathapon Sripornprasert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63888" y="0"/>
            <a:ext cx="221457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251520" y="868186"/>
            <a:ext cx="87849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Keysight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Improvement Model 34461A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63230"/>
              </p:ext>
            </p:extLst>
          </p:nvPr>
        </p:nvGraphicFramePr>
        <p:xfrm>
          <a:off x="251520" y="1442312"/>
          <a:ext cx="8640960" cy="4954744"/>
        </p:xfrm>
        <a:graphic>
          <a:graphicData uri="http://schemas.openxmlformats.org/drawingml/2006/table">
            <a:tbl>
              <a:tblPr/>
              <a:tblGrid>
                <a:gridCol w="1440161"/>
                <a:gridCol w="3672408"/>
                <a:gridCol w="3528391"/>
              </a:tblGrid>
              <a:tr h="4163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Before</a:t>
                      </a:r>
                      <a:endParaRPr kumimoji="0" lang="th-TH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After</a:t>
                      </a:r>
                      <a:endParaRPr kumimoji="0" lang="th-TH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50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Condition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dirty="0" smtClean="0">
                          <a:latin typeface="Tohoma"/>
                        </a:rPr>
                        <a:t>Hold the </a:t>
                      </a:r>
                      <a:r>
                        <a:rPr lang="en-US" sz="1600" b="0" i="0" u="none" strike="noStrike" baseline="0" dirty="0" smtClean="0">
                          <a:solidFill>
                            <a:srgbClr val="FF0000"/>
                          </a:solidFill>
                          <a:latin typeface="Tohoma"/>
                        </a:rPr>
                        <a:t>Resistance data in 8 times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dirty="0" smtClean="0">
                          <a:latin typeface="Tohoma"/>
                        </a:rPr>
                        <a:t>The current program need to get foot switch </a:t>
                      </a:r>
                      <a:r>
                        <a:rPr lang="th-TH" sz="1600" b="0" i="0" u="none" strike="noStrike" baseline="0" dirty="0" smtClean="0">
                          <a:latin typeface="Tohoma"/>
                        </a:rPr>
                        <a:t>(</a:t>
                      </a:r>
                      <a:r>
                        <a:rPr lang="en-US" sz="1600" b="0" i="0" u="none" strike="noStrike" baseline="0" dirty="0" smtClean="0">
                          <a:latin typeface="Tohoma"/>
                        </a:rPr>
                        <a:t>Not Convenient to User</a:t>
                      </a:r>
                      <a:r>
                        <a:rPr lang="th-TH" sz="1600" b="0" i="0" u="none" strike="noStrike" baseline="0" dirty="0" smtClean="0">
                          <a:latin typeface="Tohoma"/>
                        </a:rPr>
                        <a:t>)</a:t>
                      </a:r>
                      <a:endParaRPr lang="en-US" sz="1600" b="0" i="0" u="none" strike="noStrike" baseline="0" dirty="0" smtClean="0">
                        <a:latin typeface="Tohom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dirty="0" smtClean="0">
                          <a:latin typeface="Tohoma"/>
                        </a:rPr>
                        <a:t>Use </a:t>
                      </a:r>
                      <a:r>
                        <a:rPr lang="en-US" sz="1600" b="0" i="0" u="none" strike="noStrike" baseline="0" dirty="0" smtClean="0">
                          <a:solidFill>
                            <a:srgbClr val="FF0000"/>
                          </a:solidFill>
                          <a:latin typeface="Tohoma"/>
                        </a:rPr>
                        <a:t>VBA and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FF0000"/>
                          </a:solidFill>
                          <a:latin typeface="Tohoma"/>
                        </a:rPr>
                        <a:t>Keysight</a:t>
                      </a:r>
                      <a:r>
                        <a:rPr lang="en-US" sz="1600" b="0" i="0" u="none" strike="noStrike" baseline="0" dirty="0" smtClean="0">
                          <a:solidFill>
                            <a:srgbClr val="FF0000"/>
                          </a:solidFill>
                          <a:latin typeface="Tohoma"/>
                        </a:rPr>
                        <a:t> Connection </a:t>
                      </a:r>
                      <a:r>
                        <a:rPr lang="en-US" sz="1600" b="0" i="0" u="none" strike="noStrike" baseline="0" dirty="0" smtClean="0">
                          <a:latin typeface="Tohoma"/>
                        </a:rPr>
                        <a:t>to get data and import to Excel file auto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495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Picture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Figure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Remember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Prob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Hole mode and key to Excel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19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Current apply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Current State: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Start to use program in QA =&gt; 4 Machine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Future: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Apply to PTH Process 2 Machine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383" y="2780927"/>
            <a:ext cx="711681" cy="7200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1" t="27910" r="25987" b="8881"/>
          <a:stretch/>
        </p:blipFill>
        <p:spPr>
          <a:xfrm rot="10800000">
            <a:off x="1714166" y="3298056"/>
            <a:ext cx="1705706" cy="1145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1712" r="12689"/>
          <a:stretch/>
        </p:blipFill>
        <p:spPr>
          <a:xfrm>
            <a:off x="5450821" y="2789897"/>
            <a:ext cx="725831" cy="720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5322" y="4342417"/>
            <a:ext cx="1570025" cy="775318"/>
          </a:xfrm>
          <a:prstGeom prst="rect">
            <a:avLst/>
          </a:prstGeom>
        </p:spPr>
      </p:pic>
      <p:cxnSp>
        <p:nvCxnSpPr>
          <p:cNvPr id="15" name="Elbow Connector 14"/>
          <p:cNvCxnSpPr>
            <a:stCxn id="8" idx="2"/>
            <a:endCxn id="10" idx="0"/>
          </p:cNvCxnSpPr>
          <p:nvPr/>
        </p:nvCxnSpPr>
        <p:spPr>
          <a:xfrm rot="16200000" flipH="1">
            <a:off x="5645816" y="3677898"/>
            <a:ext cx="832440" cy="4965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405" y="2766895"/>
            <a:ext cx="734112" cy="734112"/>
          </a:xfrm>
          <a:prstGeom prst="rect">
            <a:avLst/>
          </a:prstGeom>
        </p:spPr>
      </p:pic>
      <p:cxnSp>
        <p:nvCxnSpPr>
          <p:cNvPr id="19" name="Elbow Connector 18"/>
          <p:cNvCxnSpPr>
            <a:stCxn id="16" idx="2"/>
            <a:endCxn id="10" idx="0"/>
          </p:cNvCxnSpPr>
          <p:nvPr/>
        </p:nvCxnSpPr>
        <p:spPr>
          <a:xfrm rot="5400000">
            <a:off x="6100693" y="3710649"/>
            <a:ext cx="841410" cy="4221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937988" y="3645024"/>
            <a:ext cx="735263" cy="274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Connect</a:t>
            </a:r>
            <a:endParaRPr lang="th-TH" sz="1100" dirty="0"/>
          </a:p>
        </p:txBody>
      </p:sp>
      <p:cxnSp>
        <p:nvCxnSpPr>
          <p:cNvPr id="33" name="Elbow Connector 32"/>
          <p:cNvCxnSpPr>
            <a:endCxn id="12" idx="2"/>
          </p:cNvCxnSpPr>
          <p:nvPr/>
        </p:nvCxnSpPr>
        <p:spPr>
          <a:xfrm flipV="1">
            <a:off x="7095347" y="3501007"/>
            <a:ext cx="1282877" cy="12290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170520" y="4430408"/>
            <a:ext cx="1163287" cy="299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 value to report</a:t>
            </a:r>
            <a:endParaRPr lang="th-TH" sz="11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947" y="3510728"/>
            <a:ext cx="711681" cy="720080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stCxn id="2" idx="1"/>
            <a:endCxn id="36" idx="1"/>
          </p:cNvCxnSpPr>
          <p:nvPr/>
        </p:nvCxnSpPr>
        <p:spPr>
          <a:xfrm>
            <a:off x="3419872" y="3870768"/>
            <a:ext cx="11910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538865" y="3606046"/>
            <a:ext cx="953089" cy="22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Manual key</a:t>
            </a:r>
            <a:endParaRPr lang="th-TH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149" t="26613" r="36214" b="47692"/>
          <a:stretch/>
        </p:blipFill>
        <p:spPr>
          <a:xfrm>
            <a:off x="367751" y="1196752"/>
            <a:ext cx="8462835" cy="20162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491880" y="188640"/>
            <a:ext cx="221457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Cost Improve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202" y="3600598"/>
            <a:ext cx="8458384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Conclusion only QA Process</a:t>
            </a:r>
          </a:p>
          <a:p>
            <a:r>
              <a:rPr lang="en-US" sz="2400" dirty="0" smtClean="0"/>
              <a:t>Hours Reduce = 203.1 – 90.9 ≈ 120 Min = 2 Hrs.</a:t>
            </a:r>
          </a:p>
          <a:p>
            <a:r>
              <a:rPr lang="en-US" sz="2400" dirty="0" smtClean="0"/>
              <a:t>Cost / Month = 32000 Baht / </a:t>
            </a:r>
            <a:r>
              <a:rPr lang="en-US" sz="2400" dirty="0" smtClean="0"/>
              <a:t>Product / Month </a:t>
            </a:r>
            <a:r>
              <a:rPr lang="en-US" sz="2400" dirty="0" smtClean="0"/>
              <a:t>/ </a:t>
            </a:r>
            <a:r>
              <a:rPr lang="en-US" sz="2400" dirty="0" err="1" smtClean="0"/>
              <a:t>Keysight</a:t>
            </a:r>
            <a:r>
              <a:rPr lang="th-TH" sz="2400" dirty="0"/>
              <a:t> </a:t>
            </a:r>
            <a:r>
              <a:rPr lang="en-US" sz="2400" dirty="0" smtClean="0"/>
              <a:t>4 Machine</a:t>
            </a:r>
          </a:p>
        </p:txBody>
      </p:sp>
    </p:spTree>
    <p:extLst>
      <p:ext uri="{BB962C8B-B14F-4D97-AF65-F5344CB8AC3E}">
        <p14:creationId xmlns:p14="http://schemas.microsoft.com/office/powerpoint/2010/main" val="3170371038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5296</TotalTime>
  <Words>125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Arial Unicode MS</vt:lpstr>
      <vt:lpstr>ＭＳ Ｐゴシック</vt:lpstr>
      <vt:lpstr>ＭＳ Ｐゴシック</vt:lpstr>
      <vt:lpstr>Angsana New</vt:lpstr>
      <vt:lpstr>Arial</vt:lpstr>
      <vt:lpstr>Calibri</vt:lpstr>
      <vt:lpstr>Cordia New</vt:lpstr>
      <vt:lpstr>High Tower Text</vt:lpstr>
      <vt:lpstr>Tahoma</vt:lpstr>
      <vt:lpstr>Times New Roman</vt:lpstr>
      <vt:lpstr>Tohoma</vt:lpstr>
      <vt:lpstr>ชุดรูปแบบของ Office</vt:lpstr>
      <vt:lpstr>PowerPoint Presentation</vt:lpstr>
      <vt:lpstr>PowerPoint Presentation</vt:lpstr>
      <vt:lpstr>PowerPoint Presentation</vt:lpstr>
    </vt:vector>
  </TitlesOfParts>
  <Company>CyberZeeD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Valentinus</dc:creator>
  <cp:lastModifiedBy>Nathapon Sripornprasert</cp:lastModifiedBy>
  <cp:revision>434</cp:revision>
  <dcterms:created xsi:type="dcterms:W3CDTF">2010-05-14T06:44:31Z</dcterms:created>
  <dcterms:modified xsi:type="dcterms:W3CDTF">2020-12-25T07:40:10Z</dcterms:modified>
</cp:coreProperties>
</file>