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000000"/>
    <a:srgbClr val="00FFFF"/>
    <a:srgbClr val="FF3300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89" d="100"/>
          <a:sy n="89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27/01/64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December’2020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868186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Keysight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Model 34461A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48196"/>
              </p:ext>
            </p:extLst>
          </p:nvPr>
        </p:nvGraphicFramePr>
        <p:xfrm>
          <a:off x="251520" y="1442312"/>
          <a:ext cx="8640960" cy="4954744"/>
        </p:xfrm>
        <a:graphic>
          <a:graphicData uri="http://schemas.openxmlformats.org/drawingml/2006/table">
            <a:tbl>
              <a:tblPr/>
              <a:tblGrid>
                <a:gridCol w="1440161"/>
                <a:gridCol w="3672408"/>
                <a:gridCol w="3528391"/>
              </a:tblGrid>
              <a:tr h="416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0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Hold the 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Resistance data in 8 times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The current program need to get foot switch </a:t>
                      </a:r>
                      <a:r>
                        <a:rPr lang="th-TH" sz="1600" b="0" i="0" u="none" strike="noStrike" baseline="0" dirty="0" smtClean="0">
                          <a:latin typeface="Tohoma"/>
                        </a:rPr>
                        <a:t>(</a:t>
                      </a:r>
                      <a:r>
                        <a:rPr lang="en-US" sz="1600" b="0" i="0" u="none" strike="noStrike" baseline="0" dirty="0" smtClean="0">
                          <a:latin typeface="Tohoma"/>
                        </a:rPr>
                        <a:t>Not Convenient to User</a:t>
                      </a:r>
                      <a:r>
                        <a:rPr lang="th-TH" sz="1600" b="0" i="0" u="none" strike="noStrike" baseline="0" dirty="0" smtClean="0">
                          <a:latin typeface="Tohoma"/>
                        </a:rPr>
                        <a:t>)</a:t>
                      </a:r>
                      <a:endParaRPr lang="en-US" sz="1600" b="0" i="0" u="none" strike="noStrike" baseline="0" dirty="0" smtClean="0">
                        <a:latin typeface="To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Use 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VBA and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FF0000"/>
                          </a:solidFill>
                          <a:latin typeface="Tohoma"/>
                        </a:rPr>
                        <a:t>Keysight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Tohoma"/>
                        </a:rPr>
                        <a:t> Connection </a:t>
                      </a:r>
                      <a:r>
                        <a:rPr lang="en-US" sz="1600" b="0" i="0" u="none" strike="noStrike" baseline="0" dirty="0" smtClean="0">
                          <a:latin typeface="Tohoma"/>
                        </a:rPr>
                        <a:t>to get data and import to Excel file 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495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Remember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Hole mode and key to Excel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9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Current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Current State: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Apply to PTH Process 2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83" y="2780927"/>
            <a:ext cx="711681" cy="72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27910" r="25987" b="8881"/>
          <a:stretch/>
        </p:blipFill>
        <p:spPr>
          <a:xfrm rot="10800000">
            <a:off x="1714166" y="3298056"/>
            <a:ext cx="1705706" cy="1145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712" r="12689"/>
          <a:stretch/>
        </p:blipFill>
        <p:spPr>
          <a:xfrm>
            <a:off x="5450821" y="2789897"/>
            <a:ext cx="725831" cy="72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322" y="4342417"/>
            <a:ext cx="1570025" cy="775318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8" idx="2"/>
            <a:endCxn id="10" idx="0"/>
          </p:cNvCxnSpPr>
          <p:nvPr/>
        </p:nvCxnSpPr>
        <p:spPr>
          <a:xfrm rot="16200000" flipH="1">
            <a:off x="5645816" y="3677898"/>
            <a:ext cx="832440" cy="4965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405" y="2766895"/>
            <a:ext cx="734112" cy="734112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6" idx="2"/>
            <a:endCxn id="10" idx="0"/>
          </p:cNvCxnSpPr>
          <p:nvPr/>
        </p:nvCxnSpPr>
        <p:spPr>
          <a:xfrm rot="5400000">
            <a:off x="6100693" y="3710649"/>
            <a:ext cx="841410" cy="422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37988" y="3645024"/>
            <a:ext cx="735263" cy="27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</a:t>
            </a:r>
            <a:endParaRPr lang="th-TH" sz="1100" dirty="0"/>
          </a:p>
        </p:txBody>
      </p:sp>
      <p:cxnSp>
        <p:nvCxnSpPr>
          <p:cNvPr id="33" name="Elbow Connector 32"/>
          <p:cNvCxnSpPr>
            <a:endCxn id="12" idx="2"/>
          </p:cNvCxnSpPr>
          <p:nvPr/>
        </p:nvCxnSpPr>
        <p:spPr>
          <a:xfrm flipV="1">
            <a:off x="7095347" y="3501007"/>
            <a:ext cx="1282877" cy="1229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70520" y="4430408"/>
            <a:ext cx="1163287" cy="29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 value to report</a:t>
            </a:r>
            <a:endParaRPr lang="th-TH" sz="11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47" y="3510728"/>
            <a:ext cx="711681" cy="72008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" idx="1"/>
            <a:endCxn id="36" idx="1"/>
          </p:cNvCxnSpPr>
          <p:nvPr/>
        </p:nvCxnSpPr>
        <p:spPr>
          <a:xfrm>
            <a:off x="3419872" y="3870768"/>
            <a:ext cx="119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38865" y="3606046"/>
            <a:ext cx="953089" cy="22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Manual key</a:t>
            </a:r>
            <a:endParaRPr lang="th-T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149" t="26613" r="36214" b="47692"/>
          <a:stretch/>
        </p:blipFill>
        <p:spPr>
          <a:xfrm>
            <a:off x="367751" y="1196752"/>
            <a:ext cx="8462835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491880" y="18864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Cost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202" y="3600598"/>
            <a:ext cx="8458384" cy="2339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Conclusion </a:t>
            </a:r>
          </a:p>
          <a:p>
            <a:endParaRPr lang="en-US" sz="1400" dirty="0"/>
          </a:p>
          <a:p>
            <a:r>
              <a:rPr lang="en-US" sz="1400" dirty="0" smtClean="0"/>
              <a:t>For QA  </a:t>
            </a:r>
            <a:r>
              <a:rPr lang="th-TH" sz="1400" dirty="0" smtClean="0"/>
              <a:t>(</a:t>
            </a:r>
            <a:r>
              <a:rPr lang="en-US" sz="1400" dirty="0" smtClean="0"/>
              <a:t>Apply</a:t>
            </a:r>
            <a:r>
              <a:rPr lang="th-TH" sz="1400" dirty="0" smtClean="0"/>
              <a:t> </a:t>
            </a:r>
            <a:r>
              <a:rPr lang="en-US" sz="1400" dirty="0" smtClean="0"/>
              <a:t>on Dec</a:t>
            </a:r>
            <a:r>
              <a:rPr lang="en-US" sz="1400" dirty="0" smtClean="0"/>
              <a:t>2020</a:t>
            </a:r>
            <a:r>
              <a:rPr lang="th-TH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Save Cost</a:t>
            </a:r>
            <a:r>
              <a:rPr lang="en-US" sz="1400" dirty="0" smtClean="0"/>
              <a:t>= 4 products/day * 2 </a:t>
            </a:r>
            <a:r>
              <a:rPr lang="en-US" sz="1400" dirty="0" err="1" smtClean="0"/>
              <a:t>Hrs</a:t>
            </a:r>
            <a:r>
              <a:rPr lang="en-US" sz="1400" dirty="0" smtClean="0"/>
              <a:t>/product * 130 Bath /Labor * 4 Labor * 30 Days = 124,800 Bath / Month</a:t>
            </a:r>
          </a:p>
          <a:p>
            <a:endParaRPr lang="en-US" sz="1400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For PTH </a:t>
            </a:r>
            <a:r>
              <a:rPr lang="th-TH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Apply on Jan2021</a:t>
            </a:r>
            <a:r>
              <a:rPr lang="th-TH" sz="1400" dirty="0" smtClean="0">
                <a:solidFill>
                  <a:srgbClr val="FF0000"/>
                </a:solidFill>
              </a:rPr>
              <a:t>)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Save Cost </a:t>
            </a:r>
            <a:r>
              <a:rPr lang="en-US" sz="1400" dirty="0">
                <a:solidFill>
                  <a:srgbClr val="FF0000"/>
                </a:solidFill>
              </a:rPr>
              <a:t>= 4 products/day * 2 </a:t>
            </a:r>
            <a:r>
              <a:rPr lang="en-US" sz="1400" dirty="0" err="1">
                <a:solidFill>
                  <a:srgbClr val="FF0000"/>
                </a:solidFill>
              </a:rPr>
              <a:t>Hrs</a:t>
            </a:r>
            <a:r>
              <a:rPr lang="en-US" sz="1400" dirty="0">
                <a:solidFill>
                  <a:srgbClr val="FF0000"/>
                </a:solidFill>
              </a:rPr>
              <a:t>/product * 130 Bath /Labor * </a:t>
            </a:r>
            <a:r>
              <a:rPr lang="en-US" sz="1400" dirty="0" smtClean="0">
                <a:solidFill>
                  <a:srgbClr val="FF0000"/>
                </a:solidFill>
              </a:rPr>
              <a:t>2 </a:t>
            </a:r>
            <a:r>
              <a:rPr lang="en-US" sz="1400" dirty="0">
                <a:solidFill>
                  <a:srgbClr val="FF0000"/>
                </a:solidFill>
              </a:rPr>
              <a:t>Labor * 30 Days = </a:t>
            </a:r>
            <a:r>
              <a:rPr lang="en-US" sz="1400" dirty="0" smtClean="0">
                <a:solidFill>
                  <a:srgbClr val="FF0000"/>
                </a:solidFill>
              </a:rPr>
              <a:t>62,400 Bath / Month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Total Save = 124,800 + 62,400 = 187,200 Bath / Month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7037103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157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438</cp:revision>
  <dcterms:created xsi:type="dcterms:W3CDTF">2010-05-14T06:44:31Z</dcterms:created>
  <dcterms:modified xsi:type="dcterms:W3CDTF">2021-01-27T08:15:26Z</dcterms:modified>
</cp:coreProperties>
</file>