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7ebdc57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7ebdc5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955458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95545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7ebdc57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7ebdc57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9554580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9554580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8a48b5f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8a48b5f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8a48b5f2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8a48b5f2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8a48b5f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8a48b5f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8a48b5f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8a48b5f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965500" y="591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SAE 24 S2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965500" y="2571750"/>
            <a:ext cx="561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Oral presentations of work experience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Presentation of mys</a:t>
            </a:r>
            <a:r>
              <a:rPr lang="fr"/>
              <a:t>elf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My routes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My company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My work…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1174" l="1997" r="2427" t="949"/>
          <a:stretch/>
        </p:blipFill>
        <p:spPr>
          <a:xfrm>
            <a:off x="0" y="0"/>
            <a:ext cx="2175775" cy="489267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5021100" y="1514325"/>
            <a:ext cx="33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Louis COURTEILLE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021100" y="2051200"/>
            <a:ext cx="16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18 years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021100" y="2588075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IUT of Saint-Malo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122900" y="97950"/>
            <a:ext cx="89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Myself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9000" r="9099" t="0"/>
          <a:stretch/>
        </p:blipFill>
        <p:spPr>
          <a:xfrm>
            <a:off x="0" y="0"/>
            <a:ext cx="9143999" cy="54474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232104" y="0"/>
            <a:ext cx="15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AXIANS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667662" y="1537674"/>
            <a:ext cx="11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175"/>
            <a:ext cx="9144000" cy="160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3889800" y="1163400"/>
            <a:ext cx="13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AXIANS PACE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779100" y="235125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My company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00" y="1932725"/>
            <a:ext cx="20859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10402" r="0" t="0"/>
          <a:stretch/>
        </p:blipFill>
        <p:spPr>
          <a:xfrm>
            <a:off x="602675" y="2228000"/>
            <a:ext cx="25603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325" y="2571750"/>
            <a:ext cx="2038350" cy="9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4084200" y="536800"/>
            <a:ext cx="9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Partner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4426"/>
            <a:ext cx="91440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4092300" y="363325"/>
            <a:ext cx="9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Axians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51699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0"/>
          <p:cNvCxnSpPr/>
          <p:nvPr/>
        </p:nvCxnSpPr>
        <p:spPr>
          <a:xfrm flipH="1">
            <a:off x="3655575" y="-8175"/>
            <a:ext cx="10200" cy="514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0"/>
          <p:cNvSpPr txBox="1"/>
          <p:nvPr/>
        </p:nvSpPr>
        <p:spPr>
          <a:xfrm>
            <a:off x="5390475" y="347000"/>
            <a:ext cx="16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S</a:t>
            </a:r>
            <a:r>
              <a:rPr b="1" lang="fr" sz="1800"/>
              <a:t>tandard file</a:t>
            </a:r>
            <a:endParaRPr b="1" sz="1800"/>
          </a:p>
        </p:txBody>
      </p:sp>
      <p:sp>
        <p:nvSpPr>
          <p:cNvPr id="137" name="Google Shape;137;p20"/>
          <p:cNvSpPr txBox="1"/>
          <p:nvPr/>
        </p:nvSpPr>
        <p:spPr>
          <a:xfrm>
            <a:off x="5390475" y="1414475"/>
            <a:ext cx="138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POI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PTX / GESTAR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GC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416125" y="2720750"/>
            <a:ext cx="138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ACF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ACD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75" y="1885763"/>
            <a:ext cx="1370250" cy="1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75" y="374875"/>
            <a:ext cx="1370250" cy="13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375" y="3334450"/>
            <a:ext cx="1370250" cy="13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6">
            <a:alphaModFix/>
          </a:blip>
          <a:srcRect b="-4330" l="-3456" r="-6288" t="-20109"/>
          <a:stretch/>
        </p:blipFill>
        <p:spPr>
          <a:xfrm>
            <a:off x="7345088" y="454300"/>
            <a:ext cx="1616925" cy="17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6850" y="2371653"/>
            <a:ext cx="1473400" cy="1372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3752338" y="281675"/>
            <a:ext cx="155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Applications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058425" y="881700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2043125" y="2371650"/>
            <a:ext cx="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Praxedo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043125" y="3861600"/>
            <a:ext cx="8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Teams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339575" y="1485575"/>
            <a:ext cx="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Excel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339575" y="3334450"/>
            <a:ext cx="7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Word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