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ithan Kunya" userId="fe8b09911dd046b9" providerId="LiveId" clId="{5C2E0CB4-1393-469B-9982-450E4E91B837}"/>
    <pc:docChg chg="undo custSel modSld">
      <pc:chgData name="Neithan Kunya" userId="fe8b09911dd046b9" providerId="LiveId" clId="{5C2E0CB4-1393-469B-9982-450E4E91B837}" dt="2021-03-13T09:08:40.767" v="24" actId="207"/>
      <pc:docMkLst>
        <pc:docMk/>
      </pc:docMkLst>
      <pc:sldChg chg="addSp delSp modSp mod">
        <pc:chgData name="Neithan Kunya" userId="fe8b09911dd046b9" providerId="LiveId" clId="{5C2E0CB4-1393-469B-9982-450E4E91B837}" dt="2021-03-13T09:08:40.767" v="24" actId="207"/>
        <pc:sldMkLst>
          <pc:docMk/>
          <pc:sldMk cId="1563050215" sldId="256"/>
        </pc:sldMkLst>
        <pc:spChg chg="mod">
          <ac:chgData name="Neithan Kunya" userId="fe8b09911dd046b9" providerId="LiveId" clId="{5C2E0CB4-1393-469B-9982-450E4E91B837}" dt="2021-03-13T09:08:40.767" v="24" actId="207"/>
          <ac:spMkLst>
            <pc:docMk/>
            <pc:sldMk cId="1563050215" sldId="256"/>
            <ac:spMk id="2" creationId="{39968305-8915-4628-8CC0-3E5F0DC25DFF}"/>
          </ac:spMkLst>
        </pc:spChg>
        <pc:spChg chg="del mod">
          <ac:chgData name="Neithan Kunya" userId="fe8b09911dd046b9" providerId="LiveId" clId="{5C2E0CB4-1393-469B-9982-450E4E91B837}" dt="2021-03-13T09:07:49.332" v="14" actId="21"/>
          <ac:spMkLst>
            <pc:docMk/>
            <pc:sldMk cId="1563050215" sldId="256"/>
            <ac:spMk id="3" creationId="{A9E8B846-BA21-4C2C-8384-62EBBD70F046}"/>
          </ac:spMkLst>
        </pc:spChg>
        <pc:picChg chg="add mod ord">
          <ac:chgData name="Neithan Kunya" userId="fe8b09911dd046b9" providerId="LiveId" clId="{5C2E0CB4-1393-469B-9982-450E4E91B837}" dt="2021-03-13T09:07:57.072" v="16" actId="14100"/>
          <ac:picMkLst>
            <pc:docMk/>
            <pc:sldMk cId="1563050215" sldId="256"/>
            <ac:picMk id="5" creationId="{40AE46E2-9759-4ADD-9398-6CED26D6632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AE46E2-9759-4ADD-9398-6CED26D66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062" y="1080655"/>
            <a:ext cx="8233273" cy="47566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968305-8915-4628-8CC0-3E5F0DC25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3768" y="-41564"/>
            <a:ext cx="8361229" cy="2098226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KAMWOKYA</a:t>
            </a:r>
          </a:p>
        </p:txBody>
      </p:sp>
    </p:spTree>
    <p:extLst>
      <p:ext uri="{BB962C8B-B14F-4D97-AF65-F5344CB8AC3E}">
        <p14:creationId xmlns:p14="http://schemas.microsoft.com/office/powerpoint/2010/main" val="1563050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F7F28-8F4A-4C1C-A5A8-CB28EF902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SIMPLE ANNOUNCEMENTS FROM HEAD DEACONS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00C30-6509-4D82-B8C9-CB9EAF756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1679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Arial Black" panose="020B0A04020102020204" pitchFamily="34" charset="0"/>
              </a:rPr>
              <a:t>PLEASE SWITCH OFF YOUR PHONES OR KEEP THEM IN SILENT MODE</a:t>
            </a:r>
          </a:p>
          <a:p>
            <a:r>
              <a:rPr lang="en-US" sz="2800" dirty="0">
                <a:solidFill>
                  <a:srgbClr val="002060"/>
                </a:solidFill>
                <a:latin typeface="Arial Black" panose="020B0A04020102020204" pitchFamily="34" charset="0"/>
              </a:rPr>
              <a:t>WE ARE REMINDED TO KEEP SILENCE IN CHURCH </a:t>
            </a:r>
          </a:p>
          <a:p>
            <a:r>
              <a:rPr lang="en-US" sz="2800" dirty="0">
                <a:solidFill>
                  <a:srgbClr val="002060"/>
                </a:solidFill>
                <a:latin typeface="Arial Black" panose="020B0A04020102020204" pitchFamily="34" charset="0"/>
              </a:rPr>
              <a:t>THANK YOU VERY MUCH</a:t>
            </a:r>
          </a:p>
          <a:p>
            <a:endParaRPr lang="en-US" sz="2800" dirty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r>
              <a:rPr lang="en-US" sz="2800" dirty="0">
                <a:solidFill>
                  <a:srgbClr val="002060"/>
                </a:solidFill>
                <a:latin typeface="Arial Black" panose="020B0A04020102020204" pitchFamily="34" charset="0"/>
              </a:rPr>
              <a:t>HAVE  A BLESSED SABBATH</a:t>
            </a:r>
          </a:p>
        </p:txBody>
      </p:sp>
    </p:spTree>
    <p:extLst>
      <p:ext uri="{BB962C8B-B14F-4D97-AF65-F5344CB8AC3E}">
        <p14:creationId xmlns:p14="http://schemas.microsoft.com/office/powerpoint/2010/main" val="176536334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{F05F4DA4-9663-4BEA-B70B-CBAB3D5677F5}tf10001105</Template>
  <TotalTime>5</TotalTime>
  <Words>33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 Black</vt:lpstr>
      <vt:lpstr>Bahnschrift SemiLight</vt:lpstr>
      <vt:lpstr>Franklin Gothic Book</vt:lpstr>
      <vt:lpstr>Crop</vt:lpstr>
      <vt:lpstr>KAMWOKYA</vt:lpstr>
      <vt:lpstr>SIMPLE ANNOUNCEMENTS FROM HEAD DEACONS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KAMWOKYA SDA </dc:title>
  <dc:creator>Neithan Kunya</dc:creator>
  <cp:lastModifiedBy>Neithan Kunya</cp:lastModifiedBy>
  <cp:revision>1</cp:revision>
  <dcterms:created xsi:type="dcterms:W3CDTF">2021-03-13T08:48:35Z</dcterms:created>
  <dcterms:modified xsi:type="dcterms:W3CDTF">2021-03-13T09:08:46Z</dcterms:modified>
</cp:coreProperties>
</file>