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58" d="100"/>
          <a:sy n="58" d="100"/>
        </p:scale>
        <p:origin x="7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221" y="1246156"/>
            <a:ext cx="9144000" cy="30226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 Input: A Demonstration of Text Input and Validation with Android Compose</a:t>
            </a: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9" y="833535"/>
            <a:ext cx="7944152" cy="48208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8072535" cy="5334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showcases how to implement text input fields with real-time validation in an Android application using Android Jetpack Compose, developed in Android Studio with Kotlin and Flutter integration.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to create a robust user input interface that guides users to enter valid data formats, delivering a seamless, responsive experience on Android devices.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Jetpack Compose</a:t>
            </a: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Input Fields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Validation</a:t>
            </a: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Flutter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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 Language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92720-F71B-BFE7-FC4C-997AD41CE2DB}"/>
              </a:ext>
            </a:extLst>
          </p:cNvPr>
          <p:cNvSpPr txBox="1"/>
          <p:nvPr/>
        </p:nvSpPr>
        <p:spPr>
          <a:xfrm>
            <a:off x="843383" y="786031"/>
            <a:ext cx="297681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package:flutter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material.dart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runApp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StatelessWidget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@override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Widget build(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MaterialApp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title: 'Flutter Form Validation',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theme: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primarySwatch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Colors.blue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home: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MyFormPage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MyFormPage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@override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MyFormPageState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=&gt;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MyFormPageState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D0B27-CB15-DB1C-77EB-14CBB9FF7681}"/>
              </a:ext>
            </a:extLst>
          </p:cNvPr>
          <p:cNvSpPr txBox="1"/>
          <p:nvPr/>
        </p:nvSpPr>
        <p:spPr>
          <a:xfrm>
            <a:off x="1101012" y="302359"/>
            <a:ext cx="418944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MyFormPageState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State&lt;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MyFormPage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final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formKey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GlobalKey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final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TextEditingController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final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TextEditingController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@override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dispose()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emailController.dispose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passwordController.dispose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super.dispose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String?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(String? value)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(value == null ||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value.isEmpty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'Please enter your email';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emailRegex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(r'^[\w-]+@([\w-]+\.)+[\w-]{2,4}$');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emailRegex.hasMatch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'Please enter a valid email';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null;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String?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validatePassword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(String? value)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(value == null ||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value.isEmpty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'Please enter your password';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682AC-643F-BBB1-2CE9-2A67D2263B9C}"/>
              </a:ext>
            </a:extLst>
          </p:cNvPr>
          <p:cNvSpPr txBox="1"/>
          <p:nvPr/>
        </p:nvSpPr>
        <p:spPr>
          <a:xfrm>
            <a:off x="1352938" y="302359"/>
            <a:ext cx="37882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value.length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6)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'Password must be at least 6 characters';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null;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submitForm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(_formKey.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currentState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?.validate() ?? false)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If all validations pass, you can process the data here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ScaffoldMessenger.of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(context).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showSnackBar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SnackBar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(content: Text('Form submitted successfully!')),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@override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Widget build(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BuildContext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context) {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Scaffold(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AppBar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title: Text('Flutter Form Validation'),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body: Padding(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padding: const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EdgeInsets.all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(16.0),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child: Form(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key: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formKey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child: Column(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574800" y="559836"/>
            <a:ext cx="90424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children: &lt;Widget&gt;[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TextFormField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controller: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decoration: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InputDecoration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'Email'),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keyboardType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TextInputType.emailAddress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validator: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TextFormField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controller: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passwordController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decoration: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InputDecoration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'Password'),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obscureText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validator: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validatePassword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SizedBox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(height: 20),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ElevatedButton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onPressed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submitForm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child: Text('Submit'),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],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),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9BC62C-858D-A1F5-413C-43A5C181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9" y="507861"/>
            <a:ext cx="87468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and Password Input Fields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program has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TextFormField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widgets for email and password, with each field set up for specific input types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TextInputType.emailAddress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obscureText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password).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Validation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functions provide validation on each field, displaying an error message if input does not meet criteria.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Messaging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Error messages are shown inline if validation fails, using validator callbacks within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Field widgets.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Submission Feedback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When the form is successfully validated,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SnackBar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a success message (handled by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0451265-B9D9-4F4B-9B35-FEE7B022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79" y="3610946"/>
            <a:ext cx="5441303" cy="30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8F15267-69BC-847B-DBC4-F767A0EF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6" y="265718"/>
            <a:ext cx="862965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Page Structure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MyFormPage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is the main page where form input and validation are handled.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use of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MyFormPageState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the app to manage and update the form’s state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Controllers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Separate controllers for email and password (_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allow for input management, and 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the form state, enabling validation.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Logic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Email validation uses a regex to ensure proper format, and password validation checks for minimum character length.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EADE116-7BDC-C075-F0AF-6703498B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62" y="3723381"/>
            <a:ext cx="6697824" cy="286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172</TotalTime>
  <Words>809</Words>
  <Application>Microsoft Office PowerPoint</Application>
  <PresentationFormat>Widescreen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Compose Input: A Demonstration of Text Input and Validation with Android Compose</vt:lpstr>
      <vt:lpstr>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nathish kumar</cp:lastModifiedBy>
  <cp:revision>12</cp:revision>
  <dcterms:created xsi:type="dcterms:W3CDTF">2024-03-18T04:06:37Z</dcterms:created>
  <dcterms:modified xsi:type="dcterms:W3CDTF">2024-11-21T01:56:08Z</dcterms:modified>
</cp:coreProperties>
</file>