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8" r:id="rId2"/>
    <p:sldId id="262" r:id="rId3"/>
    <p:sldId id="261" r:id="rId4"/>
    <p:sldId id="259" r:id="rId5"/>
    <p:sldId id="266" r:id="rId6"/>
    <p:sldId id="260" r:id="rId7"/>
    <p:sldId id="258" r:id="rId8"/>
    <p:sldId id="269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59C6BC-DFD9-40E4-A9B6-B3F142C01838}" v="12" dt="2024-11-15T04:38:23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sh M" userId="93ad11c700affcd9" providerId="LiveId" clId="{F459C6BC-DFD9-40E4-A9B6-B3F142C01838}"/>
    <pc:docChg chg="undo custSel addSld delSld modSld">
      <pc:chgData name="Harish M" userId="93ad11c700affcd9" providerId="LiveId" clId="{F459C6BC-DFD9-40E4-A9B6-B3F142C01838}" dt="2024-11-15T04:38:32.961" v="842" actId="14100"/>
      <pc:docMkLst>
        <pc:docMk/>
      </pc:docMkLst>
      <pc:sldChg chg="modSp del mod">
        <pc:chgData name="Harish M" userId="93ad11c700affcd9" providerId="LiveId" clId="{F459C6BC-DFD9-40E4-A9B6-B3F142C01838}" dt="2024-11-15T04:06:17.263" v="455" actId="47"/>
        <pc:sldMkLst>
          <pc:docMk/>
          <pc:sldMk cId="1145500004" sldId="257"/>
        </pc:sldMkLst>
        <pc:spChg chg="mod">
          <ac:chgData name="Harish M" userId="93ad11c700affcd9" providerId="LiveId" clId="{F459C6BC-DFD9-40E4-A9B6-B3F142C01838}" dt="2024-11-15T03:56:13.807" v="144" actId="20577"/>
          <ac:spMkLst>
            <pc:docMk/>
            <pc:sldMk cId="1145500004" sldId="257"/>
            <ac:spMk id="4" creationId="{D85F97C1-ED9A-F212-D187-BD8D2628D431}"/>
          </ac:spMkLst>
        </pc:spChg>
        <pc:picChg chg="mod">
          <ac:chgData name="Harish M" userId="93ad11c700affcd9" providerId="LiveId" clId="{F459C6BC-DFD9-40E4-A9B6-B3F142C01838}" dt="2024-11-15T03:56:35.579" v="146" actId="1076"/>
          <ac:picMkLst>
            <pc:docMk/>
            <pc:sldMk cId="1145500004" sldId="257"/>
            <ac:picMk id="1028" creationId="{709672C0-FFD0-4DDE-20B8-03E1E24ECBE3}"/>
          </ac:picMkLst>
        </pc:picChg>
        <pc:picChg chg="mod">
          <ac:chgData name="Harish M" userId="93ad11c700affcd9" providerId="LiveId" clId="{F459C6BC-DFD9-40E4-A9B6-B3F142C01838}" dt="2024-11-15T03:52:55.195" v="23" actId="1076"/>
          <ac:picMkLst>
            <pc:docMk/>
            <pc:sldMk cId="1145500004" sldId="257"/>
            <ac:picMk id="1030" creationId="{E6475611-45C3-1490-774B-D51BB52EAD85}"/>
          </ac:picMkLst>
        </pc:picChg>
      </pc:sldChg>
      <pc:sldChg chg="addSp modSp mod">
        <pc:chgData name="Harish M" userId="93ad11c700affcd9" providerId="LiveId" clId="{F459C6BC-DFD9-40E4-A9B6-B3F142C01838}" dt="2024-11-15T04:32:49.551" v="815" actId="2711"/>
        <pc:sldMkLst>
          <pc:docMk/>
          <pc:sldMk cId="2319712101" sldId="258"/>
        </pc:sldMkLst>
        <pc:spChg chg="mod">
          <ac:chgData name="Harish M" userId="93ad11c700affcd9" providerId="LiveId" clId="{F459C6BC-DFD9-40E4-A9B6-B3F142C01838}" dt="2024-11-15T04:32:38.841" v="814" actId="14100"/>
          <ac:spMkLst>
            <pc:docMk/>
            <pc:sldMk cId="2319712101" sldId="258"/>
            <ac:spMk id="2" creationId="{C7B4ED34-015D-C6FA-1469-3DAC12BC49E9}"/>
          </ac:spMkLst>
        </pc:spChg>
        <pc:spChg chg="mod">
          <ac:chgData name="Harish M" userId="93ad11c700affcd9" providerId="LiveId" clId="{F459C6BC-DFD9-40E4-A9B6-B3F142C01838}" dt="2024-11-15T04:32:49.551" v="815" actId="2711"/>
          <ac:spMkLst>
            <pc:docMk/>
            <pc:sldMk cId="2319712101" sldId="258"/>
            <ac:spMk id="3" creationId="{2AAAD120-A718-8609-6953-6F9998B4DAA7}"/>
          </ac:spMkLst>
        </pc:spChg>
        <pc:spChg chg="add mod">
          <ac:chgData name="Harish M" userId="93ad11c700affcd9" providerId="LiveId" clId="{F459C6BC-DFD9-40E4-A9B6-B3F142C01838}" dt="2024-11-15T04:21:55.651" v="597" actId="20577"/>
          <ac:spMkLst>
            <pc:docMk/>
            <pc:sldMk cId="2319712101" sldId="258"/>
            <ac:spMk id="4" creationId="{4CEC965C-546F-CF18-62F3-514478D2D31C}"/>
          </ac:spMkLst>
        </pc:spChg>
      </pc:sldChg>
      <pc:sldChg chg="modSp mod">
        <pc:chgData name="Harish M" userId="93ad11c700affcd9" providerId="LiveId" clId="{F459C6BC-DFD9-40E4-A9B6-B3F142C01838}" dt="2024-11-15T04:15:48.817" v="574" actId="255"/>
        <pc:sldMkLst>
          <pc:docMk/>
          <pc:sldMk cId="3919236086" sldId="259"/>
        </pc:sldMkLst>
        <pc:spChg chg="mod">
          <ac:chgData name="Harish M" userId="93ad11c700affcd9" providerId="LiveId" clId="{F459C6BC-DFD9-40E4-A9B6-B3F142C01838}" dt="2024-11-15T04:15:48.817" v="574" actId="255"/>
          <ac:spMkLst>
            <pc:docMk/>
            <pc:sldMk cId="3919236086" sldId="259"/>
            <ac:spMk id="2" creationId="{D18C5E47-EAC9-CE65-E867-B32591DD3EFB}"/>
          </ac:spMkLst>
        </pc:spChg>
        <pc:spChg chg="mod">
          <ac:chgData name="Harish M" userId="93ad11c700affcd9" providerId="LiveId" clId="{F459C6BC-DFD9-40E4-A9B6-B3F142C01838}" dt="2024-11-15T04:15:42.119" v="573" actId="255"/>
          <ac:spMkLst>
            <pc:docMk/>
            <pc:sldMk cId="3919236086" sldId="259"/>
            <ac:spMk id="3" creationId="{764F6C0F-99B2-07B7-A9A6-EC72796D4F61}"/>
          </ac:spMkLst>
        </pc:spChg>
      </pc:sldChg>
      <pc:sldChg chg="modSp mod">
        <pc:chgData name="Harish M" userId="93ad11c700affcd9" providerId="LiveId" clId="{F459C6BC-DFD9-40E4-A9B6-B3F142C01838}" dt="2024-11-15T04:21:14.613" v="589" actId="5793"/>
        <pc:sldMkLst>
          <pc:docMk/>
          <pc:sldMk cId="2396191584" sldId="260"/>
        </pc:sldMkLst>
        <pc:spChg chg="mod">
          <ac:chgData name="Harish M" userId="93ad11c700affcd9" providerId="LiveId" clId="{F459C6BC-DFD9-40E4-A9B6-B3F142C01838}" dt="2024-11-15T04:20:58.275" v="581" actId="255"/>
          <ac:spMkLst>
            <pc:docMk/>
            <pc:sldMk cId="2396191584" sldId="260"/>
            <ac:spMk id="2" creationId="{D14011B0-7315-FD6C-272E-C3111D85A740}"/>
          </ac:spMkLst>
        </pc:spChg>
        <pc:spChg chg="mod">
          <ac:chgData name="Harish M" userId="93ad11c700affcd9" providerId="LiveId" clId="{F459C6BC-DFD9-40E4-A9B6-B3F142C01838}" dt="2024-11-15T04:21:14.613" v="589" actId="5793"/>
          <ac:spMkLst>
            <pc:docMk/>
            <pc:sldMk cId="2396191584" sldId="260"/>
            <ac:spMk id="3" creationId="{2A205A4C-33FD-16AA-4CEB-4A8F6630F810}"/>
          </ac:spMkLst>
        </pc:spChg>
      </pc:sldChg>
      <pc:sldChg chg="modSp mod">
        <pc:chgData name="Harish M" userId="93ad11c700affcd9" providerId="LiveId" clId="{F459C6BC-DFD9-40E4-A9B6-B3F142C01838}" dt="2024-11-15T04:15:20.587" v="571" actId="255"/>
        <pc:sldMkLst>
          <pc:docMk/>
          <pc:sldMk cId="2120013723" sldId="261"/>
        </pc:sldMkLst>
        <pc:spChg chg="mod">
          <ac:chgData name="Harish M" userId="93ad11c700affcd9" providerId="LiveId" clId="{F459C6BC-DFD9-40E4-A9B6-B3F142C01838}" dt="2024-11-15T04:10:53.177" v="506" actId="255"/>
          <ac:spMkLst>
            <pc:docMk/>
            <pc:sldMk cId="2120013723" sldId="261"/>
            <ac:spMk id="2" creationId="{0A03DA2B-D64F-F015-0D4C-4ECE649E7CAF}"/>
          </ac:spMkLst>
        </pc:spChg>
        <pc:spChg chg="mod">
          <ac:chgData name="Harish M" userId="93ad11c700affcd9" providerId="LiveId" clId="{F459C6BC-DFD9-40E4-A9B6-B3F142C01838}" dt="2024-11-15T04:15:20.587" v="571" actId="255"/>
          <ac:spMkLst>
            <pc:docMk/>
            <pc:sldMk cId="2120013723" sldId="261"/>
            <ac:spMk id="3" creationId="{402F2ED2-3EE6-C237-99F9-F0EB5D6F9F55}"/>
          </ac:spMkLst>
        </pc:spChg>
      </pc:sldChg>
      <pc:sldChg chg="modSp mod">
        <pc:chgData name="Harish M" userId="93ad11c700affcd9" providerId="LiveId" clId="{F459C6BC-DFD9-40E4-A9B6-B3F142C01838}" dt="2024-11-15T04:10:42.223" v="505" actId="255"/>
        <pc:sldMkLst>
          <pc:docMk/>
          <pc:sldMk cId="3507336346" sldId="262"/>
        </pc:sldMkLst>
        <pc:spChg chg="mod">
          <ac:chgData name="Harish M" userId="93ad11c700affcd9" providerId="LiveId" clId="{F459C6BC-DFD9-40E4-A9B6-B3F142C01838}" dt="2024-11-15T04:10:29.449" v="501" actId="255"/>
          <ac:spMkLst>
            <pc:docMk/>
            <pc:sldMk cId="3507336346" sldId="262"/>
            <ac:spMk id="2" creationId="{9F2F775B-3C5A-1F7C-EA2E-8DCBAD2C74E5}"/>
          </ac:spMkLst>
        </pc:spChg>
        <pc:spChg chg="mod">
          <ac:chgData name="Harish M" userId="93ad11c700affcd9" providerId="LiveId" clId="{F459C6BC-DFD9-40E4-A9B6-B3F142C01838}" dt="2024-11-15T04:10:42.223" v="505" actId="255"/>
          <ac:spMkLst>
            <pc:docMk/>
            <pc:sldMk cId="3507336346" sldId="262"/>
            <ac:spMk id="3" creationId="{E9D3B5C5-3DD1-6C17-C79E-26B84A0BEA8B}"/>
          </ac:spMkLst>
        </pc:spChg>
      </pc:sldChg>
      <pc:sldChg chg="modSp del mod">
        <pc:chgData name="Harish M" userId="93ad11c700affcd9" providerId="LiveId" clId="{F459C6BC-DFD9-40E4-A9B6-B3F142C01838}" dt="2024-11-15T04:34:36.922" v="825" actId="47"/>
        <pc:sldMkLst>
          <pc:docMk/>
          <pc:sldMk cId="167994045" sldId="264"/>
        </pc:sldMkLst>
        <pc:spChg chg="mod">
          <ac:chgData name="Harish M" userId="93ad11c700affcd9" providerId="LiveId" clId="{F459C6BC-DFD9-40E4-A9B6-B3F142C01838}" dt="2024-11-15T04:33:04.861" v="817" actId="255"/>
          <ac:spMkLst>
            <pc:docMk/>
            <pc:sldMk cId="167994045" sldId="264"/>
            <ac:spMk id="2" creationId="{E99D4F33-6C58-6592-A8E1-3D3214523540}"/>
          </ac:spMkLst>
        </pc:spChg>
        <pc:spChg chg="mod">
          <ac:chgData name="Harish M" userId="93ad11c700affcd9" providerId="LiveId" clId="{F459C6BC-DFD9-40E4-A9B6-B3F142C01838}" dt="2024-11-15T04:34:22.907" v="823" actId="14100"/>
          <ac:spMkLst>
            <pc:docMk/>
            <pc:sldMk cId="167994045" sldId="264"/>
            <ac:spMk id="3" creationId="{1702BA04-7D43-6A0A-FF06-B9ED4F851960}"/>
          </ac:spMkLst>
        </pc:spChg>
      </pc:sldChg>
      <pc:sldChg chg="addSp delSp modSp mod">
        <pc:chgData name="Harish M" userId="93ad11c700affcd9" providerId="LiveId" clId="{F459C6BC-DFD9-40E4-A9B6-B3F142C01838}" dt="2024-11-15T04:38:32.961" v="842" actId="14100"/>
        <pc:sldMkLst>
          <pc:docMk/>
          <pc:sldMk cId="825503268" sldId="265"/>
        </pc:sldMkLst>
        <pc:picChg chg="del">
          <ac:chgData name="Harish M" userId="93ad11c700affcd9" providerId="LiveId" clId="{F459C6BC-DFD9-40E4-A9B6-B3F142C01838}" dt="2024-11-15T04:36:17.936" v="839" actId="478"/>
          <ac:picMkLst>
            <pc:docMk/>
            <pc:sldMk cId="825503268" sldId="265"/>
            <ac:picMk id="4" creationId="{6F7B75B0-9D26-39FD-2072-39775B8AF219}"/>
          </ac:picMkLst>
        </pc:picChg>
        <pc:picChg chg="add mod">
          <ac:chgData name="Harish M" userId="93ad11c700affcd9" providerId="LiveId" clId="{F459C6BC-DFD9-40E4-A9B6-B3F142C01838}" dt="2024-11-15T04:38:32.961" v="842" actId="14100"/>
          <ac:picMkLst>
            <pc:docMk/>
            <pc:sldMk cId="825503268" sldId="265"/>
            <ac:picMk id="5" creationId="{21012D7A-5D50-15C8-F339-406125307FC6}"/>
          </ac:picMkLst>
        </pc:picChg>
      </pc:sldChg>
      <pc:sldChg chg="modSp mod">
        <pc:chgData name="Harish M" userId="93ad11c700affcd9" providerId="LiveId" clId="{F459C6BC-DFD9-40E4-A9B6-B3F142C01838}" dt="2024-11-15T04:14:33.587" v="568" actId="14100"/>
        <pc:sldMkLst>
          <pc:docMk/>
          <pc:sldMk cId="4123323329" sldId="266"/>
        </pc:sldMkLst>
        <pc:spChg chg="mod">
          <ac:chgData name="Harish M" userId="93ad11c700affcd9" providerId="LiveId" clId="{F459C6BC-DFD9-40E4-A9B6-B3F142C01838}" dt="2024-11-15T04:14:27.054" v="567" actId="255"/>
          <ac:spMkLst>
            <pc:docMk/>
            <pc:sldMk cId="4123323329" sldId="266"/>
            <ac:spMk id="2" creationId="{1F685712-9779-0360-4B2F-9947B887996D}"/>
          </ac:spMkLst>
        </pc:spChg>
        <pc:picChg chg="mod">
          <ac:chgData name="Harish M" userId="93ad11c700affcd9" providerId="LiveId" clId="{F459C6BC-DFD9-40E4-A9B6-B3F142C01838}" dt="2024-11-15T04:14:33.587" v="568" actId="14100"/>
          <ac:picMkLst>
            <pc:docMk/>
            <pc:sldMk cId="4123323329" sldId="266"/>
            <ac:picMk id="4" creationId="{8C123815-25B8-DDF0-A3AB-8F1EDF63261C}"/>
          </ac:picMkLst>
        </pc:picChg>
      </pc:sldChg>
      <pc:sldChg chg="addSp modSp new del">
        <pc:chgData name="Harish M" userId="93ad11c700affcd9" providerId="LiveId" clId="{F459C6BC-DFD9-40E4-A9B6-B3F142C01838}" dt="2024-11-15T03:57:04.967" v="148" actId="47"/>
        <pc:sldMkLst>
          <pc:docMk/>
          <pc:sldMk cId="510788811" sldId="267"/>
        </pc:sldMkLst>
        <pc:picChg chg="add mod">
          <ac:chgData name="Harish M" userId="93ad11c700affcd9" providerId="LiveId" clId="{F459C6BC-DFD9-40E4-A9B6-B3F142C01838}" dt="2024-11-15T03:56:49.781" v="147"/>
          <ac:picMkLst>
            <pc:docMk/>
            <pc:sldMk cId="510788811" sldId="267"/>
            <ac:picMk id="2" creationId="{3AA36527-F703-C78A-BB51-63636500789E}"/>
          </ac:picMkLst>
        </pc:picChg>
        <pc:picChg chg="add mod">
          <ac:chgData name="Harish M" userId="93ad11c700affcd9" providerId="LiveId" clId="{F459C6BC-DFD9-40E4-A9B6-B3F142C01838}" dt="2024-11-15T03:56:49.781" v="147"/>
          <ac:picMkLst>
            <pc:docMk/>
            <pc:sldMk cId="510788811" sldId="267"/>
            <ac:picMk id="3" creationId="{3C50A424-8C37-C27D-8A76-973E066D003D}"/>
          </ac:picMkLst>
        </pc:picChg>
      </pc:sldChg>
      <pc:sldChg chg="addSp modSp new del mod">
        <pc:chgData name="Harish M" userId="93ad11c700affcd9" providerId="LiveId" clId="{F459C6BC-DFD9-40E4-A9B6-B3F142C01838}" dt="2024-11-15T04:06:18.308" v="456" actId="47"/>
        <pc:sldMkLst>
          <pc:docMk/>
          <pc:sldMk cId="1227390169" sldId="267"/>
        </pc:sldMkLst>
        <pc:spChg chg="mod">
          <ac:chgData name="Harish M" userId="93ad11c700affcd9" providerId="LiveId" clId="{F459C6BC-DFD9-40E4-A9B6-B3F142C01838}" dt="2024-11-15T03:58:46.017" v="163" actId="20577"/>
          <ac:spMkLst>
            <pc:docMk/>
            <pc:sldMk cId="1227390169" sldId="267"/>
            <ac:spMk id="2" creationId="{CA0D6972-2E06-1458-6A24-F71220BC16C7}"/>
          </ac:spMkLst>
        </pc:spChg>
        <pc:spChg chg="mod">
          <ac:chgData name="Harish M" userId="93ad11c700affcd9" providerId="LiveId" clId="{F459C6BC-DFD9-40E4-A9B6-B3F142C01838}" dt="2024-11-15T03:59:05.618" v="227" actId="20577"/>
          <ac:spMkLst>
            <pc:docMk/>
            <pc:sldMk cId="1227390169" sldId="267"/>
            <ac:spMk id="3" creationId="{73787883-834B-3995-33C8-29B861C5A1A1}"/>
          </ac:spMkLst>
        </pc:spChg>
        <pc:picChg chg="add mod">
          <ac:chgData name="Harish M" userId="93ad11c700affcd9" providerId="LiveId" clId="{F459C6BC-DFD9-40E4-A9B6-B3F142C01838}" dt="2024-11-15T03:58:27.766" v="161" actId="14100"/>
          <ac:picMkLst>
            <pc:docMk/>
            <pc:sldMk cId="1227390169" sldId="267"/>
            <ac:picMk id="4" creationId="{E838C93E-62BC-D596-13DF-BC3A66D64FEE}"/>
          </ac:picMkLst>
        </pc:picChg>
        <pc:picChg chg="add mod">
          <ac:chgData name="Harish M" userId="93ad11c700affcd9" providerId="LiveId" clId="{F459C6BC-DFD9-40E4-A9B6-B3F142C01838}" dt="2024-11-15T03:58:22.270" v="160" actId="14100"/>
          <ac:picMkLst>
            <pc:docMk/>
            <pc:sldMk cId="1227390169" sldId="267"/>
            <ac:picMk id="5" creationId="{575975AE-2AA6-492C-E88F-69522A85A4C4}"/>
          </ac:picMkLst>
        </pc:picChg>
      </pc:sldChg>
      <pc:sldChg chg="new del">
        <pc:chgData name="Harish M" userId="93ad11c700affcd9" providerId="LiveId" clId="{F459C6BC-DFD9-40E4-A9B6-B3F142C01838}" dt="2024-11-15T03:57:25.607" v="150" actId="47"/>
        <pc:sldMkLst>
          <pc:docMk/>
          <pc:sldMk cId="3018761897" sldId="267"/>
        </pc:sldMkLst>
      </pc:sldChg>
      <pc:sldChg chg="addSp delSp modSp new mod">
        <pc:chgData name="Harish M" userId="93ad11c700affcd9" providerId="LiveId" clId="{F459C6BC-DFD9-40E4-A9B6-B3F142C01838}" dt="2024-11-15T04:15:04.615" v="570" actId="20577"/>
        <pc:sldMkLst>
          <pc:docMk/>
          <pc:sldMk cId="3805723671" sldId="268"/>
        </pc:sldMkLst>
        <pc:spChg chg="del">
          <ac:chgData name="Harish M" userId="93ad11c700affcd9" providerId="LiveId" clId="{F459C6BC-DFD9-40E4-A9B6-B3F142C01838}" dt="2024-11-15T04:01:05.865" v="231" actId="478"/>
          <ac:spMkLst>
            <pc:docMk/>
            <pc:sldMk cId="3805723671" sldId="268"/>
            <ac:spMk id="2" creationId="{277BED16-ADBC-E845-A453-964C943BAB1A}"/>
          </ac:spMkLst>
        </pc:spChg>
        <pc:spChg chg="mod">
          <ac:chgData name="Harish M" userId="93ad11c700affcd9" providerId="LiveId" clId="{F459C6BC-DFD9-40E4-A9B6-B3F142C01838}" dt="2024-11-15T04:05:57.209" v="454" actId="1076"/>
          <ac:spMkLst>
            <pc:docMk/>
            <pc:sldMk cId="3805723671" sldId="268"/>
            <ac:spMk id="3" creationId="{76292277-0A25-39CC-008F-05C1C7AB82F6}"/>
          </ac:spMkLst>
        </pc:spChg>
        <pc:spChg chg="mod">
          <ac:chgData name="Harish M" userId="93ad11c700affcd9" providerId="LiveId" clId="{F459C6BC-DFD9-40E4-A9B6-B3F142C01838}" dt="2024-11-15T04:04:41.408" v="412" actId="14100"/>
          <ac:spMkLst>
            <pc:docMk/>
            <pc:sldMk cId="3805723671" sldId="268"/>
            <ac:spMk id="4" creationId="{025F7AE2-1B28-5076-A031-721C9CBCE0B2}"/>
          </ac:spMkLst>
        </pc:spChg>
        <pc:spChg chg="add mod">
          <ac:chgData name="Harish M" userId="93ad11c700affcd9" providerId="LiveId" clId="{F459C6BC-DFD9-40E4-A9B6-B3F142C01838}" dt="2024-11-15T04:15:04.615" v="570" actId="20577"/>
          <ac:spMkLst>
            <pc:docMk/>
            <pc:sldMk cId="3805723671" sldId="268"/>
            <ac:spMk id="5" creationId="{FA50FD4B-E423-248F-4768-40E0CB3928D8}"/>
          </ac:spMkLst>
        </pc:spChg>
        <pc:picChg chg="add mod">
          <ac:chgData name="Harish M" userId="93ad11c700affcd9" providerId="LiveId" clId="{F459C6BC-DFD9-40E4-A9B6-B3F142C01838}" dt="2024-11-15T04:00:41.881" v="230" actId="1076"/>
          <ac:picMkLst>
            <pc:docMk/>
            <pc:sldMk cId="3805723671" sldId="268"/>
            <ac:picMk id="6" creationId="{9950EDA9-D75C-3F60-E273-EAF9C439CE56}"/>
          </ac:picMkLst>
        </pc:picChg>
        <pc:picChg chg="add mod">
          <ac:chgData name="Harish M" userId="93ad11c700affcd9" providerId="LiveId" clId="{F459C6BC-DFD9-40E4-A9B6-B3F142C01838}" dt="2024-11-15T04:00:36.753" v="229"/>
          <ac:picMkLst>
            <pc:docMk/>
            <pc:sldMk cId="3805723671" sldId="268"/>
            <ac:picMk id="7" creationId="{CB91273A-02C2-8540-F46C-A385259AF87F}"/>
          </ac:picMkLst>
        </pc:picChg>
      </pc:sldChg>
      <pc:sldChg chg="modSp new mod">
        <pc:chgData name="Harish M" userId="93ad11c700affcd9" providerId="LiveId" clId="{F459C6BC-DFD9-40E4-A9B6-B3F142C01838}" dt="2024-11-15T04:36:07.734" v="838" actId="255"/>
        <pc:sldMkLst>
          <pc:docMk/>
          <pc:sldMk cId="1359858378" sldId="269"/>
        </pc:sldMkLst>
        <pc:spChg chg="mod">
          <ac:chgData name="Harish M" userId="93ad11c700affcd9" providerId="LiveId" clId="{F459C6BC-DFD9-40E4-A9B6-B3F142C01838}" dt="2024-11-15T04:36:07.734" v="838" actId="255"/>
          <ac:spMkLst>
            <pc:docMk/>
            <pc:sldMk cId="1359858378" sldId="269"/>
            <ac:spMk id="2" creationId="{C18190CA-ADA1-B560-E447-E349C159783A}"/>
          </ac:spMkLst>
        </pc:spChg>
        <pc:spChg chg="mod">
          <ac:chgData name="Harish M" userId="93ad11c700affcd9" providerId="LiveId" clId="{F459C6BC-DFD9-40E4-A9B6-B3F142C01838}" dt="2024-11-15T04:35:57.118" v="836" actId="255"/>
          <ac:spMkLst>
            <pc:docMk/>
            <pc:sldMk cId="1359858378" sldId="269"/>
            <ac:spMk id="3" creationId="{9F2D2A20-4DB0-6794-7038-91924F757F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0378-4277-73CB-65EA-7FCCBED8C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3E77F-39CD-9836-9890-0C7F8D10A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B06CF-D1C2-1A3A-4CAD-55786DE8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A142-A596-451D-9DEF-923DE523A10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A9FD3-A876-40DA-8447-7F9068C0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E48D-6434-B7E1-CAED-9ABE0287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2EB-E6FD-4AD0-9E3B-8C6B65A00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95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877C-C143-6CA0-538C-B229DF2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07E8A-769F-5682-2E26-0AA46E79D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FFD9E-AD24-2FBE-5A2F-8D81F34B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A142-A596-451D-9DEF-923DE523A10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D2D7C-E573-558E-F524-A2B3453C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09AC1-D46E-C525-A53C-9E99A463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2EB-E6FD-4AD0-9E3B-8C6B65A00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01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4418B-51FC-4E21-9D45-445382695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056F2-88EF-AABE-6CA4-FF684AE8C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661D2-7C60-D207-386F-9411791E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A142-A596-451D-9DEF-923DE523A10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203C0-816E-C5EE-7C9D-A005CEA8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2EFC1-4D26-97F8-441A-FE9EB5BC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2EB-E6FD-4AD0-9E3B-8C6B65A00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83C5-1461-543D-FB63-0F1D77E9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08C16-6CAD-D1B0-8CF5-006B2C2DD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8B4EF-282D-B898-15EA-B6581092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A142-A596-451D-9DEF-923DE523A10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692D2-C9B1-93A1-AA44-400D279B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40910-F6A7-63B4-9417-029F1A6E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2EB-E6FD-4AD0-9E3B-8C6B65A00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05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3795-9D7E-B6E8-7368-1C8525AB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49AEA-4FA7-7F09-97E7-8F7AF2B28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4F684-95EE-1543-3A55-5AAE70C7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A142-A596-451D-9DEF-923DE523A10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FCC72-FA7D-29E5-6350-0999E9A3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07351-DC05-DC51-C8C3-041C90FE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2EB-E6FD-4AD0-9E3B-8C6B65A00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33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FDA9-7037-1B0C-1738-4FBF23FA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F061-FB6C-6D59-5458-AFE3B2686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BC1BA-A9C6-25E9-8D55-574808F89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EC69E-68EC-37C1-B498-9088A3E0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A142-A596-451D-9DEF-923DE523A10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ADA60-13CC-7AC0-28D6-804F7868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CA37F-10A8-11ED-C607-974BEC5C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2EB-E6FD-4AD0-9E3B-8C6B65A00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63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C79F-A9A8-F468-52AB-93D2351A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F6366-1529-9A6B-6014-2D8FC90C9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8DCD1-6055-963D-4111-B1AC95782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22B66-341F-A925-AF7A-EA1C70B0F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80DBD-757E-166E-DF4E-0CCAFF937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69FFB-D064-A25A-EBBF-AE25D2B5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A142-A596-451D-9DEF-923DE523A10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DA45-F5DF-8F21-ADAE-8FB3A318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AE1F7-F8C9-04BB-5ACF-00B5097F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2EB-E6FD-4AD0-9E3B-8C6B65A00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4CA7-BB9E-92C0-F3A9-B4F1AAB7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143BD7-8E3B-94F5-0F33-7FC70508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A142-A596-451D-9DEF-923DE523A10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41A9B-37DA-B4A9-9EA4-61886EA9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1895E-C752-F153-6335-F63A52BE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2EB-E6FD-4AD0-9E3B-8C6B65A00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80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87888-9E74-2052-3554-F25ECFA0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A142-A596-451D-9DEF-923DE523A10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3FB8D-4D71-B115-EB1B-DBC5DAA8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15EAA-00A6-8C9C-3FC9-DF81A5C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2EB-E6FD-4AD0-9E3B-8C6B65A00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23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1CA5-D965-0003-2708-4D113BFE9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EC90-B74E-E10F-D35C-4A7A535F9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EC598-EF3F-163C-B2FE-BDE781C91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198F1-79EB-82FF-CB12-FDEF4BB0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A142-A596-451D-9DEF-923DE523A10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607E7-AAFB-AA0E-8F93-F3167422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0786E-6CDA-B95B-4088-13325401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2EB-E6FD-4AD0-9E3B-8C6B65A00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83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92F0-939E-B4EA-5152-D032F7E9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CB7E5-9A87-3741-097D-C43014D5D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5312D-8D67-0151-7494-BED776C4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17C86-A933-496E-4112-13266095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A142-A596-451D-9DEF-923DE523A10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385CF-71E4-6525-8DB2-31275DE5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E744C-A779-6C20-536D-EF0FA603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2EB-E6FD-4AD0-9E3B-8C6B65A00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42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84F56-1B37-0DC0-3287-53A11BC2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1C122-7918-F24E-95F9-D522B74AC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74DE5-48E9-A7D7-EEF1-405703834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6A142-A596-451D-9DEF-923DE523A10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85D41-784B-75F0-C24E-E91C7E4EF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B0F78-5AB7-9E79-9FC5-8864F1532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2EB-E6FD-4AD0-9E3B-8C6B65A00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91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2277-0A25-39CC-008F-05C1C7AB8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42012"/>
            <a:ext cx="5181600" cy="435133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R. PREMKUMAR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F7AE2-1B28-5076-A031-721C9CBCE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73138" y="1825625"/>
            <a:ext cx="3480661" cy="435133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MOHANRAJ.S (927622BME054)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NATHISH.M (927622BME056)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50FD4B-E423-248F-4768-40E0CB3928D8}"/>
              </a:ext>
            </a:extLst>
          </p:cNvPr>
          <p:cNvSpPr txBox="1">
            <a:spLocks/>
          </p:cNvSpPr>
          <p:nvPr/>
        </p:nvSpPr>
        <p:spPr>
          <a:xfrm>
            <a:off x="413176" y="1929539"/>
            <a:ext cx="10988410" cy="2836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MECHANICAL ENGINEERING</a:t>
            </a:r>
          </a:p>
          <a:p>
            <a:pPr algn="ctr"/>
            <a:b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b="1" dirty="0">
                <a:solidFill>
                  <a:srgbClr val="000000"/>
                </a:solidFill>
                <a:latin typeface="+mn-lt"/>
              </a:rPr>
            </a:b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VACUUM ASSISTED MATERIAL FILLING MACHINE</a:t>
            </a:r>
          </a:p>
          <a:p>
            <a:pPr algn="ctr"/>
            <a:b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rgbClr val="000000"/>
                </a:solidFill>
                <a:latin typeface="+mn-lt"/>
              </a:rPr>
              <a:t>                       </a:t>
            </a:r>
            <a:br>
              <a:rPr lang="en-IN" sz="2000" b="1" dirty="0">
                <a:solidFill>
                  <a:srgbClr val="000000"/>
                </a:solidFill>
                <a:latin typeface="+mn-lt"/>
              </a:rPr>
            </a:br>
            <a:r>
              <a:rPr lang="en-IN" sz="2000" b="1" dirty="0">
                <a:solidFill>
                  <a:srgbClr val="FF0000"/>
                </a:solidFill>
                <a:latin typeface="+mn-lt"/>
              </a:rPr>
              <a:t>    </a:t>
            </a: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</a:t>
            </a:r>
            <a:endParaRPr lang="en-IN" sz="200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950EDA9-D75C-3F60-E273-EAF9C439C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7" y="149427"/>
            <a:ext cx="1541897" cy="145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91273A-02C2-8540-F46C-A385259AF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541" y="217833"/>
            <a:ext cx="3070071" cy="138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72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775B-3C5A-1F7C-EA2E-8DCBAD2C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41" y="140400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3B5C5-3DD1-6C17-C79E-26B84A0B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73" y="1872120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Vacuum Assisted Material Filling Machine addresses the long-standing challenges associated with traditional filling methods, including material waste, contamination, and labor-intensive processes. By harnessing the power of vacuum technology, this machine ensures accurate and precise filling, while also reducing the risk of material spillage and contamination.</a:t>
            </a:r>
            <a:endParaRPr lang="en-IN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50733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DA2B-D64F-F015-0D4C-4ECE649E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69" y="310881"/>
            <a:ext cx="10515600" cy="1325563"/>
          </a:xfrm>
        </p:spPr>
        <p:txBody>
          <a:bodyPr/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LIST OF COMPONENTS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2ED2-3EE6-C237-99F9-F0EB5D6F9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1.vacuum cleaner 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2.stainless steel    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3.Rubber caster wheel 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4.Sack bag     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5.screw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  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9017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6.cutting machine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200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5E47-EAC9-CE65-E867-B32591DD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COST ESTIMATION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</a:b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F6C0F-99B2-07B7-A9A6-EC72796D4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468" y="1232115"/>
            <a:ext cx="10515600" cy="4983594"/>
          </a:xfrm>
        </p:spPr>
        <p:txBody>
          <a:bodyPr>
            <a:normAutofit fontScale="25000" lnSpcReduction="20000"/>
          </a:bodyPr>
          <a:lstStyle/>
          <a:p>
            <a:pPr indent="0" algn="just">
              <a:buNone/>
            </a:pPr>
            <a:r>
              <a:rPr lang="en-IN" sz="5600" b="1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IN" sz="56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indent="0" algn="just">
              <a:buNone/>
            </a:pPr>
            <a:r>
              <a:rPr lang="en-IN" sz="5600" b="1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r>
              <a:rPr lang="en-US" sz="7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S.NO                                   COMPONENTS                                  COSTS</a:t>
            </a: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indent="0" algn="ctr">
              <a:buNone/>
            </a:pPr>
            <a:r>
              <a:rPr lang="en-IN" sz="7200" b="1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IN" sz="72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250440" algn="l"/>
                <a:tab pos="2340610" algn="l"/>
              </a:tabLst>
            </a:pPr>
            <a:r>
              <a:rPr lang="en-US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    1                                            vacuum cleaner                                     1399</a:t>
            </a:r>
            <a:endParaRPr lang="en-IN" sz="7200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250440" algn="l"/>
                <a:tab pos="2340610" algn="l"/>
              </a:tabLst>
            </a:pPr>
            <a:r>
              <a:rPr lang="en-US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    2                                            stainless steels                                         300</a:t>
            </a: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430780" algn="l"/>
              </a:tabLst>
            </a:pPr>
            <a:r>
              <a:rPr lang="en-US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    3                                          Rubber caster wheel                                  100</a:t>
            </a: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430780" algn="l"/>
              </a:tabLst>
            </a:pPr>
            <a:r>
              <a:rPr lang="en-US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    4                                                  Sack bag                                              50</a:t>
            </a: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430780" algn="l"/>
              </a:tabLst>
            </a:pPr>
            <a:r>
              <a:rPr lang="en-US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    5                                                     screw                                                50</a:t>
            </a: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430780" algn="l"/>
              </a:tabLst>
            </a:pPr>
            <a:r>
              <a:rPr lang="en-US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    6                                              cutting machine                                     200</a:t>
            </a: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430780" algn="l"/>
              </a:tabLst>
            </a:pPr>
            <a:r>
              <a:rPr lang="en-US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430780" algn="l"/>
              </a:tabLst>
            </a:pPr>
            <a:r>
              <a:rPr lang="en-US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                                   </a:t>
            </a:r>
            <a:r>
              <a:rPr lang="en-US" sz="7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TOTAL                                      2099/-</a:t>
            </a: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algn="just"/>
            <a:r>
              <a:rPr lang="en-IN" sz="5600" b="1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IN" sz="56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457200" algn="just"/>
            <a:r>
              <a:rPr lang="en-IN" sz="1800" b="1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457200" algn="just"/>
            <a:r>
              <a:rPr lang="en-IN" sz="1800" b="1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457200" algn="just"/>
            <a:r>
              <a:rPr lang="en-IN" sz="1800" b="1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457200" algn="just"/>
            <a:r>
              <a:rPr lang="en-IN" sz="1800" b="1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457200" algn="just"/>
            <a:r>
              <a:rPr lang="en-IN" sz="1800" b="1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457200" algn="just"/>
            <a:r>
              <a:rPr lang="en-IN" sz="1800" b="1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1923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5712-9779-0360-4B2F-9947B887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23815-25B8-DDF0-A3AB-8F1EDF632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71" y="2244801"/>
            <a:ext cx="6390794" cy="45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2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11B0-7315-FD6C-272E-C3111D85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ADVANTAGE</a:t>
            </a:r>
            <a:br>
              <a:rPr lang="en-IN" sz="18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05A4C-33FD-16AA-4CEB-4A8F6630F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Improved Filling Accuracy:</a:t>
            </a:r>
            <a:r>
              <a:rPr lang="en-IN" sz="18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Vacuum-assisted filling machines minimize human error, ensuring consistent and precise filling volumes.</a:t>
            </a:r>
            <a:endParaRPr lang="en-IN" sz="18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lvl="0" indent="0" algn="just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lvl="0" indent="0" algn="just"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Increased Efficiency</a:t>
            </a:r>
            <a:r>
              <a:rPr lang="en-IN" sz="18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: Automated filling processes reduce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labor</a:t>
            </a:r>
            <a:r>
              <a:rPr lang="en-IN" sz="18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costs, increase productivity, and optimize production workflows.</a:t>
            </a:r>
            <a:endParaRPr lang="en-IN" sz="18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lvl="0" indent="0" algn="just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lvl="0" indent="0" algn="just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Reduced Material Waste</a:t>
            </a:r>
            <a:r>
              <a:rPr lang="en-IN" sz="18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: Vacuum-assisted filling machines minimize material waste, reducing costs and environmental impact.</a:t>
            </a:r>
            <a:endParaRPr lang="en-IN" sz="18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lvl="0" indent="0" algn="just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lvl="0" indent="0" algn="just"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Enhanced Product Quality</a:t>
            </a:r>
            <a:r>
              <a:rPr lang="en-IN" sz="18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: Consistent filling volumes and material densities ensure uniform product quality, meeting stringent industry standards.</a:t>
            </a:r>
            <a:endParaRPr lang="en-IN" sz="18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indent="0" algn="just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9619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ED34-015D-C6FA-1469-3DAC12BC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88" y="182245"/>
            <a:ext cx="10167199" cy="2324417"/>
          </a:xfrm>
        </p:spPr>
        <p:txBody>
          <a:bodyPr/>
          <a:lstStyle/>
          <a:p>
            <a:r>
              <a:rPr lang="en-IN" sz="3200" b="1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APPLICATION</a:t>
            </a:r>
            <a:br>
              <a:rPr lang="en-IN" sz="18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D120-A718-8609-6953-6F9998B4D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89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can fill the crops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can fill the grains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will be used for cleaning purpose in road side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used for agriculture purpose </a:t>
            </a:r>
          </a:p>
          <a:p>
            <a:pPr marL="0" indent="0">
              <a:buNone/>
            </a:pP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EC965C-546F-CF18-62F3-514478D2D31C}"/>
              </a:ext>
            </a:extLst>
          </p:cNvPr>
          <p:cNvSpPr txBox="1">
            <a:spLocks/>
          </p:cNvSpPr>
          <p:nvPr/>
        </p:nvSpPr>
        <p:spPr>
          <a:xfrm>
            <a:off x="666634" y="182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71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90CA-ADA1-B560-E447-E349C159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D2A20-4DB0-6794-7038-91924F75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en-IN" sz="24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The precision offered by this technology helps in reducing material waste, ensuring that the exact quantity is filled as required, thus optimizing the use of raw materials.</a:t>
            </a:r>
            <a:endParaRPr lang="en-IN" sz="24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indent="0" algn="just">
              <a:buNone/>
            </a:pPr>
            <a:endParaRPr lang="en-IN" sz="24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lvl="0" indent="0" algn="just">
              <a:buNone/>
            </a:pPr>
            <a:r>
              <a:rPr lang="en-IN" sz="24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The closed-system design typically found in vacuum-assisted filling machines reduces the exposure of materials to the environment, enhancing safety and hygiene, especially important in sectors like food and pharmaceuticals.</a:t>
            </a:r>
            <a:endParaRPr lang="en-IN" sz="24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indent="0" algn="just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indent="0" algn="just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85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26A3EA7D-9A5D-293A-6002-45D4D32E40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12D7A-5D50-15C8-F339-406125307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2698" y="0"/>
            <a:ext cx="12664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0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350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Arial</vt:lpstr>
      <vt:lpstr>Times New Roman</vt:lpstr>
      <vt:lpstr>Calibri Light</vt:lpstr>
      <vt:lpstr>Office Theme</vt:lpstr>
      <vt:lpstr>PowerPoint Presentation</vt:lpstr>
      <vt:lpstr>Introduction</vt:lpstr>
      <vt:lpstr>LIST OF COMPONENTS </vt:lpstr>
      <vt:lpstr>COST ESTIMATION </vt:lpstr>
      <vt:lpstr> MODEL DIAGRAM</vt:lpstr>
      <vt:lpstr>ADVANTAGE </vt:lpstr>
      <vt:lpstr>APPLICATION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Harish M</dc:creator>
  <cp:lastModifiedBy>Harish M</cp:lastModifiedBy>
  <cp:revision>14</cp:revision>
  <dcterms:created xsi:type="dcterms:W3CDTF">2024-11-07T17:21:24Z</dcterms:created>
  <dcterms:modified xsi:type="dcterms:W3CDTF">2024-11-15T04:38:42Z</dcterms:modified>
</cp:coreProperties>
</file>