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83" r:id="rId4"/>
    <p:sldId id="258" r:id="rId5"/>
    <p:sldId id="259" r:id="rId6"/>
    <p:sldId id="260" r:id="rId7"/>
    <p:sldId id="261" r:id="rId8"/>
    <p:sldId id="262" r:id="rId9"/>
    <p:sldId id="263" r:id="rId10"/>
    <p:sldId id="264" r:id="rId11"/>
    <p:sldId id="265" r:id="rId12"/>
    <p:sldId id="266" r:id="rId13"/>
    <p:sldId id="268" r:id="rId14"/>
    <p:sldId id="269" r:id="rId15"/>
    <p:sldId id="270" r:id="rId16"/>
  </p:sldIdLst>
  <p:sldSz type="screen16x9" cy="6858000" cx="12192000"/>
  <p:notesSz cx="12192000" cy="6858000"/>
  <p:embeddedFontLst>
    <p:embeddedFont>
      <p:font typeface="Roboto"/>
      <p:regular r:id="rId17"/>
      <p:bold r:id="rId18"/>
      <p:italic r:id="rId19"/>
      <p:boldItalic r:id="rId20"/>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46" name=""/>
          <p:cNvSpPr>
            <a:spLocks noGrp="1"/>
          </p:cNvSpPr>
          <p:nvPr>
            <p:ph type="body"/>
          </p:nvPr>
        </p:nvSpPr>
        <p:spPr/>
        <p:txBody>
          <a:bodyPr/>
          <a:p>
            <a:r>
              <a:rPr altLang="en-US" lang="zh-CN"/>
              <a:t>Nathiya R  </a:t>
            </a:r>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4826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2667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747" name=""/>
          <p:cNvSpPr txBox="1"/>
          <p:nvPr/>
        </p:nvSpPr>
        <p:spPr>
          <a:xfrm>
            <a:off x="3810000" y="3251200"/>
            <a:ext cx="4572000" cy="3863340"/>
          </a:xfrm>
          <a:prstGeom prst="rect"/>
        </p:spPr>
        <p:txBody>
          <a:bodyPr rtlCol="0" wrap="square">
            <a:spAutoFit/>
          </a:bodyPr>
          <a:p>
            <a:r>
              <a:rPr sz="2800" lang="en-IN">
                <a:solidFill>
                  <a:srgbClr val="000000"/>
                </a:solidFill>
              </a:rPr>
              <a:t>https://www.airhelp.com/en-int/?utm_source=google&amp;utm_medium=cpc&amp;gad_source=1&amp;gclid=Cj0KCQjw28W2BhC7ARIsAPerrcLTkvwYABNMoBVjPiMjdh7A41NjYeipYy5wjqWyTfbz1vydbMRs-qoaAuMZEALw_wcB</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748" name=""/>
          <p:cNvSpPr txBox="1"/>
          <p:nvPr/>
        </p:nvSpPr>
        <p:spPr>
          <a:xfrm rot="524703">
            <a:off x="2975942" y="3022353"/>
            <a:ext cx="8027639" cy="2186942"/>
          </a:xfrm>
          <a:prstGeom prst="rect"/>
        </p:spPr>
        <p:txBody>
          <a:bodyPr rtlCol="0" wrap="square">
            <a:spAutoFit/>
          </a:bodyPr>
          <a:p>
            <a:r>
              <a:rPr sz="2800" lang="en-IN">
                <a:solidFill>
                  <a:srgbClr val="000000"/>
                </a:solidFill>
              </a:rPr>
              <a:t>https://www.airhelp.com/en-int/?utm_source=google&amp;utm_medium=cpc&amp;gad_source=1&amp;gclid=Cj0KCQjw28W2BhC7ARIsAPerrcLTkvwYABNMoBVjPiMjdh7A41NjYeipYy5wjqWyTfbz1vydbMRs-qoaAuMZEALw_wcB</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6</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9</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M2010J19CI</dc:creator>
  <dcterms:created xsi:type="dcterms:W3CDTF">2024-09-04T08:03:31Z</dcterms:created>
  <dcterms:modified xsi:type="dcterms:W3CDTF">2024-09-04T08:03:31Z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7ac747d260bf44229a4e548268ab0e95</vt:lpwstr>
  </property>
</Properties>
</file>