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1" d="100"/>
          <a:sy n="91" d="100"/>
        </p:scale>
        <p:origin x="3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iya J" userId="0e96403bf7fa7114" providerId="LiveId" clId="{D7B4F285-E0D8-44B1-A64C-F2C33389A01E}"/>
    <pc:docChg chg="undo custSel addSld modSld">
      <pc:chgData name="Nathiya J" userId="0e96403bf7fa7114" providerId="LiveId" clId="{D7B4F285-E0D8-44B1-A64C-F2C33389A01E}" dt="2025-01-14T10:43:53.966" v="84" actId="255"/>
      <pc:docMkLst>
        <pc:docMk/>
      </pc:docMkLst>
      <pc:sldChg chg="modSp mod">
        <pc:chgData name="Nathiya J" userId="0e96403bf7fa7114" providerId="LiveId" clId="{D7B4F285-E0D8-44B1-A64C-F2C33389A01E}" dt="2025-01-13T14:22:28.888" v="1" actId="207"/>
        <pc:sldMkLst>
          <pc:docMk/>
          <pc:sldMk cId="2929284575" sldId="256"/>
        </pc:sldMkLst>
        <pc:spChg chg="mod">
          <ac:chgData name="Nathiya J" userId="0e96403bf7fa7114" providerId="LiveId" clId="{D7B4F285-E0D8-44B1-A64C-F2C33389A01E}" dt="2025-01-13T14:22:28.888" v="1" actId="207"/>
          <ac:spMkLst>
            <pc:docMk/>
            <pc:sldMk cId="2929284575" sldId="256"/>
            <ac:spMk id="2" creationId="{21B60E4F-7C87-25E3-CA39-D9EC4D674F34}"/>
          </ac:spMkLst>
        </pc:spChg>
        <pc:spChg chg="mod">
          <ac:chgData name="Nathiya J" userId="0e96403bf7fa7114" providerId="LiveId" clId="{D7B4F285-E0D8-44B1-A64C-F2C33389A01E}" dt="2025-01-13T14:22:12.449" v="0" actId="207"/>
          <ac:spMkLst>
            <pc:docMk/>
            <pc:sldMk cId="2929284575" sldId="256"/>
            <ac:spMk id="3" creationId="{0CC78887-450A-8E06-643D-F820624E73BC}"/>
          </ac:spMkLst>
        </pc:spChg>
      </pc:sldChg>
      <pc:sldChg chg="modSp mod">
        <pc:chgData name="Nathiya J" userId="0e96403bf7fa7114" providerId="LiveId" clId="{D7B4F285-E0D8-44B1-A64C-F2C33389A01E}" dt="2025-01-13T14:23:29.650" v="6" actId="207"/>
        <pc:sldMkLst>
          <pc:docMk/>
          <pc:sldMk cId="863474927" sldId="257"/>
        </pc:sldMkLst>
        <pc:spChg chg="mod">
          <ac:chgData name="Nathiya J" userId="0e96403bf7fa7114" providerId="LiveId" clId="{D7B4F285-E0D8-44B1-A64C-F2C33389A01E}" dt="2025-01-13T14:23:21.326" v="5" actId="207"/>
          <ac:spMkLst>
            <pc:docMk/>
            <pc:sldMk cId="863474927" sldId="257"/>
            <ac:spMk id="2" creationId="{EFCF453A-E35D-4FC8-49F5-8BBE935253E1}"/>
          </ac:spMkLst>
        </pc:spChg>
        <pc:spChg chg="mod">
          <ac:chgData name="Nathiya J" userId="0e96403bf7fa7114" providerId="LiveId" clId="{D7B4F285-E0D8-44B1-A64C-F2C33389A01E}" dt="2025-01-13T14:23:29.650" v="6" actId="207"/>
          <ac:spMkLst>
            <pc:docMk/>
            <pc:sldMk cId="863474927" sldId="257"/>
            <ac:spMk id="3" creationId="{651DCE4B-B046-8E51-038F-C14F8B3D460D}"/>
          </ac:spMkLst>
        </pc:spChg>
      </pc:sldChg>
      <pc:sldChg chg="modSp mod">
        <pc:chgData name="Nathiya J" userId="0e96403bf7fa7114" providerId="LiveId" clId="{D7B4F285-E0D8-44B1-A64C-F2C33389A01E}" dt="2025-01-13T14:26:05.224" v="14" actId="14100"/>
        <pc:sldMkLst>
          <pc:docMk/>
          <pc:sldMk cId="2964730822" sldId="258"/>
        </pc:sldMkLst>
        <pc:spChg chg="mod">
          <ac:chgData name="Nathiya J" userId="0e96403bf7fa7114" providerId="LiveId" clId="{D7B4F285-E0D8-44B1-A64C-F2C33389A01E}" dt="2025-01-13T14:23:11.416" v="4" actId="207"/>
          <ac:spMkLst>
            <pc:docMk/>
            <pc:sldMk cId="2964730822" sldId="258"/>
            <ac:spMk id="2" creationId="{76D602D7-4391-2776-D49C-1829D6DC6B34}"/>
          </ac:spMkLst>
        </pc:spChg>
        <pc:spChg chg="mod">
          <ac:chgData name="Nathiya J" userId="0e96403bf7fa7114" providerId="LiveId" clId="{D7B4F285-E0D8-44B1-A64C-F2C33389A01E}" dt="2025-01-13T14:26:05.224" v="14" actId="14100"/>
          <ac:spMkLst>
            <pc:docMk/>
            <pc:sldMk cId="2964730822" sldId="258"/>
            <ac:spMk id="3" creationId="{4EDA6AFF-AE2D-48AA-A54E-D8B2C717E497}"/>
          </ac:spMkLst>
        </pc:spChg>
      </pc:sldChg>
      <pc:sldChg chg="modSp mod">
        <pc:chgData name="Nathiya J" userId="0e96403bf7fa7114" providerId="LiveId" clId="{D7B4F285-E0D8-44B1-A64C-F2C33389A01E}" dt="2025-01-13T14:24:12.123" v="8" actId="207"/>
        <pc:sldMkLst>
          <pc:docMk/>
          <pc:sldMk cId="894616882" sldId="259"/>
        </pc:sldMkLst>
        <pc:spChg chg="mod">
          <ac:chgData name="Nathiya J" userId="0e96403bf7fa7114" providerId="LiveId" clId="{D7B4F285-E0D8-44B1-A64C-F2C33389A01E}" dt="2025-01-13T14:24:12.123" v="8" actId="207"/>
          <ac:spMkLst>
            <pc:docMk/>
            <pc:sldMk cId="894616882" sldId="259"/>
            <ac:spMk id="2" creationId="{34E23410-9B62-D384-5FE2-04D0B64F6A38}"/>
          </ac:spMkLst>
        </pc:spChg>
      </pc:sldChg>
      <pc:sldChg chg="modSp mod">
        <pc:chgData name="Nathiya J" userId="0e96403bf7fa7114" providerId="LiveId" clId="{D7B4F285-E0D8-44B1-A64C-F2C33389A01E}" dt="2025-01-13T14:24:29.443" v="10" actId="207"/>
        <pc:sldMkLst>
          <pc:docMk/>
          <pc:sldMk cId="4214706802" sldId="260"/>
        </pc:sldMkLst>
        <pc:spChg chg="mod">
          <ac:chgData name="Nathiya J" userId="0e96403bf7fa7114" providerId="LiveId" clId="{D7B4F285-E0D8-44B1-A64C-F2C33389A01E}" dt="2025-01-13T14:24:21.917" v="9" actId="207"/>
          <ac:spMkLst>
            <pc:docMk/>
            <pc:sldMk cId="4214706802" sldId="260"/>
            <ac:spMk id="2" creationId="{58FAE831-49CA-15A1-04F3-74595E6E41DF}"/>
          </ac:spMkLst>
        </pc:spChg>
        <pc:spChg chg="mod">
          <ac:chgData name="Nathiya J" userId="0e96403bf7fa7114" providerId="LiveId" clId="{D7B4F285-E0D8-44B1-A64C-F2C33389A01E}" dt="2025-01-13T14:24:29.443" v="10" actId="207"/>
          <ac:spMkLst>
            <pc:docMk/>
            <pc:sldMk cId="4214706802" sldId="260"/>
            <ac:spMk id="3" creationId="{BD6CBE52-0375-7B31-AA4F-1EA6D652F372}"/>
          </ac:spMkLst>
        </pc:spChg>
      </pc:sldChg>
      <pc:sldChg chg="modSp mod">
        <pc:chgData name="Nathiya J" userId="0e96403bf7fa7114" providerId="LiveId" clId="{D7B4F285-E0D8-44B1-A64C-F2C33389A01E}" dt="2025-01-13T14:24:44.967" v="11" actId="207"/>
        <pc:sldMkLst>
          <pc:docMk/>
          <pc:sldMk cId="2772869069" sldId="261"/>
        </pc:sldMkLst>
        <pc:spChg chg="mod">
          <ac:chgData name="Nathiya J" userId="0e96403bf7fa7114" providerId="LiveId" clId="{D7B4F285-E0D8-44B1-A64C-F2C33389A01E}" dt="2025-01-13T14:24:44.967" v="11" actId="207"/>
          <ac:spMkLst>
            <pc:docMk/>
            <pc:sldMk cId="2772869069" sldId="261"/>
            <ac:spMk id="3" creationId="{3F6F5A2E-1713-80CB-00CA-2B835A31680E}"/>
          </ac:spMkLst>
        </pc:spChg>
      </pc:sldChg>
      <pc:sldChg chg="modSp mod">
        <pc:chgData name="Nathiya J" userId="0e96403bf7fa7114" providerId="LiveId" clId="{D7B4F285-E0D8-44B1-A64C-F2C33389A01E}" dt="2025-01-13T14:25:26.392" v="13" actId="207"/>
        <pc:sldMkLst>
          <pc:docMk/>
          <pc:sldMk cId="1780657056" sldId="262"/>
        </pc:sldMkLst>
        <pc:spChg chg="mod">
          <ac:chgData name="Nathiya J" userId="0e96403bf7fa7114" providerId="LiveId" clId="{D7B4F285-E0D8-44B1-A64C-F2C33389A01E}" dt="2025-01-13T14:25:26.392" v="13" actId="207"/>
          <ac:spMkLst>
            <pc:docMk/>
            <pc:sldMk cId="1780657056" sldId="262"/>
            <ac:spMk id="2" creationId="{768AB164-DE56-296D-1707-DCFD826F23D7}"/>
          </ac:spMkLst>
        </pc:spChg>
        <pc:spChg chg="mod">
          <ac:chgData name="Nathiya J" userId="0e96403bf7fa7114" providerId="LiveId" clId="{D7B4F285-E0D8-44B1-A64C-F2C33389A01E}" dt="2025-01-13T14:25:09.356" v="12" actId="207"/>
          <ac:spMkLst>
            <pc:docMk/>
            <pc:sldMk cId="1780657056" sldId="262"/>
            <ac:spMk id="3" creationId="{579609C0-48C9-F932-62AB-2B5B03EB0F9F}"/>
          </ac:spMkLst>
        </pc:spChg>
      </pc:sldChg>
      <pc:sldChg chg="modSp new mod">
        <pc:chgData name="Nathiya J" userId="0e96403bf7fa7114" providerId="LiveId" clId="{D7B4F285-E0D8-44B1-A64C-F2C33389A01E}" dt="2025-01-14T10:43:53.966" v="84" actId="255"/>
        <pc:sldMkLst>
          <pc:docMk/>
          <pc:sldMk cId="2473765770" sldId="263"/>
        </pc:sldMkLst>
        <pc:spChg chg="mod">
          <ac:chgData name="Nathiya J" userId="0e96403bf7fa7114" providerId="LiveId" clId="{D7B4F285-E0D8-44B1-A64C-F2C33389A01E}" dt="2025-01-14T10:39:42.715" v="25" actId="113"/>
          <ac:spMkLst>
            <pc:docMk/>
            <pc:sldMk cId="2473765770" sldId="263"/>
            <ac:spMk id="2" creationId="{A360C654-1DD5-54A5-1EDD-51ABEC4561C7}"/>
          </ac:spMkLst>
        </pc:spChg>
        <pc:spChg chg="mod">
          <ac:chgData name="Nathiya J" userId="0e96403bf7fa7114" providerId="LiveId" clId="{D7B4F285-E0D8-44B1-A64C-F2C33389A01E}" dt="2025-01-14T10:43:53.966" v="84" actId="255"/>
          <ac:spMkLst>
            <pc:docMk/>
            <pc:sldMk cId="2473765770" sldId="263"/>
            <ac:spMk id="3" creationId="{B6539D7C-5896-77BA-6C8D-CAAD804FB5E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B4CC6D-3E7A-4A08-9A14-186590CD9205}" type="datetimeFigureOut">
              <a:rPr lang="en-IN" smtClean="0"/>
              <a:t>14-01-2025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BC13FE5-4DA9-4DE8-9BC4-885ECFB77E7B}" type="slidenum">
              <a:rPr lang="en-IN" smtClean="0"/>
              <a:t>‹#›</a:t>
            </a:fld>
            <a:endParaRPr lang="en-IN"/>
          </a:p>
        </p:txBody>
      </p:sp>
    </p:spTree>
    <p:extLst>
      <p:ext uri="{BB962C8B-B14F-4D97-AF65-F5344CB8AC3E}">
        <p14:creationId xmlns:p14="http://schemas.microsoft.com/office/powerpoint/2010/main" val="309998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B4CC6D-3E7A-4A08-9A14-186590CD9205}" type="datetimeFigureOut">
              <a:rPr lang="en-IN" smtClean="0"/>
              <a:t>14-01-2025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C13FE5-4DA9-4DE8-9BC4-885ECFB77E7B}" type="slidenum">
              <a:rPr lang="en-IN" smtClean="0"/>
              <a:t>‹#›</a:t>
            </a:fld>
            <a:endParaRPr lang="en-IN"/>
          </a:p>
        </p:txBody>
      </p:sp>
    </p:spTree>
    <p:extLst>
      <p:ext uri="{BB962C8B-B14F-4D97-AF65-F5344CB8AC3E}">
        <p14:creationId xmlns:p14="http://schemas.microsoft.com/office/powerpoint/2010/main" val="1079995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B4CC6D-3E7A-4A08-9A14-186590CD9205}" type="datetimeFigureOut">
              <a:rPr lang="en-IN" smtClean="0"/>
              <a:t>14-01-2025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C13FE5-4DA9-4DE8-9BC4-885ECFB77E7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63449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CB4CC6D-3E7A-4A08-9A14-186590CD9205}" type="datetimeFigureOut">
              <a:rPr lang="en-IN" smtClean="0"/>
              <a:t>14-01-2025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C13FE5-4DA9-4DE8-9BC4-885ECFB77E7B}" type="slidenum">
              <a:rPr lang="en-IN" smtClean="0"/>
              <a:t>‹#›</a:t>
            </a:fld>
            <a:endParaRPr lang="en-IN"/>
          </a:p>
        </p:txBody>
      </p:sp>
    </p:spTree>
    <p:extLst>
      <p:ext uri="{BB962C8B-B14F-4D97-AF65-F5344CB8AC3E}">
        <p14:creationId xmlns:p14="http://schemas.microsoft.com/office/powerpoint/2010/main" val="1785680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CB4CC6D-3E7A-4A08-9A14-186590CD9205}" type="datetimeFigureOut">
              <a:rPr lang="en-IN" smtClean="0"/>
              <a:t>14-01-2025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C13FE5-4DA9-4DE8-9BC4-885ECFB77E7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880674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CB4CC6D-3E7A-4A08-9A14-186590CD9205}" type="datetimeFigureOut">
              <a:rPr lang="en-IN" smtClean="0"/>
              <a:t>14-01-2025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C13FE5-4DA9-4DE8-9BC4-885ECFB77E7B}" type="slidenum">
              <a:rPr lang="en-IN" smtClean="0"/>
              <a:t>‹#›</a:t>
            </a:fld>
            <a:endParaRPr lang="en-IN"/>
          </a:p>
        </p:txBody>
      </p:sp>
    </p:spTree>
    <p:extLst>
      <p:ext uri="{BB962C8B-B14F-4D97-AF65-F5344CB8AC3E}">
        <p14:creationId xmlns:p14="http://schemas.microsoft.com/office/powerpoint/2010/main" val="11849871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B4CC6D-3E7A-4A08-9A14-186590CD9205}" type="datetimeFigureOut">
              <a:rPr lang="en-IN" smtClean="0"/>
              <a:t>14-01-2025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C13FE5-4DA9-4DE8-9BC4-885ECFB77E7B}" type="slidenum">
              <a:rPr lang="en-IN" smtClean="0"/>
              <a:t>‹#›</a:t>
            </a:fld>
            <a:endParaRPr lang="en-IN"/>
          </a:p>
        </p:txBody>
      </p:sp>
    </p:spTree>
    <p:extLst>
      <p:ext uri="{BB962C8B-B14F-4D97-AF65-F5344CB8AC3E}">
        <p14:creationId xmlns:p14="http://schemas.microsoft.com/office/powerpoint/2010/main" val="33773792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B4CC6D-3E7A-4A08-9A14-186590CD9205}" type="datetimeFigureOut">
              <a:rPr lang="en-IN" smtClean="0"/>
              <a:t>14-01-2025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C13FE5-4DA9-4DE8-9BC4-885ECFB77E7B}" type="slidenum">
              <a:rPr lang="en-IN" smtClean="0"/>
              <a:t>‹#›</a:t>
            </a:fld>
            <a:endParaRPr lang="en-IN"/>
          </a:p>
        </p:txBody>
      </p:sp>
    </p:spTree>
    <p:extLst>
      <p:ext uri="{BB962C8B-B14F-4D97-AF65-F5344CB8AC3E}">
        <p14:creationId xmlns:p14="http://schemas.microsoft.com/office/powerpoint/2010/main" val="3609976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B4CC6D-3E7A-4A08-9A14-186590CD9205}" type="datetimeFigureOut">
              <a:rPr lang="en-IN" smtClean="0"/>
              <a:t>14-01-2025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C13FE5-4DA9-4DE8-9BC4-885ECFB77E7B}" type="slidenum">
              <a:rPr lang="en-IN" smtClean="0"/>
              <a:t>‹#›</a:t>
            </a:fld>
            <a:endParaRPr lang="en-IN"/>
          </a:p>
        </p:txBody>
      </p:sp>
    </p:spTree>
    <p:extLst>
      <p:ext uri="{BB962C8B-B14F-4D97-AF65-F5344CB8AC3E}">
        <p14:creationId xmlns:p14="http://schemas.microsoft.com/office/powerpoint/2010/main" val="2111390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B4CC6D-3E7A-4A08-9A14-186590CD9205}" type="datetimeFigureOut">
              <a:rPr lang="en-IN" smtClean="0"/>
              <a:t>14-01-2025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C13FE5-4DA9-4DE8-9BC4-885ECFB77E7B}" type="slidenum">
              <a:rPr lang="en-IN" smtClean="0"/>
              <a:t>‹#›</a:t>
            </a:fld>
            <a:endParaRPr lang="en-IN"/>
          </a:p>
        </p:txBody>
      </p:sp>
    </p:spTree>
    <p:extLst>
      <p:ext uri="{BB962C8B-B14F-4D97-AF65-F5344CB8AC3E}">
        <p14:creationId xmlns:p14="http://schemas.microsoft.com/office/powerpoint/2010/main" val="2551417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B4CC6D-3E7A-4A08-9A14-186590CD9205}" type="datetimeFigureOut">
              <a:rPr lang="en-IN" smtClean="0"/>
              <a:t>14-01-2025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BC13FE5-4DA9-4DE8-9BC4-885ECFB77E7B}" type="slidenum">
              <a:rPr lang="en-IN" smtClean="0"/>
              <a:t>‹#›</a:t>
            </a:fld>
            <a:endParaRPr lang="en-IN"/>
          </a:p>
        </p:txBody>
      </p:sp>
    </p:spTree>
    <p:extLst>
      <p:ext uri="{BB962C8B-B14F-4D97-AF65-F5344CB8AC3E}">
        <p14:creationId xmlns:p14="http://schemas.microsoft.com/office/powerpoint/2010/main" val="2714532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B4CC6D-3E7A-4A08-9A14-186590CD9205}" type="datetimeFigureOut">
              <a:rPr lang="en-IN" smtClean="0"/>
              <a:t>14-01-2025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BC13FE5-4DA9-4DE8-9BC4-885ECFB77E7B}" type="slidenum">
              <a:rPr lang="en-IN" smtClean="0"/>
              <a:t>‹#›</a:t>
            </a:fld>
            <a:endParaRPr lang="en-IN"/>
          </a:p>
        </p:txBody>
      </p:sp>
    </p:spTree>
    <p:extLst>
      <p:ext uri="{BB962C8B-B14F-4D97-AF65-F5344CB8AC3E}">
        <p14:creationId xmlns:p14="http://schemas.microsoft.com/office/powerpoint/2010/main" val="2629783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B4CC6D-3E7A-4A08-9A14-186590CD9205}" type="datetimeFigureOut">
              <a:rPr lang="en-IN" smtClean="0"/>
              <a:t>14-01-2025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BC13FE5-4DA9-4DE8-9BC4-885ECFB77E7B}" type="slidenum">
              <a:rPr lang="en-IN" smtClean="0"/>
              <a:t>‹#›</a:t>
            </a:fld>
            <a:endParaRPr lang="en-IN"/>
          </a:p>
        </p:txBody>
      </p:sp>
    </p:spTree>
    <p:extLst>
      <p:ext uri="{BB962C8B-B14F-4D97-AF65-F5344CB8AC3E}">
        <p14:creationId xmlns:p14="http://schemas.microsoft.com/office/powerpoint/2010/main" val="2679342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B4CC6D-3E7A-4A08-9A14-186590CD9205}" type="datetimeFigureOut">
              <a:rPr lang="en-IN" smtClean="0"/>
              <a:t>14-01-2025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BC13FE5-4DA9-4DE8-9BC4-885ECFB77E7B}" type="slidenum">
              <a:rPr lang="en-IN" smtClean="0"/>
              <a:t>‹#›</a:t>
            </a:fld>
            <a:endParaRPr lang="en-IN"/>
          </a:p>
        </p:txBody>
      </p:sp>
    </p:spTree>
    <p:extLst>
      <p:ext uri="{BB962C8B-B14F-4D97-AF65-F5344CB8AC3E}">
        <p14:creationId xmlns:p14="http://schemas.microsoft.com/office/powerpoint/2010/main" val="278091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B4CC6D-3E7A-4A08-9A14-186590CD9205}" type="datetimeFigureOut">
              <a:rPr lang="en-IN" smtClean="0"/>
              <a:t>14-01-2025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BC13FE5-4DA9-4DE8-9BC4-885ECFB77E7B}" type="slidenum">
              <a:rPr lang="en-IN" smtClean="0"/>
              <a:t>‹#›</a:t>
            </a:fld>
            <a:endParaRPr lang="en-IN"/>
          </a:p>
        </p:txBody>
      </p:sp>
    </p:spTree>
    <p:extLst>
      <p:ext uri="{BB962C8B-B14F-4D97-AF65-F5344CB8AC3E}">
        <p14:creationId xmlns:p14="http://schemas.microsoft.com/office/powerpoint/2010/main" val="4076684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B4CC6D-3E7A-4A08-9A14-186590CD9205}" type="datetimeFigureOut">
              <a:rPr lang="en-IN" smtClean="0"/>
              <a:t>14-01-2025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C13FE5-4DA9-4DE8-9BC4-885ECFB77E7B}" type="slidenum">
              <a:rPr lang="en-IN" smtClean="0"/>
              <a:t>‹#›</a:t>
            </a:fld>
            <a:endParaRPr lang="en-IN"/>
          </a:p>
        </p:txBody>
      </p:sp>
    </p:spTree>
    <p:extLst>
      <p:ext uri="{BB962C8B-B14F-4D97-AF65-F5344CB8AC3E}">
        <p14:creationId xmlns:p14="http://schemas.microsoft.com/office/powerpoint/2010/main" val="2184717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CB4CC6D-3E7A-4A08-9A14-186590CD9205}" type="datetimeFigureOut">
              <a:rPr lang="en-IN" smtClean="0"/>
              <a:t>14-01-2025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BC13FE5-4DA9-4DE8-9BC4-885ECFB77E7B}" type="slidenum">
              <a:rPr lang="en-IN" smtClean="0"/>
              <a:t>‹#›</a:t>
            </a:fld>
            <a:endParaRPr lang="en-IN"/>
          </a:p>
        </p:txBody>
      </p:sp>
    </p:spTree>
    <p:extLst>
      <p:ext uri="{BB962C8B-B14F-4D97-AF65-F5344CB8AC3E}">
        <p14:creationId xmlns:p14="http://schemas.microsoft.com/office/powerpoint/2010/main" val="197668587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60E4F-7C87-25E3-CA39-D9EC4D674F34}"/>
              </a:ext>
            </a:extLst>
          </p:cNvPr>
          <p:cNvSpPr>
            <a:spLocks noGrp="1"/>
          </p:cNvSpPr>
          <p:nvPr>
            <p:ph type="ctrTitle"/>
          </p:nvPr>
        </p:nvSpPr>
        <p:spPr>
          <a:xfrm>
            <a:off x="2765382" y="2273417"/>
            <a:ext cx="8915399" cy="1835094"/>
          </a:xfrm>
        </p:spPr>
        <p:txBody>
          <a:bodyPr>
            <a:normAutofit/>
          </a:bodyPr>
          <a:lstStyle/>
          <a:p>
            <a:r>
              <a:rPr lang="en-US" sz="4800" dirty="0">
                <a:solidFill>
                  <a:schemeClr val="tx1"/>
                </a:solidFill>
                <a:latin typeface="Times New Roman" panose="02020603050405020304" pitchFamily="18" charset="0"/>
                <a:cs typeface="Times New Roman" panose="02020603050405020304" pitchFamily="18" charset="0"/>
              </a:rPr>
              <a:t>Customer Feedback Management System</a:t>
            </a:r>
            <a:endParaRPr lang="en-IN" sz="4800"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CC78887-450A-8E06-643D-F820624E73BC}"/>
              </a:ext>
            </a:extLst>
          </p:cNvPr>
          <p:cNvSpPr>
            <a:spLocks noGrp="1"/>
          </p:cNvSpPr>
          <p:nvPr>
            <p:ph type="subTitle" idx="1"/>
          </p:nvPr>
        </p:nvSpPr>
        <p:spPr>
          <a:xfrm>
            <a:off x="2832494" y="750663"/>
            <a:ext cx="4147146" cy="927135"/>
          </a:xfrm>
        </p:spPr>
        <p:txBody>
          <a:bodyPr>
            <a:noAutofit/>
          </a:bodyPr>
          <a:lstStyle/>
          <a:p>
            <a:r>
              <a:rPr lang="en-US" sz="4000" b="1" dirty="0">
                <a:solidFill>
                  <a:schemeClr val="tx1"/>
                </a:solidFill>
                <a:latin typeface="Times New Roman" panose="02020603050405020304" pitchFamily="18" charset="0"/>
                <a:cs typeface="Times New Roman" panose="02020603050405020304" pitchFamily="18" charset="0"/>
              </a:rPr>
              <a:t>SQL Project</a:t>
            </a:r>
            <a:endParaRPr lang="en-IN" sz="4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9284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453A-E35D-4FC8-49F5-8BBE935253E1}"/>
              </a:ext>
            </a:extLst>
          </p:cNvPr>
          <p:cNvSpPr>
            <a:spLocks noGrp="1"/>
          </p:cNvSpPr>
          <p:nvPr>
            <p:ph type="title"/>
          </p:nvPr>
        </p:nvSpPr>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Introduction</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1DCE4B-B046-8E51-038F-C14F8B3D460D}"/>
              </a:ext>
            </a:extLst>
          </p:cNvPr>
          <p:cNvSpPr>
            <a:spLocks noGrp="1"/>
          </p:cNvSpPr>
          <p:nvPr>
            <p:ph idx="1"/>
          </p:nvPr>
        </p:nvSpPr>
        <p:spPr/>
        <p:txBody>
          <a:bodyPr>
            <a:normAutofit/>
          </a:bodyPr>
          <a:lstStyle/>
          <a:p>
            <a:pPr algn="just"/>
            <a:r>
              <a:rPr lang="en-US" sz="2400" dirty="0">
                <a:solidFill>
                  <a:schemeClr val="tx1"/>
                </a:solidFill>
                <a:latin typeface="Times New Roman" panose="02020603050405020304" pitchFamily="18" charset="0"/>
                <a:cs typeface="Times New Roman" panose="02020603050405020304" pitchFamily="18" charset="0"/>
              </a:rPr>
              <a:t>In MySQL is a software application designed to collect, store, analyze, and manage customer feedback. This system provides businesses with valuable insights into customer satisfaction, enabling them to improve products, services, and overall customer experience.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3474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602D7-4391-2776-D49C-1829D6DC6B34}"/>
              </a:ext>
            </a:extLst>
          </p:cNvPr>
          <p:cNvSpPr>
            <a:spLocks noGrp="1"/>
          </p:cNvSpPr>
          <p:nvPr>
            <p:ph type="title"/>
          </p:nvPr>
        </p:nvSpPr>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Objectives</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DA6AFF-AE2D-48AA-A54E-D8B2C717E497}"/>
              </a:ext>
            </a:extLst>
          </p:cNvPr>
          <p:cNvSpPr>
            <a:spLocks noGrp="1"/>
          </p:cNvSpPr>
          <p:nvPr>
            <p:ph idx="1"/>
          </p:nvPr>
        </p:nvSpPr>
        <p:spPr>
          <a:xfrm>
            <a:off x="2589212" y="1484851"/>
            <a:ext cx="8915400" cy="4426371"/>
          </a:xfrm>
        </p:spPr>
        <p:txBody>
          <a:bodyPr/>
          <a:lstStyle/>
          <a:p>
            <a:pPr>
              <a:buFont typeface="Arial" panose="020B0604020202020204" pitchFamily="34" charset="0"/>
              <a:buChar char="•"/>
            </a:pPr>
            <a:endParaRPr lang="en-US" dirty="0">
              <a:solidFill>
                <a:schemeClr val="tx1"/>
              </a:solidFill>
            </a:endParaRPr>
          </a:p>
          <a:p>
            <a:r>
              <a:rPr lang="en-US" sz="2400" dirty="0">
                <a:solidFill>
                  <a:schemeClr val="tx1"/>
                </a:solidFill>
                <a:latin typeface="Times New Roman" panose="02020603050405020304" pitchFamily="18" charset="0"/>
                <a:cs typeface="Times New Roman" panose="02020603050405020304" pitchFamily="18" charset="0"/>
              </a:rPr>
              <a:t>Simplify the process of collecting feedback.</a:t>
            </a:r>
          </a:p>
          <a:p>
            <a:r>
              <a:rPr lang="en-US" sz="2400" dirty="0">
                <a:solidFill>
                  <a:schemeClr val="tx1"/>
                </a:solidFill>
                <a:latin typeface="Times New Roman" panose="02020603050405020304" pitchFamily="18" charset="0"/>
                <a:cs typeface="Times New Roman" panose="02020603050405020304" pitchFamily="18" charset="0"/>
              </a:rPr>
              <a:t>Provide structured storage and retrieval using MySQL.</a:t>
            </a:r>
          </a:p>
          <a:p>
            <a:r>
              <a:rPr lang="en-US" sz="2400" dirty="0">
                <a:solidFill>
                  <a:schemeClr val="tx1"/>
                </a:solidFill>
                <a:latin typeface="Times New Roman" panose="02020603050405020304" pitchFamily="18" charset="0"/>
                <a:cs typeface="Times New Roman" panose="02020603050405020304" pitchFamily="18" charset="0"/>
              </a:rPr>
              <a:t>Generate actionable insights from customer data.</a:t>
            </a:r>
          </a:p>
          <a:p>
            <a:r>
              <a:rPr lang="en-US" sz="2400" dirty="0">
                <a:solidFill>
                  <a:schemeClr val="tx1"/>
                </a:solidFill>
                <a:latin typeface="Times New Roman" panose="02020603050405020304" pitchFamily="18" charset="0"/>
                <a:cs typeface="Times New Roman" panose="02020603050405020304" pitchFamily="18" charset="0"/>
              </a:rPr>
              <a:t>Enable administrators to address customer concerns effectively.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4730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23410-9B62-D384-5FE2-04D0B64F6A38}"/>
              </a:ext>
            </a:extLst>
          </p:cNvPr>
          <p:cNvSpPr>
            <a:spLocks noGrp="1"/>
          </p:cNvSpPr>
          <p:nvPr>
            <p:ph type="title"/>
          </p:nvPr>
        </p:nvSpPr>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Tables</a:t>
            </a:r>
            <a:endParaRPr lang="en-IN" sz="4000" b="1"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45DFC5A-CD98-0A6D-26F8-401FAB5445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5205" y="2080260"/>
            <a:ext cx="7281644" cy="3778250"/>
          </a:xfrm>
        </p:spPr>
      </p:pic>
    </p:spTree>
    <p:extLst>
      <p:ext uri="{BB962C8B-B14F-4D97-AF65-F5344CB8AC3E}">
        <p14:creationId xmlns:p14="http://schemas.microsoft.com/office/powerpoint/2010/main" val="894616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AE831-49CA-15A1-04F3-74595E6E41DF}"/>
              </a:ext>
            </a:extLst>
          </p:cNvPr>
          <p:cNvSpPr>
            <a:spLocks noGrp="1"/>
          </p:cNvSpPr>
          <p:nvPr>
            <p:ph type="title"/>
          </p:nvPr>
        </p:nvSpPr>
        <p:spPr/>
        <p:txBody>
          <a:bodyPr>
            <a:normAutofit/>
          </a:bodyPr>
          <a:lstStyle/>
          <a:p>
            <a:r>
              <a:rPr lang="en-IN" sz="4000" b="1" dirty="0">
                <a:solidFill>
                  <a:schemeClr val="tx1"/>
                </a:solidFill>
                <a:latin typeface="Times New Roman" panose="02020603050405020304" pitchFamily="18" charset="0"/>
                <a:cs typeface="Times New Roman" panose="02020603050405020304" pitchFamily="18" charset="0"/>
              </a:rPr>
              <a:t>Entities and Attributes</a:t>
            </a:r>
          </a:p>
        </p:txBody>
      </p:sp>
      <p:sp>
        <p:nvSpPr>
          <p:cNvPr id="3" name="Content Placeholder 2">
            <a:extLst>
              <a:ext uri="{FF2B5EF4-FFF2-40B4-BE49-F238E27FC236}">
                <a16:creationId xmlns:a16="http://schemas.microsoft.com/office/drawing/2014/main" id="{BD6CBE52-0375-7B31-AA4F-1EA6D652F372}"/>
              </a:ext>
            </a:extLst>
          </p:cNvPr>
          <p:cNvSpPr>
            <a:spLocks noGrp="1"/>
          </p:cNvSpPr>
          <p:nvPr>
            <p:ph idx="1"/>
          </p:nvPr>
        </p:nvSpPr>
        <p:spPr>
          <a:xfrm>
            <a:off x="2589212" y="1728132"/>
            <a:ext cx="8915400" cy="4183090"/>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Customer</a:t>
            </a:r>
          </a:p>
          <a:p>
            <a:pPr marL="0" indent="0">
              <a:buNone/>
            </a:pPr>
            <a:r>
              <a:rPr lang="en-US" dirty="0" err="1">
                <a:solidFill>
                  <a:schemeClr val="tx1"/>
                </a:solidFill>
                <a:latin typeface="Times New Roman" panose="02020603050405020304" pitchFamily="18" charset="0"/>
                <a:cs typeface="Times New Roman" panose="02020603050405020304" pitchFamily="18" charset="0"/>
              </a:rPr>
              <a:t>Customer_id</a:t>
            </a:r>
            <a:r>
              <a:rPr lang="en-US" dirty="0">
                <a:solidFill>
                  <a:schemeClr val="tx1"/>
                </a:solidFill>
                <a:latin typeface="Times New Roman" panose="02020603050405020304" pitchFamily="18" charset="0"/>
                <a:cs typeface="Times New Roman" panose="02020603050405020304" pitchFamily="18" charset="0"/>
              </a:rPr>
              <a:t> (Primary Key): Unique identifier for each customer.</a:t>
            </a:r>
          </a:p>
          <a:p>
            <a:pPr marL="0" indent="0">
              <a:buNone/>
            </a:pPr>
            <a:r>
              <a:rPr lang="en-US" dirty="0">
                <a:solidFill>
                  <a:schemeClr val="tx1"/>
                </a:solidFill>
                <a:latin typeface="Times New Roman" panose="02020603050405020304" pitchFamily="18" charset="0"/>
                <a:cs typeface="Times New Roman" panose="02020603050405020304" pitchFamily="18" charset="0"/>
              </a:rPr>
              <a:t>Name: Full name of the customer.</a:t>
            </a:r>
          </a:p>
          <a:p>
            <a:pPr marL="0" indent="0">
              <a:buNone/>
            </a:pPr>
            <a:r>
              <a:rPr lang="en-US" dirty="0">
                <a:solidFill>
                  <a:schemeClr val="tx1"/>
                </a:solidFill>
                <a:latin typeface="Times New Roman" panose="02020603050405020304" pitchFamily="18" charset="0"/>
                <a:cs typeface="Times New Roman" panose="02020603050405020304" pitchFamily="18" charset="0"/>
              </a:rPr>
              <a:t>Email: Customer's email address.</a:t>
            </a:r>
          </a:p>
          <a:p>
            <a:pPr marL="0" indent="0">
              <a:buNone/>
            </a:pPr>
            <a:r>
              <a:rPr lang="en-US" dirty="0" err="1">
                <a:solidFill>
                  <a:schemeClr val="tx1"/>
                </a:solidFill>
                <a:latin typeface="Times New Roman" panose="02020603050405020304" pitchFamily="18" charset="0"/>
                <a:cs typeface="Times New Roman" panose="02020603050405020304" pitchFamily="18" charset="0"/>
              </a:rPr>
              <a:t>PhoneNumber</a:t>
            </a:r>
            <a:r>
              <a:rPr lang="en-US" dirty="0">
                <a:solidFill>
                  <a:schemeClr val="tx1"/>
                </a:solidFill>
                <a:latin typeface="Times New Roman" panose="02020603050405020304" pitchFamily="18" charset="0"/>
                <a:cs typeface="Times New Roman" panose="02020603050405020304" pitchFamily="18" charset="0"/>
              </a:rPr>
              <a:t>: Phone number of the customer.</a:t>
            </a:r>
          </a:p>
          <a:p>
            <a:pPr marL="0" indent="0">
              <a:buNone/>
            </a:pPr>
            <a:r>
              <a:rPr lang="en-US" dirty="0" err="1">
                <a:solidFill>
                  <a:schemeClr val="tx1"/>
                </a:solidFill>
                <a:latin typeface="Times New Roman" panose="02020603050405020304" pitchFamily="18" charset="0"/>
                <a:cs typeface="Times New Roman" panose="02020603050405020304" pitchFamily="18" charset="0"/>
              </a:rPr>
              <a:t>RegistrationDate</a:t>
            </a:r>
            <a:r>
              <a:rPr lang="en-US" dirty="0">
                <a:solidFill>
                  <a:schemeClr val="tx1"/>
                </a:solidFill>
                <a:latin typeface="Times New Roman" panose="02020603050405020304" pitchFamily="18" charset="0"/>
                <a:cs typeface="Times New Roman" panose="02020603050405020304" pitchFamily="18" charset="0"/>
              </a:rPr>
              <a:t>: Timestamp when the customer was added to the system.</a:t>
            </a:r>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Category</a:t>
            </a:r>
          </a:p>
          <a:p>
            <a:pPr marL="0" indent="0">
              <a:buNone/>
            </a:pPr>
            <a:r>
              <a:rPr lang="en-US" dirty="0" err="1">
                <a:solidFill>
                  <a:schemeClr val="tx1"/>
                </a:solidFill>
                <a:latin typeface="Times New Roman" panose="02020603050405020304" pitchFamily="18" charset="0"/>
                <a:cs typeface="Times New Roman" panose="02020603050405020304" pitchFamily="18" charset="0"/>
              </a:rPr>
              <a:t>Category_id</a:t>
            </a:r>
            <a:r>
              <a:rPr lang="en-US" dirty="0">
                <a:solidFill>
                  <a:schemeClr val="tx1"/>
                </a:solidFill>
                <a:latin typeface="Times New Roman" panose="02020603050405020304" pitchFamily="18" charset="0"/>
                <a:cs typeface="Times New Roman" panose="02020603050405020304" pitchFamily="18" charset="0"/>
              </a:rPr>
              <a:t> (Primary Key): Unique identifier for each category.</a:t>
            </a:r>
          </a:p>
          <a:p>
            <a:pPr marL="0" indent="0">
              <a:buNone/>
            </a:pPr>
            <a:r>
              <a:rPr lang="en-US" dirty="0" err="1">
                <a:solidFill>
                  <a:schemeClr val="tx1"/>
                </a:solidFill>
                <a:latin typeface="Times New Roman" panose="02020603050405020304" pitchFamily="18" charset="0"/>
                <a:cs typeface="Times New Roman" panose="02020603050405020304" pitchFamily="18" charset="0"/>
              </a:rPr>
              <a:t>Category_Name</a:t>
            </a:r>
            <a:r>
              <a:rPr lang="en-US" dirty="0">
                <a:solidFill>
                  <a:schemeClr val="tx1"/>
                </a:solidFill>
                <a:latin typeface="Times New Roman" panose="02020603050405020304" pitchFamily="18" charset="0"/>
                <a:cs typeface="Times New Roman" panose="02020603050405020304" pitchFamily="18" charset="0"/>
              </a:rPr>
              <a:t>: Name of the feedback category.</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4706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6F5A2E-1713-80CB-00CA-2B835A31680E}"/>
              </a:ext>
            </a:extLst>
          </p:cNvPr>
          <p:cNvSpPr>
            <a:spLocks noGrp="1"/>
          </p:cNvSpPr>
          <p:nvPr>
            <p:ph idx="1"/>
          </p:nvPr>
        </p:nvSpPr>
        <p:spPr>
          <a:xfrm>
            <a:off x="2589212" y="847288"/>
            <a:ext cx="8915400" cy="5063934"/>
          </a:xfrm>
        </p:spPr>
        <p:txBody>
          <a:bodyPr>
            <a:normAutofit fontScale="92500" lnSpcReduction="10000"/>
          </a:bodyPr>
          <a:lstStyle/>
          <a:p>
            <a:r>
              <a:rPr lang="en-US" sz="2600" dirty="0">
                <a:solidFill>
                  <a:schemeClr val="tx1"/>
                </a:solidFill>
                <a:latin typeface="Times New Roman" panose="02020603050405020304" pitchFamily="18" charset="0"/>
                <a:cs typeface="Times New Roman" panose="02020603050405020304" pitchFamily="18" charset="0"/>
              </a:rPr>
              <a:t>Admin</a:t>
            </a:r>
          </a:p>
          <a:p>
            <a:pPr marL="0" indent="0">
              <a:buNone/>
            </a:pPr>
            <a:r>
              <a:rPr lang="en-US" sz="1900" dirty="0" err="1">
                <a:solidFill>
                  <a:schemeClr val="tx1"/>
                </a:solidFill>
                <a:latin typeface="Times New Roman" panose="02020603050405020304" pitchFamily="18" charset="0"/>
                <a:cs typeface="Times New Roman" panose="02020603050405020304" pitchFamily="18" charset="0"/>
              </a:rPr>
              <a:t>Admin_id</a:t>
            </a:r>
            <a:r>
              <a:rPr lang="en-US" sz="1900" dirty="0">
                <a:solidFill>
                  <a:schemeClr val="tx1"/>
                </a:solidFill>
                <a:latin typeface="Times New Roman" panose="02020603050405020304" pitchFamily="18" charset="0"/>
                <a:cs typeface="Times New Roman" panose="02020603050405020304" pitchFamily="18" charset="0"/>
              </a:rPr>
              <a:t> (Primary Key): Unique identifier for each admin.</a:t>
            </a:r>
          </a:p>
          <a:p>
            <a:pPr marL="0" indent="0">
              <a:buNone/>
            </a:pPr>
            <a:r>
              <a:rPr lang="en-US" sz="1900" dirty="0">
                <a:solidFill>
                  <a:schemeClr val="tx1"/>
                </a:solidFill>
                <a:latin typeface="Times New Roman" panose="02020603050405020304" pitchFamily="18" charset="0"/>
                <a:cs typeface="Times New Roman" panose="02020603050405020304" pitchFamily="18" charset="0"/>
              </a:rPr>
              <a:t>Name: Full name of the admin.</a:t>
            </a:r>
          </a:p>
          <a:p>
            <a:pPr marL="0" indent="0">
              <a:buNone/>
            </a:pPr>
            <a:r>
              <a:rPr lang="en-US" sz="1900" dirty="0">
                <a:solidFill>
                  <a:schemeClr val="tx1"/>
                </a:solidFill>
                <a:latin typeface="Times New Roman" panose="02020603050405020304" pitchFamily="18" charset="0"/>
                <a:cs typeface="Times New Roman" panose="02020603050405020304" pitchFamily="18" charset="0"/>
              </a:rPr>
              <a:t>Email: Admin's email address.</a:t>
            </a:r>
          </a:p>
          <a:p>
            <a:pPr marL="0" indent="0">
              <a:buNone/>
            </a:pPr>
            <a:r>
              <a:rPr lang="en-US" sz="1900" dirty="0">
                <a:solidFill>
                  <a:schemeClr val="tx1"/>
                </a:solidFill>
                <a:latin typeface="Times New Roman" panose="02020603050405020304" pitchFamily="18" charset="0"/>
                <a:cs typeface="Times New Roman" panose="02020603050405020304" pitchFamily="18" charset="0"/>
              </a:rPr>
              <a:t>Password: Encrypted password for login.</a:t>
            </a: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r>
              <a:rPr lang="en-US" sz="2600" dirty="0" err="1">
                <a:solidFill>
                  <a:schemeClr val="tx1"/>
                </a:solidFill>
                <a:latin typeface="Times New Roman" panose="02020603050405020304" pitchFamily="18" charset="0"/>
                <a:cs typeface="Times New Roman" panose="02020603050405020304" pitchFamily="18" charset="0"/>
              </a:rPr>
              <a:t>Feedbac</a:t>
            </a:r>
            <a:r>
              <a:rPr lang="en-IN" sz="2600" dirty="0">
                <a:solidFill>
                  <a:schemeClr val="tx1"/>
                </a:solidFill>
                <a:latin typeface="Times New Roman" panose="02020603050405020304" pitchFamily="18" charset="0"/>
                <a:cs typeface="Times New Roman" panose="02020603050405020304" pitchFamily="18" charset="0"/>
              </a:rPr>
              <a:t>k</a:t>
            </a:r>
          </a:p>
          <a:p>
            <a:pPr marL="0" indent="0">
              <a:buNone/>
            </a:pPr>
            <a:r>
              <a:rPr lang="en-US" sz="1900" dirty="0" err="1">
                <a:solidFill>
                  <a:schemeClr val="tx1"/>
                </a:solidFill>
                <a:latin typeface="Times New Roman" panose="02020603050405020304" pitchFamily="18" charset="0"/>
                <a:cs typeface="Times New Roman" panose="02020603050405020304" pitchFamily="18" charset="0"/>
              </a:rPr>
              <a:t>Feedback_id</a:t>
            </a:r>
            <a:r>
              <a:rPr lang="en-US" sz="1900" dirty="0">
                <a:solidFill>
                  <a:schemeClr val="tx1"/>
                </a:solidFill>
                <a:latin typeface="Times New Roman" panose="02020603050405020304" pitchFamily="18" charset="0"/>
                <a:cs typeface="Times New Roman" panose="02020603050405020304" pitchFamily="18" charset="0"/>
              </a:rPr>
              <a:t> (Primary Key): Unique identifier for each feedback entry.</a:t>
            </a:r>
          </a:p>
          <a:p>
            <a:pPr marL="0" indent="0">
              <a:buNone/>
            </a:pPr>
            <a:r>
              <a:rPr lang="en-US" sz="1900" dirty="0" err="1">
                <a:solidFill>
                  <a:schemeClr val="tx1"/>
                </a:solidFill>
                <a:latin typeface="Times New Roman" panose="02020603050405020304" pitchFamily="18" charset="0"/>
                <a:cs typeface="Times New Roman" panose="02020603050405020304" pitchFamily="18" charset="0"/>
              </a:rPr>
              <a:t>Customer_id</a:t>
            </a:r>
            <a:r>
              <a:rPr lang="en-US" sz="1900" dirty="0">
                <a:solidFill>
                  <a:schemeClr val="tx1"/>
                </a:solidFill>
                <a:latin typeface="Times New Roman" panose="02020603050405020304" pitchFamily="18" charset="0"/>
                <a:cs typeface="Times New Roman" panose="02020603050405020304" pitchFamily="18" charset="0"/>
              </a:rPr>
              <a:t> (Foreign Key): References </a:t>
            </a:r>
            <a:r>
              <a:rPr lang="en-US" sz="1900" dirty="0" err="1">
                <a:solidFill>
                  <a:schemeClr val="tx1"/>
                </a:solidFill>
                <a:latin typeface="Times New Roman" panose="02020603050405020304" pitchFamily="18" charset="0"/>
                <a:cs typeface="Times New Roman" panose="02020603050405020304" pitchFamily="18" charset="0"/>
              </a:rPr>
              <a:t>customer_id</a:t>
            </a:r>
            <a:r>
              <a:rPr lang="en-US" sz="1900" dirty="0">
                <a:solidFill>
                  <a:schemeClr val="tx1"/>
                </a:solidFill>
                <a:latin typeface="Times New Roman" panose="02020603050405020304" pitchFamily="18" charset="0"/>
                <a:cs typeface="Times New Roman" panose="02020603050405020304" pitchFamily="18" charset="0"/>
              </a:rPr>
              <a:t> in the Customer table.</a:t>
            </a:r>
          </a:p>
          <a:p>
            <a:pPr marL="0" indent="0">
              <a:buNone/>
            </a:pPr>
            <a:r>
              <a:rPr lang="en-US" sz="1900" dirty="0" err="1">
                <a:solidFill>
                  <a:schemeClr val="tx1"/>
                </a:solidFill>
                <a:latin typeface="Times New Roman" panose="02020603050405020304" pitchFamily="18" charset="0"/>
                <a:cs typeface="Times New Roman" panose="02020603050405020304" pitchFamily="18" charset="0"/>
              </a:rPr>
              <a:t>Category_id</a:t>
            </a:r>
            <a:r>
              <a:rPr lang="en-US" sz="1900" dirty="0">
                <a:solidFill>
                  <a:schemeClr val="tx1"/>
                </a:solidFill>
                <a:latin typeface="Times New Roman" panose="02020603050405020304" pitchFamily="18" charset="0"/>
                <a:cs typeface="Times New Roman" panose="02020603050405020304" pitchFamily="18" charset="0"/>
              </a:rPr>
              <a:t> (Foreign Key): References </a:t>
            </a:r>
            <a:r>
              <a:rPr lang="en-US" sz="1900" dirty="0" err="1">
                <a:solidFill>
                  <a:schemeClr val="tx1"/>
                </a:solidFill>
                <a:latin typeface="Times New Roman" panose="02020603050405020304" pitchFamily="18" charset="0"/>
                <a:cs typeface="Times New Roman" panose="02020603050405020304" pitchFamily="18" charset="0"/>
              </a:rPr>
              <a:t>category_id</a:t>
            </a:r>
            <a:r>
              <a:rPr lang="en-US" sz="1900" dirty="0">
                <a:solidFill>
                  <a:schemeClr val="tx1"/>
                </a:solidFill>
                <a:latin typeface="Times New Roman" panose="02020603050405020304" pitchFamily="18" charset="0"/>
                <a:cs typeface="Times New Roman" panose="02020603050405020304" pitchFamily="18" charset="0"/>
              </a:rPr>
              <a:t> in the Category table.</a:t>
            </a:r>
          </a:p>
          <a:p>
            <a:pPr marL="0" indent="0">
              <a:buNone/>
            </a:pPr>
            <a:r>
              <a:rPr lang="en-US" sz="1900" dirty="0" err="1">
                <a:solidFill>
                  <a:schemeClr val="tx1"/>
                </a:solidFill>
                <a:latin typeface="Times New Roman" panose="02020603050405020304" pitchFamily="18" charset="0"/>
                <a:cs typeface="Times New Roman" panose="02020603050405020304" pitchFamily="18" charset="0"/>
              </a:rPr>
              <a:t>Feedback_text</a:t>
            </a:r>
            <a:r>
              <a:rPr lang="en-US" sz="1900" dirty="0">
                <a:solidFill>
                  <a:schemeClr val="tx1"/>
                </a:solidFill>
                <a:latin typeface="Times New Roman" panose="02020603050405020304" pitchFamily="18" charset="0"/>
                <a:cs typeface="Times New Roman" panose="02020603050405020304" pitchFamily="18" charset="0"/>
              </a:rPr>
              <a:t>: Detailed description of the feedback.</a:t>
            </a:r>
          </a:p>
          <a:p>
            <a:pPr marL="0" indent="0">
              <a:buNone/>
            </a:pPr>
            <a:r>
              <a:rPr lang="en-US" sz="1900" dirty="0">
                <a:solidFill>
                  <a:schemeClr val="tx1"/>
                </a:solidFill>
                <a:latin typeface="Times New Roman" panose="02020603050405020304" pitchFamily="18" charset="0"/>
                <a:cs typeface="Times New Roman" panose="02020603050405020304" pitchFamily="18" charset="0"/>
              </a:rPr>
              <a:t>Rating : Numeric rating given by the customer.</a:t>
            </a:r>
          </a:p>
          <a:p>
            <a:pPr marL="0" indent="0">
              <a:buNone/>
            </a:pPr>
            <a:r>
              <a:rPr lang="en-US" sz="1900" dirty="0" err="1">
                <a:solidFill>
                  <a:schemeClr val="tx1"/>
                </a:solidFill>
                <a:latin typeface="Times New Roman" panose="02020603050405020304" pitchFamily="18" charset="0"/>
                <a:cs typeface="Times New Roman" panose="02020603050405020304" pitchFamily="18" charset="0"/>
              </a:rPr>
              <a:t>Submission_Date</a:t>
            </a:r>
            <a:r>
              <a:rPr lang="en-US" sz="1900" dirty="0">
                <a:solidFill>
                  <a:schemeClr val="tx1"/>
                </a:solidFill>
                <a:latin typeface="Times New Roman" panose="02020603050405020304" pitchFamily="18" charset="0"/>
                <a:cs typeface="Times New Roman" panose="02020603050405020304" pitchFamily="18" charset="0"/>
              </a:rPr>
              <a:t>: Date and time when the feedback was submitted.</a:t>
            </a:r>
          </a:p>
        </p:txBody>
      </p:sp>
    </p:spTree>
    <p:extLst>
      <p:ext uri="{BB962C8B-B14F-4D97-AF65-F5344CB8AC3E}">
        <p14:creationId xmlns:p14="http://schemas.microsoft.com/office/powerpoint/2010/main" val="2772869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0C654-1DD5-54A5-1EDD-51ABEC4561C7}"/>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Query</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6539D7C-5896-77BA-6C8D-CAAD804FB5EB}"/>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Find Feedback Submitted within a Specific Date Range.</a:t>
            </a:r>
          </a:p>
          <a:p>
            <a:r>
              <a:rPr lang="en-US" sz="2400" dirty="0">
                <a:latin typeface="Times New Roman" panose="02020603050405020304" pitchFamily="18" charset="0"/>
                <a:cs typeface="Times New Roman" panose="02020603050405020304" pitchFamily="18" charset="0"/>
              </a:rPr>
              <a:t>List Most Recent Feedback ,Get the 5 most recent feedback entries.</a:t>
            </a:r>
          </a:p>
          <a:p>
            <a:r>
              <a:rPr lang="en-IN" sz="2400" dirty="0">
                <a:latin typeface="Times New Roman" panose="02020603050405020304" pitchFamily="18" charset="0"/>
                <a:cs typeface="Times New Roman" panose="02020603050405020304" pitchFamily="18" charset="0"/>
              </a:rPr>
              <a:t>Retrieve Positive Feedback .</a:t>
            </a:r>
          </a:p>
          <a:p>
            <a:r>
              <a:rPr lang="en-US" sz="2400" dirty="0">
                <a:latin typeface="Times New Roman" panose="02020603050405020304" pitchFamily="18" charset="0"/>
                <a:cs typeface="Times New Roman" panose="02020603050405020304" pitchFamily="18" charset="0"/>
              </a:rPr>
              <a:t>Fetch Feedback Submitted in the Last 7 Days.</a:t>
            </a:r>
          </a:p>
          <a:p>
            <a:r>
              <a:rPr lang="en-US" sz="2400" dirty="0">
                <a:latin typeface="Times New Roman" panose="02020603050405020304" pitchFamily="18" charset="0"/>
                <a:cs typeface="Times New Roman" panose="02020603050405020304" pitchFamily="18" charset="0"/>
              </a:rPr>
              <a:t>Retrieve All Feedback for a Specific Category.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3765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AB164-DE56-296D-1707-DCFD826F23D7}"/>
              </a:ext>
            </a:extLst>
          </p:cNvPr>
          <p:cNvSpPr>
            <a:spLocks noGrp="1"/>
          </p:cNvSpPr>
          <p:nvPr>
            <p:ph type="title"/>
          </p:nvPr>
        </p:nvSpPr>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Conclusion</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79609C0-48C9-F932-62AB-2B5B03EB0F9F}"/>
              </a:ext>
            </a:extLst>
          </p:cNvPr>
          <p:cNvSpPr>
            <a:spLocks noGrp="1"/>
          </p:cNvSpPr>
          <p:nvPr>
            <p:ph idx="1"/>
          </p:nvPr>
        </p:nvSpPr>
        <p:spPr>
          <a:xfrm>
            <a:off x="2589212" y="1905000"/>
            <a:ext cx="8915400" cy="4006222"/>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Successfully implemented core functionalities like feedback submission, categorization, and admin management.</a:t>
            </a:r>
          </a:p>
          <a:p>
            <a:r>
              <a:rPr lang="en-US" sz="2400" dirty="0">
                <a:solidFill>
                  <a:schemeClr val="tx1"/>
                </a:solidFill>
                <a:latin typeface="Times New Roman" panose="02020603050405020304" pitchFamily="18" charset="0"/>
                <a:cs typeface="Times New Roman" panose="02020603050405020304" pitchFamily="18" charset="0"/>
              </a:rPr>
              <a:t>Designed a structured and scalable MySQL database to store feedback data </a:t>
            </a:r>
            <a:r>
              <a:rPr lang="en-US" sz="2400" dirty="0" err="1">
                <a:solidFill>
                  <a:schemeClr val="tx1"/>
                </a:solidFill>
                <a:latin typeface="Times New Roman" panose="02020603050405020304" pitchFamily="18" charset="0"/>
                <a:cs typeface="Times New Roman" panose="02020603050405020304" pitchFamily="18" charset="0"/>
              </a:rPr>
              <a:t>securely.Enhanced</a:t>
            </a:r>
            <a:r>
              <a:rPr lang="en-US" sz="2400" dirty="0">
                <a:solidFill>
                  <a:schemeClr val="tx1"/>
                </a:solidFill>
                <a:latin typeface="Times New Roman" panose="02020603050405020304" pitchFamily="18" charset="0"/>
                <a:cs typeface="Times New Roman" panose="02020603050405020304" pitchFamily="18" charset="0"/>
              </a:rPr>
              <a:t> efficiency in handling customer feedback and generating actionable insights.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065705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59</TotalTime>
  <Words>355</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Times New Roman</vt:lpstr>
      <vt:lpstr>Wingdings 3</vt:lpstr>
      <vt:lpstr>Wisp</vt:lpstr>
      <vt:lpstr>Customer Feedback Management System</vt:lpstr>
      <vt:lpstr>Introduction</vt:lpstr>
      <vt:lpstr>Objectives</vt:lpstr>
      <vt:lpstr>Tables</vt:lpstr>
      <vt:lpstr>Entities and Attributes</vt:lpstr>
      <vt:lpstr>PowerPoint Presentation</vt:lpstr>
      <vt:lpstr>Query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Nathiya J</dc:creator>
  <cp:lastModifiedBy>Nathiya J</cp:lastModifiedBy>
  <cp:revision>1</cp:revision>
  <dcterms:created xsi:type="dcterms:W3CDTF">2025-01-13T13:31:55Z</dcterms:created>
  <dcterms:modified xsi:type="dcterms:W3CDTF">2025-01-14T10:43:56Z</dcterms:modified>
</cp:coreProperties>
</file>