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 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NATHIYA. J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312219167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 err="1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Email ID:</a:t>
            </a:r>
            <a:r>
              <a:rPr lang="en-GB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navithanathiya@gmail.com</a:t>
            </a:r>
            <a:endParaRPr lang="en-IN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711</Words>
  <Application>Microsoft Office PowerPoint</Application>
  <PresentationFormat>Custom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37</cp:revision>
  <dcterms:created xsi:type="dcterms:W3CDTF">2024-03-29T15:07:00Z</dcterms:created>
  <dcterms:modified xsi:type="dcterms:W3CDTF">2024-09-24T06:30:18Z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