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</a:t>
            </a: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 Analysis using </a:t>
            </a:r>
            <a:r>
              <a:rPr lang="en-US" b="1" dirty="0" smtClean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NAME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</a:t>
            </a:r>
            <a:r>
              <a:rPr lang="en-IN" alt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ATHIYA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.</a:t>
            </a:r>
            <a:r>
              <a:rPr lang="en-IN" alt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J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NO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312219167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DEPARTMENT:</a:t>
            </a:r>
            <a:r>
              <a:rPr lang="en-IN" alt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smtClean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Email ID:nathiyanavitha345807@gmail.com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</a:t>
            </a:r>
            <a:endParaRPr lang="en-IN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kaggle</a:t>
            </a:r>
            <a:r>
              <a:rPr lang="en-US" sz="2400" dirty="0" smtClean="0">
                <a:latin typeface="Baskerville Old Face" panose="02020602080505020303" pitchFamily="18" charset="0"/>
              </a:rPr>
              <a:t> and collect the data in a row format ( e.g., exce</a:t>
            </a:r>
            <a:r>
              <a:rPr lang="en-US" sz="2400" dirty="0">
                <a:latin typeface="Baskerville Old Face" panose="02020602080505020303" pitchFamily="18" charset="0"/>
              </a:rPr>
              <a:t>l</a:t>
            </a:r>
            <a:r>
              <a:rPr lang="en-US" sz="2400" dirty="0" smtClean="0">
                <a:latin typeface="Baskerville Old Face" panose="02020602080505020303" pitchFamily="18" charset="0"/>
              </a:rPr>
              <a:t>) 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barchat</a:t>
            </a:r>
            <a:r>
              <a:rPr lang="en-US" sz="2400" dirty="0" smtClean="0">
                <a:latin typeface="Baskerville Old Face" panose="02020602080505020303" pitchFamily="18" charset="0"/>
              </a:rPr>
              <a:t> ,line graph)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skerville Old Face" panose="02020602080505020303" pitchFamily="18" charset="0"/>
              </a:rPr>
              <a:t>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Cheeper</a:t>
            </a:r>
            <a:r>
              <a:rPr lang="en-US" sz="2400" dirty="0" smtClean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bigdata</a:t>
            </a:r>
            <a:r>
              <a:rPr lang="en-US" sz="2400" dirty="0" smtClean="0">
                <a:latin typeface="Baskerville Old Face" panose="02020602080505020303" pitchFamily="18" charset="0"/>
              </a:rPr>
              <a:t> and searching engine and smaller amount in AI and support 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 smtClean="0">
                <a:latin typeface="Baskerville Old Face" panose="02020602080505020303" pitchFamily="18" charset="0"/>
              </a:rPr>
              <a:t>Conclusion 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salarys</a:t>
            </a:r>
            <a:r>
              <a:rPr lang="en-US" sz="2400" dirty="0" smtClean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departmets</a:t>
            </a:r>
            <a:r>
              <a:rPr lang="en-US" sz="2400" dirty="0" smtClean="0">
                <a:latin typeface="Baskerville Old Face" panose="02020602080505020303" pitchFamily="18" charset="0"/>
              </a:rPr>
              <a:t> 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cheeper</a:t>
            </a:r>
            <a:r>
              <a:rPr lang="en-US" sz="2400" dirty="0" smtClean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 smtClean="0">
                <a:latin typeface="Baskerville Old Face" panose="02020602080505020303" pitchFamily="18" charset="0"/>
              </a:rPr>
              <a:t>and support .</a:t>
            </a:r>
            <a:endParaRPr lang="en-US" sz="2400" smtClean="0">
              <a:latin typeface="Baskerville Old Face" panose="02020602080505020303" pitchFamily="18" charset="0"/>
            </a:endParaRP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</a:t>
            </a:r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 smtClean="0">
                <a:latin typeface="Baskerville Old Face" panose="02020602080505020303" pitchFamily="18" charset="0"/>
              </a:rPr>
              <a:t>      </a:t>
            </a:r>
            <a:r>
              <a:rPr sz="3600" spc="-20" dirty="0" smtClean="0">
                <a:latin typeface="Baskerville Old Face" panose="02020602080505020303" pitchFamily="18" charset="0"/>
              </a:rPr>
              <a:t>P</a:t>
            </a:r>
            <a:r>
              <a:rPr sz="3600" spc="15" dirty="0" smtClean="0">
                <a:latin typeface="Baskerville Old Face" panose="02020602080505020303" pitchFamily="18" charset="0"/>
              </a:rPr>
              <a:t>ROB</a:t>
            </a:r>
            <a:r>
              <a:rPr sz="3600" spc="55" dirty="0" smtClean="0">
                <a:latin typeface="Baskerville Old Face" panose="02020602080505020303" pitchFamily="18" charset="0"/>
              </a:rPr>
              <a:t>L</a:t>
            </a:r>
            <a:r>
              <a:rPr sz="3600" spc="-20" dirty="0" smtClean="0">
                <a:latin typeface="Baskerville Old Face" panose="02020602080505020303" pitchFamily="18" charset="0"/>
              </a:rPr>
              <a:t>E</a:t>
            </a:r>
            <a:r>
              <a:rPr sz="3600" spc="20" dirty="0" smtClean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 smtClean="0">
                <a:latin typeface="Baskerville Old Face" panose="02020602080505020303" pitchFamily="18" charset="0"/>
              </a:rPr>
              <a:t>S</a:t>
            </a:r>
            <a:r>
              <a:rPr sz="3600" spc="-370" dirty="0" smtClean="0">
                <a:latin typeface="Baskerville Old Face" panose="02020602080505020303" pitchFamily="18" charset="0"/>
              </a:rPr>
              <a:t>T</a:t>
            </a:r>
            <a:r>
              <a:rPr sz="3600" spc="-375" dirty="0" smtClean="0">
                <a:latin typeface="Baskerville Old Face" panose="02020602080505020303" pitchFamily="18" charset="0"/>
              </a:rPr>
              <a:t>A</a:t>
            </a:r>
            <a:r>
              <a:rPr sz="3600" spc="15" dirty="0" smtClean="0">
                <a:latin typeface="Baskerville Old Face" panose="02020602080505020303" pitchFamily="18" charset="0"/>
              </a:rPr>
              <a:t>T</a:t>
            </a:r>
            <a:r>
              <a:rPr sz="3600" spc="-10" dirty="0" smtClean="0">
                <a:latin typeface="Baskerville Old Face" panose="02020602080505020303" pitchFamily="18" charset="0"/>
              </a:rPr>
              <a:t>E</a:t>
            </a:r>
            <a:r>
              <a:rPr sz="3600" spc="-20" dirty="0" smtClean="0">
                <a:latin typeface="Baskerville Old Face" panose="02020602080505020303" pitchFamily="18" charset="0"/>
              </a:rPr>
              <a:t>ME</a:t>
            </a:r>
            <a:r>
              <a:rPr sz="3600" spc="10" dirty="0" smtClean="0">
                <a:latin typeface="Baskerville Old Face" panose="02020602080505020303" pitchFamily="18" charset="0"/>
              </a:rPr>
              <a:t>NT</a:t>
            </a:r>
            <a:br>
              <a:rPr lang="en-US" sz="3600" spc="10" dirty="0" smtClean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Problem Statement :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	</a:t>
            </a:r>
            <a:r>
              <a:rPr lang="en-US" sz="2000" b="1" dirty="0" smtClean="0">
                <a:latin typeface="Baskerville Old Face" panose="02020602080505020303" pitchFamily="18" charset="0"/>
              </a:rPr>
              <a:t>“our company’s employees performance evaluation process is currently  manual, time-consuming, and lacks data – driven insights making it challenging to:</a:t>
            </a:r>
            <a:endParaRPr lang="en-US" dirty="0" smtClean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2" algn="l"/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2" algn="l"/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3" algn="l"/>
            <a:endParaRPr lang="en-US" sz="2000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 smtClean="0">
                <a:latin typeface="Baskerville Old Face" panose="02020602080505020303" pitchFamily="18" charset="0"/>
              </a:rPr>
              <a:t>PROJECT</a:t>
            </a:r>
            <a:r>
              <a:rPr lang="en-US" sz="3600" spc="5" dirty="0" smtClean="0">
                <a:latin typeface="Baskerville Old Face" panose="02020602080505020303" pitchFamily="18" charset="0"/>
              </a:rPr>
              <a:t> </a:t>
            </a:r>
            <a:r>
              <a:rPr sz="3600" spc="-20" dirty="0" smtClean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Project objective: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 smtClean="0">
                <a:latin typeface="Baskerville Old Face" panose="02020602080505020303" pitchFamily="18" charset="0"/>
              </a:rPr>
              <a:t>analyse</a:t>
            </a:r>
            <a:r>
              <a:rPr lang="en-US" sz="2000" b="1" dirty="0" smtClean="0">
                <a:latin typeface="Baskerville Old Face" panose="02020602080505020303" pitchFamily="18" charset="0"/>
              </a:rPr>
              <a:t> and evaluate employee performance 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Scope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skerville Old Face" panose="02020602080505020303" pitchFamily="18" charset="0"/>
              </a:rPr>
              <a:t>Develop a performance analysis framework and merits (e.g., KPIs, benchmarks)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skerville Old Face" panose="02020602080505020303" pitchFamily="18" charset="0"/>
              </a:rPr>
              <a:t> Design and implement data visualizations and reports for stakeholders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skerville Old Face" panose="02020602080505020303" pitchFamily="18" charset="0"/>
              </a:rPr>
              <a:t>Identify areas for improvement and data – driven solutions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 smtClean="0">
                <a:latin typeface="Baskerville Old Face" panose="02020602080505020303" pitchFamily="18" charset="0"/>
              </a:rPr>
              <a:t>requirments</a:t>
            </a:r>
            <a:r>
              <a:rPr lang="en-US" sz="2000" b="1" dirty="0" smtClean="0">
                <a:latin typeface="Baskerville Old Face" panose="02020602080505020303" pitchFamily="18" charset="0"/>
              </a:rPr>
              <a:t> of the organization.</a:t>
            </a:r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HR DEPARTMENT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MANAGERS AND SUPERVISORS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EMPLOYEES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SENIOR LEADERSHIP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TRAINING AND DEVELOPMENT TEAM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COMPENSATIONS AND BENEFITS TEAM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SUCCESSION PLANNING TEAM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 smtClean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 smtClean="0">
                <a:latin typeface="Baskerville Old Face" panose="02020602080505020303" pitchFamily="18" charset="0"/>
              </a:rPr>
              <a:t>organsizes</a:t>
            </a:r>
            <a:r>
              <a:rPr lang="en-US" sz="2000" b="1" dirty="0" smtClean="0">
                <a:latin typeface="Baskerville Old Face" panose="02020602080505020303" pitchFamily="18" charset="0"/>
              </a:rPr>
              <a:t> data for easy comparison of salary distribution 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endParaRPr lang="en-US" sz="2000" b="1" dirty="0" smtClean="0">
              <a:latin typeface="Baskerville Old Face" panose="02020602080505020303" pitchFamily="18" charset="0"/>
            </a:endParaRP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Font: The design the characters example :Baskerville old font 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endParaRPr lang="en-US" sz="2000" b="1" dirty="0" smtClean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  <a:endParaRPr lang="en-US" sz="20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  <a:endParaRPr lang="en-US" sz="20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  <a:endParaRPr lang="en-US" sz="20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 smtClean="0">
                <a:latin typeface="Baskerville Old Face" panose="02020602080505020303" pitchFamily="18" charset="0"/>
              </a:rPr>
              <a:t>     </a:t>
            </a:r>
            <a:r>
              <a:rPr sz="4000" spc="15" dirty="0" smtClean="0">
                <a:latin typeface="Baskerville Old Face" panose="02020602080505020303" pitchFamily="18" charset="0"/>
              </a:rPr>
              <a:t>THE</a:t>
            </a:r>
            <a:r>
              <a:rPr sz="4000" spc="20" dirty="0" smtClean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This project will help full to identify the AI technology uses 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This will useful for communication skill development </a:t>
            </a: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5166</Words>
  <Application>WPS Presentation</Application>
  <PresentationFormat>Widescreen</PresentationFormat>
  <Paragraphs>156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Baskerville Old Face</vt:lpstr>
      <vt:lpstr>Times New Roman</vt:lpstr>
      <vt:lpstr>Algerian</vt:lpstr>
      <vt:lpstr>Calibri</vt:lpstr>
      <vt:lpstr>Microsoft YaHei</vt:lpstr>
      <vt:lpstr>Arial Unicode MS</vt:lpstr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演示文稿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WPS_1633177925</cp:lastModifiedBy>
  <cp:revision>33</cp:revision>
  <dcterms:created xsi:type="dcterms:W3CDTF">2024-03-29T15:07:00Z</dcterms:created>
  <dcterms:modified xsi:type="dcterms:W3CDTF">2024-09-17T07:29:41Z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