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15532-52C2-4CC3-A86D-1EE4E6A1B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n°10</a:t>
            </a:r>
            <a:br>
              <a:rPr lang="fr-FR" dirty="0"/>
            </a:br>
            <a:r>
              <a:rPr lang="fr-FR" dirty="0"/>
              <a:t>Open </a:t>
            </a:r>
            <a:r>
              <a:rPr lang="fr-FR" dirty="0" err="1"/>
              <a:t>classrooms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4DA959-F244-40A1-A1EE-364105876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Créez une API sécurisée RESTful en utilisant Django REST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6809D-412D-4F8E-8705-C08A2D10EA4B}"/>
              </a:ext>
            </a:extLst>
          </p:cNvPr>
          <p:cNvSpPr txBox="1"/>
          <p:nvPr/>
        </p:nvSpPr>
        <p:spPr>
          <a:xfrm>
            <a:off x="9487949" y="5706657"/>
            <a:ext cx="34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Romano Nathan</a:t>
            </a:r>
          </a:p>
        </p:txBody>
      </p:sp>
    </p:spTree>
    <p:extLst>
      <p:ext uri="{BB962C8B-B14F-4D97-AF65-F5344CB8AC3E}">
        <p14:creationId xmlns:p14="http://schemas.microsoft.com/office/powerpoint/2010/main" val="16935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2BCDE-2A63-45C8-A86A-3EA00D98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F0F2A-1A81-489F-926F-F51876CF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 suis…</a:t>
            </a:r>
          </a:p>
          <a:p>
            <a:r>
              <a:rPr lang="fr-FR" dirty="0"/>
              <a:t>Parcours</a:t>
            </a:r>
          </a:p>
          <a:p>
            <a:r>
              <a:rPr lang="fr-FR" dirty="0"/>
              <a:t>Motivations</a:t>
            </a:r>
          </a:p>
          <a:p>
            <a:r>
              <a:rPr lang="fr-FR" dirty="0"/>
              <a:t>Objectifs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7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2BAFC-A2BA-45F9-9D6F-0F4DBCA0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C28B4-3F18-4E18-8EC1-F9335C03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en lui-même</a:t>
            </a:r>
          </a:p>
          <a:p>
            <a:r>
              <a:rPr lang="fr-FR" dirty="0"/>
              <a:t>But final</a:t>
            </a:r>
          </a:p>
          <a:p>
            <a:r>
              <a:rPr lang="fr-FR" dirty="0"/>
              <a:t>Demandes</a:t>
            </a:r>
          </a:p>
          <a:p>
            <a:r>
              <a:rPr lang="fr-FR" dirty="0"/>
              <a:t>Les livrables</a:t>
            </a:r>
          </a:p>
        </p:txBody>
      </p:sp>
    </p:spTree>
    <p:extLst>
      <p:ext uri="{BB962C8B-B14F-4D97-AF65-F5344CB8AC3E}">
        <p14:creationId xmlns:p14="http://schemas.microsoft.com/office/powerpoint/2010/main" val="73200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789F2-15D1-4177-B19B-193D58BF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76649-AEA1-49F2-BA96-9C69B06D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732907"/>
          </a:xfrm>
        </p:spPr>
        <p:txBody>
          <a:bodyPr/>
          <a:lstStyle/>
          <a:p>
            <a:r>
              <a:rPr lang="fr-FR" dirty="0"/>
              <a:t>Première semaine de cours</a:t>
            </a:r>
          </a:p>
          <a:p>
            <a:r>
              <a:rPr lang="fr-FR" dirty="0"/>
              <a:t>Analyse des différents </a:t>
            </a:r>
            <a:r>
              <a:rPr lang="fr-FR" dirty="0" err="1"/>
              <a:t>Endpoints</a:t>
            </a:r>
            <a:r>
              <a:rPr lang="fr-FR" dirty="0"/>
              <a:t> et leur applications</a:t>
            </a:r>
          </a:p>
          <a:p>
            <a:r>
              <a:rPr lang="fr-FR" dirty="0"/>
              <a:t>Développement du projet sous Django REST</a:t>
            </a:r>
          </a:p>
        </p:txBody>
      </p:sp>
    </p:spTree>
    <p:extLst>
      <p:ext uri="{BB962C8B-B14F-4D97-AF65-F5344CB8AC3E}">
        <p14:creationId xmlns:p14="http://schemas.microsoft.com/office/powerpoint/2010/main" val="1456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D4157-49A3-433C-8C39-4F307513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8FB9C-5B06-4B48-804B-91791579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Apprendre à utiliser Postman</a:t>
            </a:r>
          </a:p>
          <a:p>
            <a:r>
              <a:rPr lang="fr-FR" dirty="0"/>
              <a:t>La sécurité OWASP</a:t>
            </a:r>
          </a:p>
          <a:p>
            <a:r>
              <a:rPr lang="fr-FR" dirty="0"/>
              <a:t>La mise en place des </a:t>
            </a:r>
            <a:r>
              <a:rPr lang="fr-FR" dirty="0" err="1"/>
              <a:t>endpoints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5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7E603-5684-4426-9917-BD8A15B5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fr-FR" dirty="0"/>
              <a:t>Le code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22C5C-994C-4FB0-B923-9404E34B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158849" cy="3308172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viewsets</a:t>
            </a:r>
            <a:r>
              <a:rPr lang="fr-FR" dirty="0"/>
              <a:t> </a:t>
            </a:r>
          </a:p>
          <a:p>
            <a:r>
              <a:rPr lang="fr-FR" dirty="0"/>
              <a:t>Les </a:t>
            </a:r>
            <a:r>
              <a:rPr lang="fr-FR" dirty="0" err="1"/>
              <a:t>Endpoints</a:t>
            </a:r>
            <a:endParaRPr lang="fr-FR" dirty="0"/>
          </a:p>
          <a:p>
            <a:r>
              <a:rPr lang="fr-FR" dirty="0"/>
              <a:t>Les permissions</a:t>
            </a:r>
          </a:p>
          <a:p>
            <a:r>
              <a:rPr lang="fr-FR" dirty="0"/>
              <a:t>Les </a:t>
            </a:r>
            <a:r>
              <a:rPr lang="fr-FR" dirty="0" err="1"/>
              <a:t>models</a:t>
            </a:r>
            <a:endParaRPr lang="fr-FR" dirty="0"/>
          </a:p>
          <a:p>
            <a:r>
              <a:rPr lang="fr-FR" dirty="0"/>
              <a:t>Access </a:t>
            </a:r>
            <a:r>
              <a:rPr lang="fr-FR" dirty="0" err="1"/>
              <a:t>Token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C75A5C-43F0-47CF-9403-0A7FD5500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8514" y="2158175"/>
            <a:ext cx="4948659" cy="3308170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579230-81E4-48A8-B3C0-E17F6458F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FFEE65-9133-4600-ADC0-BC2B3FB37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67CBDE32-54AF-4D74-A618-24A4E2DB5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36"/>
          <a:stretch/>
        </p:blipFill>
        <p:spPr>
          <a:xfrm>
            <a:off x="5955948" y="2314897"/>
            <a:ext cx="4613872" cy="29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1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B4362-5B4F-421F-992C-62C24C9B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fr-FR" dirty="0"/>
              <a:t>Démonstration du code sur Postman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7E2D2-4121-46FF-9665-71D5C2BF0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158849" cy="3308172"/>
          </a:xfrm>
        </p:spPr>
        <p:txBody>
          <a:bodyPr>
            <a:normAutofit/>
          </a:bodyPr>
          <a:lstStyle/>
          <a:p>
            <a:r>
              <a:rPr lang="fr-FR" dirty="0"/>
              <a:t>Les différentes requêtes </a:t>
            </a:r>
          </a:p>
          <a:p>
            <a:r>
              <a:rPr lang="fr-FR" dirty="0"/>
              <a:t>Utilisation des </a:t>
            </a:r>
            <a:r>
              <a:rPr lang="fr-FR" dirty="0" err="1"/>
              <a:t>Auth</a:t>
            </a:r>
            <a:endParaRPr lang="fr-FR" dirty="0"/>
          </a:p>
          <a:p>
            <a:r>
              <a:rPr lang="fr-FR" dirty="0"/>
              <a:t>Les variables</a:t>
            </a:r>
          </a:p>
          <a:p>
            <a:r>
              <a:rPr lang="fr-FR" dirty="0"/>
              <a:t>Les headers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665F15-BCDE-4C3D-9271-60A47B769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8514" y="2158175"/>
            <a:ext cx="4948659" cy="3308170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CBA3EE-1F46-4F3C-BADE-22FA0B248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CC73E9-1291-40B8-A3E7-C8B009D28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5BE966A8-8A43-4B2B-AA99-59123211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48" y="2843599"/>
            <a:ext cx="4613872" cy="19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5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7DF28-D71E-45CF-9D12-68077ADD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 petit tour des livrables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C5FE6F2-09E4-45ED-A8FE-ED3D51C54731}"/>
              </a:ext>
            </a:extLst>
          </p:cNvPr>
          <p:cNvSpPr txBox="1">
            <a:spLocks/>
          </p:cNvSpPr>
          <p:nvPr/>
        </p:nvSpPr>
        <p:spPr>
          <a:xfrm>
            <a:off x="1130270" y="2158175"/>
            <a:ext cx="4158849" cy="3308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 </a:t>
            </a:r>
            <a:r>
              <a:rPr lang="en-US" dirty="0" err="1"/>
              <a:t>programme</a:t>
            </a:r>
            <a:endParaRPr lang="en-US" dirty="0"/>
          </a:p>
          <a:p>
            <a:r>
              <a:rPr lang="en-US" dirty="0"/>
              <a:t>Postman</a:t>
            </a:r>
          </a:p>
          <a:p>
            <a:r>
              <a:rPr lang="en-US" dirty="0"/>
              <a:t>Access Token</a:t>
            </a:r>
          </a:p>
          <a:p>
            <a:endParaRPr lang="en-US" dirty="0"/>
          </a:p>
          <a:p>
            <a:pPr marL="0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665F15-BCDE-4C3D-9271-60A47B769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8514" y="2158175"/>
            <a:ext cx="4948659" cy="330817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CBA3EE-1F46-4F3C-BADE-22FA0B248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CC73E9-1291-40B8-A3E7-C8B009D28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 descr="Une image contenant texte, capture d’écran, moniteur, noir&#10;&#10;Description générée automatiquement">
            <a:extLst>
              <a:ext uri="{FF2B5EF4-FFF2-40B4-BE49-F238E27FC236}">
                <a16:creationId xmlns:a16="http://schemas.microsoft.com/office/drawing/2014/main" id="{B3D5875C-5806-40F5-ACBE-36AB4D17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06" y="2314897"/>
            <a:ext cx="4469956" cy="29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07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5975</TotalTime>
  <Words>109</Words>
  <Application>Microsoft Office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Montserrat</vt:lpstr>
      <vt:lpstr>Galerie</vt:lpstr>
      <vt:lpstr>Projet n°10 Open classrooms</vt:lpstr>
      <vt:lpstr>Présentation personnelle</vt:lpstr>
      <vt:lpstr>Présentation du projet</vt:lpstr>
      <vt:lpstr>Planning</vt:lpstr>
      <vt:lpstr>Difficultés rencontrées</vt:lpstr>
      <vt:lpstr>Le code source</vt:lpstr>
      <vt:lpstr>Démonstration du code sur Postman</vt:lpstr>
      <vt:lpstr>Un petit tour des livrables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  Open classrooms</dc:title>
  <dc:creator>nathan Romano</dc:creator>
  <cp:lastModifiedBy>nathan Romano</cp:lastModifiedBy>
  <cp:revision>40</cp:revision>
  <dcterms:created xsi:type="dcterms:W3CDTF">2021-04-15T09:58:40Z</dcterms:created>
  <dcterms:modified xsi:type="dcterms:W3CDTF">2021-12-22T11:17:47Z</dcterms:modified>
</cp:coreProperties>
</file>