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15532-52C2-4CC3-A86D-1EE4E6A1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  <a:br>
              <a:rPr lang="fr-FR" dirty="0"/>
            </a:br>
            <a:r>
              <a:rPr lang="fr-FR" dirty="0"/>
              <a:t>Open </a:t>
            </a:r>
            <a:r>
              <a:rPr lang="fr-FR" dirty="0" err="1"/>
              <a:t>classrooms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DA959-F244-40A1-A1EE-364105876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Résolvez des problèmes en utilisant des algorithmes en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6809D-412D-4F8E-8705-C08A2D10EA4B}"/>
              </a:ext>
            </a:extLst>
          </p:cNvPr>
          <p:cNvSpPr txBox="1"/>
          <p:nvPr/>
        </p:nvSpPr>
        <p:spPr>
          <a:xfrm>
            <a:off x="9487949" y="5706657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Romano Nathan</a:t>
            </a:r>
          </a:p>
        </p:txBody>
      </p:sp>
    </p:spTree>
    <p:extLst>
      <p:ext uri="{BB962C8B-B14F-4D97-AF65-F5344CB8AC3E}">
        <p14:creationId xmlns:p14="http://schemas.microsoft.com/office/powerpoint/2010/main" val="16935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BCDE-2A63-45C8-A86A-3EA00D9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F0F2A-1A81-489F-926F-F51876CF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suis…</a:t>
            </a:r>
          </a:p>
          <a:p>
            <a:r>
              <a:rPr lang="fr-FR" dirty="0"/>
              <a:t>Parcours</a:t>
            </a:r>
          </a:p>
          <a:p>
            <a:r>
              <a:rPr lang="fr-FR" dirty="0"/>
              <a:t>Motivations</a:t>
            </a:r>
          </a:p>
          <a:p>
            <a:r>
              <a:rPr lang="fr-FR" dirty="0"/>
              <a:t>Objectifs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7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BAFC-A2BA-45F9-9D6F-0F4DBCA0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C28B4-3F18-4E18-8EC1-F9335C0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en lui-même</a:t>
            </a:r>
          </a:p>
          <a:p>
            <a:r>
              <a:rPr lang="fr-FR" dirty="0"/>
              <a:t>But final</a:t>
            </a:r>
          </a:p>
          <a:p>
            <a:r>
              <a:rPr lang="fr-FR" dirty="0"/>
              <a:t>Demandes</a:t>
            </a:r>
          </a:p>
          <a:p>
            <a:r>
              <a:rPr lang="fr-FR" dirty="0"/>
              <a:t>Les livrables</a:t>
            </a:r>
          </a:p>
        </p:txBody>
      </p:sp>
    </p:spTree>
    <p:extLst>
      <p:ext uri="{BB962C8B-B14F-4D97-AF65-F5344CB8AC3E}">
        <p14:creationId xmlns:p14="http://schemas.microsoft.com/office/powerpoint/2010/main" val="7320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789F2-15D1-4177-B19B-193D58BF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76649-AEA1-49F2-BA96-9C69B06D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/>
          <a:lstStyle/>
          <a:p>
            <a:r>
              <a:rPr lang="fr-FR" dirty="0"/>
              <a:t>Première semaine de cours</a:t>
            </a:r>
          </a:p>
          <a:p>
            <a:r>
              <a:rPr lang="fr-FR" dirty="0"/>
              <a:t>Etudes des algorithmes </a:t>
            </a:r>
          </a:p>
          <a:p>
            <a:r>
              <a:rPr lang="fr-FR" dirty="0"/>
              <a:t>Développement de l’algorithme de force brute</a:t>
            </a:r>
          </a:p>
          <a:p>
            <a:r>
              <a:rPr lang="fr-FR" dirty="0"/>
              <a:t>Etude des algorithmes plus poussé</a:t>
            </a:r>
          </a:p>
          <a:p>
            <a:r>
              <a:rPr lang="fr-FR" dirty="0"/>
              <a:t>Développement de l’algorithme optimisé </a:t>
            </a:r>
          </a:p>
          <a:p>
            <a:r>
              <a:rPr lang="fr-FR" dirty="0"/>
              <a:t>Traitement des fichiers du 3eme exercice</a:t>
            </a:r>
          </a:p>
        </p:txBody>
      </p:sp>
    </p:spTree>
    <p:extLst>
      <p:ext uri="{BB962C8B-B14F-4D97-AF65-F5344CB8AC3E}">
        <p14:creationId xmlns:p14="http://schemas.microsoft.com/office/powerpoint/2010/main" val="145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D4157-49A3-433C-8C39-4F307513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8FB9C-5B06-4B48-804B-91791579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algorithmes gloutons</a:t>
            </a:r>
          </a:p>
          <a:p>
            <a:pPr marL="0" indent="0">
              <a:buNone/>
            </a:pPr>
            <a:r>
              <a:rPr lang="fr-FR" dirty="0"/>
              <a:t>	Les arbres couvrants :</a:t>
            </a:r>
          </a:p>
          <a:p>
            <a:r>
              <a:rPr lang="fr-FR" dirty="0" err="1"/>
              <a:t>Kruskal</a:t>
            </a:r>
            <a:r>
              <a:rPr lang="fr-FR" dirty="0"/>
              <a:t> (Non retenu)</a:t>
            </a:r>
          </a:p>
          <a:p>
            <a:r>
              <a:rPr lang="fr-FR" dirty="0"/>
              <a:t>Prim (Non retenu)</a:t>
            </a:r>
          </a:p>
          <a:p>
            <a:pPr marL="0" indent="0">
              <a:buNone/>
            </a:pPr>
            <a:r>
              <a:rPr lang="fr-FR" dirty="0"/>
              <a:t>	Optimisation combinatoire :</a:t>
            </a:r>
          </a:p>
          <a:p>
            <a:r>
              <a:rPr lang="fr-FR" dirty="0" err="1"/>
              <a:t>Knapsack</a:t>
            </a:r>
            <a:r>
              <a:rPr lang="fr-FR" dirty="0"/>
              <a:t> (Retenu)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56948-F767-4C7A-95F3-0E708C6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BFCE5-D57C-48A8-B580-41A332F9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Créations de toutes les combinaisons possibles aux nombres de valeurs</a:t>
            </a:r>
          </a:p>
          <a:p>
            <a:endParaRPr lang="fr-FR" dirty="0"/>
          </a:p>
          <a:p>
            <a:r>
              <a:rPr lang="fr-FR" dirty="0"/>
              <a:t>Beaucoup de manipulations</a:t>
            </a:r>
          </a:p>
          <a:p>
            <a:endParaRPr lang="fr-FR" dirty="0"/>
          </a:p>
          <a:p>
            <a:r>
              <a:rPr lang="fr-FR" dirty="0"/>
              <a:t>Complexité algorithmique O(2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Pas viable pour un grand nombre d’informations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D4544B-D231-4AF8-8F4F-4441EF90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51" y="2787175"/>
            <a:ext cx="476483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A3C25-05B3-49EB-B9C5-33253D83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optimisé (Sac à dos)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87AD6-95EC-496C-9AA8-FCFA442C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678" y="1711354"/>
            <a:ext cx="3634677" cy="3917659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pour cout de 0 à W faire</a:t>
            </a:r>
          </a:p>
          <a:p>
            <a:pPr marL="0" indent="0">
              <a:buNone/>
            </a:pPr>
            <a:r>
              <a:rPr lang="fr-FR" dirty="0"/>
              <a:t>  T[0,c] := 0</a:t>
            </a:r>
          </a:p>
          <a:p>
            <a:pPr marL="0" indent="0">
              <a:buNone/>
            </a:pPr>
            <a:r>
              <a:rPr lang="fr-FR" dirty="0"/>
              <a:t>fin pour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pour action de 1 à n faire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pour cout de 0 à W faire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si c&gt;=w[i] alors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max(T[i-1,c], T[i-1, c-w[i]] + p[i])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rgbClr val="FF0000"/>
                </a:solidFill>
              </a:rPr>
              <a:t>sinon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T[i-1,c]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fin si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fin pour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fin pour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56C146-3CF0-4F64-A8BD-3B6F18E42B32}"/>
              </a:ext>
            </a:extLst>
          </p:cNvPr>
          <p:cNvSpPr txBox="1"/>
          <p:nvPr/>
        </p:nvSpPr>
        <p:spPr>
          <a:xfrm>
            <a:off x="1130270" y="1728132"/>
            <a:ext cx="538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1" u="sng" dirty="0">
                <a:solidFill>
                  <a:srgbClr val="202122"/>
                </a:solidFill>
                <a:effectLst/>
                <a:latin typeface="Nimbus Roman No9 L"/>
              </a:rPr>
              <a:t>Complexité algorithmique</a:t>
            </a:r>
            <a:r>
              <a:rPr lang="fr-FR" b="0" dirty="0">
                <a:solidFill>
                  <a:srgbClr val="202122"/>
                </a:solidFill>
                <a:effectLst/>
                <a:latin typeface="Nimbus Roman No9 L"/>
              </a:rPr>
              <a:t> :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Nimbus Roman No9 L"/>
              </a:rPr>
              <a:t>nW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endParaRPr lang="fr-FR" dirty="0">
              <a:solidFill>
                <a:srgbClr val="202122"/>
              </a:solidFill>
              <a:latin typeface="Nimbus Roman No9 L"/>
            </a:endParaRPr>
          </a:p>
          <a:p>
            <a:r>
              <a:rPr lang="fr-FR" i="1" u="sng" dirty="0">
                <a:latin typeface="Nimbus Roman No9 L"/>
              </a:rPr>
              <a:t>consommation de mémoire</a:t>
            </a:r>
            <a:r>
              <a:rPr lang="fr-FR" dirty="0">
                <a:latin typeface="Nimbus Roman No9 L"/>
              </a:rPr>
              <a:t> :</a:t>
            </a:r>
            <a:r>
              <a:rPr lang="fr-FR" dirty="0"/>
              <a:t>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n + 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</a:p>
          <a:p>
            <a:endParaRPr lang="fr-FR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Pour n = nombre d’action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Et W = Budget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F1AF-251C-439B-BD07-748FC3379998}"/>
              </a:ext>
            </a:extLst>
          </p:cNvPr>
          <p:cNvSpPr txBox="1"/>
          <p:nvPr/>
        </p:nvSpPr>
        <p:spPr>
          <a:xfrm>
            <a:off x="1130270" y="3867325"/>
            <a:ext cx="450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limite : L’algorithme ne prend en compte que les cas ou les "Objets" ont un "poids" et une "valeur", suivi d’un poids max dans le "sac"</a:t>
            </a:r>
          </a:p>
        </p:txBody>
      </p:sp>
    </p:spTree>
    <p:extLst>
      <p:ext uri="{BB962C8B-B14F-4D97-AF65-F5344CB8AC3E}">
        <p14:creationId xmlns:p14="http://schemas.microsoft.com/office/powerpoint/2010/main" val="7464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7DF28-D71E-45CF-9D12-68077AD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tour des livrables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C5FE6F2-09E4-45ED-A8FE-ED3D51C54731}"/>
              </a:ext>
            </a:extLst>
          </p:cNvPr>
          <p:cNvSpPr txBox="1">
            <a:spLocks/>
          </p:cNvSpPr>
          <p:nvPr/>
        </p:nvSpPr>
        <p:spPr>
          <a:xfrm>
            <a:off x="1130271" y="2667699"/>
            <a:ext cx="3877958" cy="279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programmes</a:t>
            </a:r>
          </a:p>
          <a:p>
            <a:endParaRPr lang="fr-FR" dirty="0"/>
          </a:p>
          <a:p>
            <a:r>
              <a:rPr lang="fr-FR" dirty="0"/>
              <a:t>Tableau comparatif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42897-19C0-49BE-81E6-1163C5F0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746389"/>
            <a:ext cx="617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6BB4B8-9F78-43AB-ADCD-B3C610C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Tableau des différences entre les algorithmes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BB52CD6-338C-48E4-87CA-F41A4E00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68600"/>
              </p:ext>
            </p:extLst>
          </p:nvPr>
        </p:nvGraphicFramePr>
        <p:xfrm>
          <a:off x="4618374" y="1737495"/>
          <a:ext cx="6282923" cy="2623876"/>
        </p:xfrm>
        <a:graphic>
          <a:graphicData uri="http://schemas.openxmlformats.org/drawingml/2006/table">
            <a:tbl>
              <a:tblPr/>
              <a:tblGrid>
                <a:gridCol w="893193">
                  <a:extLst>
                    <a:ext uri="{9D8B030D-6E8A-4147-A177-3AD203B41FA5}">
                      <a16:colId xmlns:a16="http://schemas.microsoft.com/office/drawing/2014/main" val="1518521890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562151619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88070078"/>
                    </a:ext>
                  </a:extLst>
                </a:gridCol>
                <a:gridCol w="745955">
                  <a:extLst>
                    <a:ext uri="{9D8B030D-6E8A-4147-A177-3AD203B41FA5}">
                      <a16:colId xmlns:a16="http://schemas.microsoft.com/office/drawing/2014/main" val="107588866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3514928511"/>
                    </a:ext>
                  </a:extLst>
                </a:gridCol>
                <a:gridCol w="796067">
                  <a:extLst>
                    <a:ext uri="{9D8B030D-6E8A-4147-A177-3AD203B41FA5}">
                      <a16:colId xmlns:a16="http://schemas.microsoft.com/office/drawing/2014/main" val="2531289352"/>
                    </a:ext>
                  </a:extLst>
                </a:gridCol>
                <a:gridCol w="713605">
                  <a:extLst>
                    <a:ext uri="{9D8B030D-6E8A-4147-A177-3AD203B41FA5}">
                      <a16:colId xmlns:a16="http://schemas.microsoft.com/office/drawing/2014/main" val="419860373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2299588430"/>
                    </a:ext>
                  </a:extLst>
                </a:gridCol>
              </a:tblGrid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0743"/>
                  </a:ext>
                </a:extLst>
              </a:tr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Brute-Force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Optimisé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5240"/>
                  </a:ext>
                </a:extLst>
              </a:tr>
              <a:tr h="4719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265191"/>
                  </a:ext>
                </a:extLst>
              </a:tr>
              <a:tr h="471936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Tableaux de données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 (20)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498,00 €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56086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 (1001)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198,22 €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52264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 (1000)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197,69 €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59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6163</TotalTime>
  <Words>368</Words>
  <Application>Microsoft Office PowerPoint</Application>
  <PresentationFormat>Grand écran</PresentationFormat>
  <Paragraphs>90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Montserrat</vt:lpstr>
      <vt:lpstr>Nimbus Roman No9 L</vt:lpstr>
      <vt:lpstr>Galerie</vt:lpstr>
      <vt:lpstr>Projet n°7 Open classrooms</vt:lpstr>
      <vt:lpstr>Présentation personnelle</vt:lpstr>
      <vt:lpstr>Présentation du projet</vt:lpstr>
      <vt:lpstr>Planning</vt:lpstr>
      <vt:lpstr>Les algorithmes</vt:lpstr>
      <vt:lpstr>Algorithme de force brute</vt:lpstr>
      <vt:lpstr>Algorithme optimisé (Sac à dos)</vt:lpstr>
      <vt:lpstr>Un petit tour des livrables</vt:lpstr>
      <vt:lpstr>Tableau des différences entre les algorithmes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 Open classrooms</dc:title>
  <dc:creator>nathan Romano</dc:creator>
  <cp:lastModifiedBy>nathan Romano</cp:lastModifiedBy>
  <cp:revision>33</cp:revision>
  <dcterms:created xsi:type="dcterms:W3CDTF">2021-04-15T09:58:40Z</dcterms:created>
  <dcterms:modified xsi:type="dcterms:W3CDTF">2021-10-08T15:07:12Z</dcterms:modified>
</cp:coreProperties>
</file>