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A9AE98-874E-98E7-5AC9-0FA6E1FCD8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460A5EA-BAC3-610D-C0C9-58183B3660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3232941-4E88-073B-7967-8998948C4301}"/>
              </a:ext>
            </a:extLst>
          </p:cNvPr>
          <p:cNvSpPr>
            <a:spLocks noGrp="1"/>
          </p:cNvSpPr>
          <p:nvPr>
            <p:ph type="dt" sz="half" idx="10"/>
          </p:nvPr>
        </p:nvSpPr>
        <p:spPr/>
        <p:txBody>
          <a:bodyPr/>
          <a:lstStyle/>
          <a:p>
            <a:fld id="{6C9B6057-23EF-41E7-9533-B0D3813ECF67}" type="datetimeFigureOut">
              <a:rPr lang="en-IN" smtClean="0"/>
              <a:t>30-11-2024</a:t>
            </a:fld>
            <a:endParaRPr lang="en-IN" dirty="0"/>
          </a:p>
        </p:txBody>
      </p:sp>
      <p:sp>
        <p:nvSpPr>
          <p:cNvPr id="5" name="Footer Placeholder 4">
            <a:extLst>
              <a:ext uri="{FF2B5EF4-FFF2-40B4-BE49-F238E27FC236}">
                <a16:creationId xmlns:a16="http://schemas.microsoft.com/office/drawing/2014/main" xmlns="" id="{9E6C2F8F-6C47-D7DC-1C58-DF99156A259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0BCF2585-0177-EF50-F520-2A537CEF84D4}"/>
              </a:ext>
            </a:extLst>
          </p:cNvPr>
          <p:cNvSpPr>
            <a:spLocks noGrp="1"/>
          </p:cNvSpPr>
          <p:nvPr>
            <p:ph type="sldNum" sz="quarter" idx="12"/>
          </p:nvPr>
        </p:nvSpPr>
        <p:spPr/>
        <p:txBody>
          <a:bodyPr/>
          <a:lstStyle/>
          <a:p>
            <a:fld id="{229B1937-99DD-4473-9555-90636BE106AB}" type="slidenum">
              <a:rPr lang="en-IN" smtClean="0"/>
              <a:t>‹#›</a:t>
            </a:fld>
            <a:endParaRPr lang="en-IN" dirty="0"/>
          </a:p>
        </p:txBody>
      </p:sp>
    </p:spTree>
    <p:extLst>
      <p:ext uri="{BB962C8B-B14F-4D97-AF65-F5344CB8AC3E}">
        <p14:creationId xmlns:p14="http://schemas.microsoft.com/office/powerpoint/2010/main" val="164838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89415E-574F-8EF6-0039-88E9F566BD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C1E9C84-90FE-E95A-070E-56AA4587F8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26A13E8-734C-72F5-2477-70A8C5454F9F}"/>
              </a:ext>
            </a:extLst>
          </p:cNvPr>
          <p:cNvSpPr>
            <a:spLocks noGrp="1"/>
          </p:cNvSpPr>
          <p:nvPr>
            <p:ph type="dt" sz="half" idx="10"/>
          </p:nvPr>
        </p:nvSpPr>
        <p:spPr/>
        <p:txBody>
          <a:bodyPr/>
          <a:lstStyle/>
          <a:p>
            <a:fld id="{6C9B6057-23EF-41E7-9533-B0D3813ECF67}" type="datetimeFigureOut">
              <a:rPr lang="en-IN" smtClean="0"/>
              <a:t>30-11-2024</a:t>
            </a:fld>
            <a:endParaRPr lang="en-IN" dirty="0"/>
          </a:p>
        </p:txBody>
      </p:sp>
      <p:sp>
        <p:nvSpPr>
          <p:cNvPr id="5" name="Footer Placeholder 4">
            <a:extLst>
              <a:ext uri="{FF2B5EF4-FFF2-40B4-BE49-F238E27FC236}">
                <a16:creationId xmlns:a16="http://schemas.microsoft.com/office/drawing/2014/main" xmlns="" id="{5A2A84C6-688F-90C4-C420-7B67B4E5D6F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C49710A-7EFC-BF5E-B880-D91E80FAB917}"/>
              </a:ext>
            </a:extLst>
          </p:cNvPr>
          <p:cNvSpPr>
            <a:spLocks noGrp="1"/>
          </p:cNvSpPr>
          <p:nvPr>
            <p:ph type="sldNum" sz="quarter" idx="12"/>
          </p:nvPr>
        </p:nvSpPr>
        <p:spPr/>
        <p:txBody>
          <a:bodyPr/>
          <a:lstStyle/>
          <a:p>
            <a:fld id="{229B1937-99DD-4473-9555-90636BE106AB}" type="slidenum">
              <a:rPr lang="en-IN" smtClean="0"/>
              <a:t>‹#›</a:t>
            </a:fld>
            <a:endParaRPr lang="en-IN" dirty="0"/>
          </a:p>
        </p:txBody>
      </p:sp>
    </p:spTree>
    <p:extLst>
      <p:ext uri="{BB962C8B-B14F-4D97-AF65-F5344CB8AC3E}">
        <p14:creationId xmlns:p14="http://schemas.microsoft.com/office/powerpoint/2010/main" val="351920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23D64BD-E94A-E16B-65C2-1889464B35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FC6AEA0-8D43-CC44-A674-5D9CCFF87B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8B48F0F-7674-22A6-01A5-A46E945E996D}"/>
              </a:ext>
            </a:extLst>
          </p:cNvPr>
          <p:cNvSpPr>
            <a:spLocks noGrp="1"/>
          </p:cNvSpPr>
          <p:nvPr>
            <p:ph type="dt" sz="half" idx="10"/>
          </p:nvPr>
        </p:nvSpPr>
        <p:spPr/>
        <p:txBody>
          <a:bodyPr/>
          <a:lstStyle/>
          <a:p>
            <a:fld id="{6C9B6057-23EF-41E7-9533-B0D3813ECF67}" type="datetimeFigureOut">
              <a:rPr lang="en-IN" smtClean="0"/>
              <a:t>30-11-2024</a:t>
            </a:fld>
            <a:endParaRPr lang="en-IN" dirty="0"/>
          </a:p>
        </p:txBody>
      </p:sp>
      <p:sp>
        <p:nvSpPr>
          <p:cNvPr id="5" name="Footer Placeholder 4">
            <a:extLst>
              <a:ext uri="{FF2B5EF4-FFF2-40B4-BE49-F238E27FC236}">
                <a16:creationId xmlns:a16="http://schemas.microsoft.com/office/drawing/2014/main" xmlns="" id="{07C61313-7ADC-EFEE-A439-B84E37D6AA5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8D346E16-893E-C96B-35DE-DAC50B4BA5FF}"/>
              </a:ext>
            </a:extLst>
          </p:cNvPr>
          <p:cNvSpPr>
            <a:spLocks noGrp="1"/>
          </p:cNvSpPr>
          <p:nvPr>
            <p:ph type="sldNum" sz="quarter" idx="12"/>
          </p:nvPr>
        </p:nvSpPr>
        <p:spPr/>
        <p:txBody>
          <a:bodyPr/>
          <a:lstStyle/>
          <a:p>
            <a:fld id="{229B1937-99DD-4473-9555-90636BE106AB}" type="slidenum">
              <a:rPr lang="en-IN" smtClean="0"/>
              <a:t>‹#›</a:t>
            </a:fld>
            <a:endParaRPr lang="en-IN" dirty="0"/>
          </a:p>
        </p:txBody>
      </p:sp>
    </p:spTree>
    <p:extLst>
      <p:ext uri="{BB962C8B-B14F-4D97-AF65-F5344CB8AC3E}">
        <p14:creationId xmlns:p14="http://schemas.microsoft.com/office/powerpoint/2010/main" val="338361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36A41-8949-2078-BD4C-E511AB40D3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6DB335E-F4C4-5FB2-A7EA-96874F502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1258722-4661-35C4-0B20-4C6ABC2886F6}"/>
              </a:ext>
            </a:extLst>
          </p:cNvPr>
          <p:cNvSpPr>
            <a:spLocks noGrp="1"/>
          </p:cNvSpPr>
          <p:nvPr>
            <p:ph type="dt" sz="half" idx="10"/>
          </p:nvPr>
        </p:nvSpPr>
        <p:spPr/>
        <p:txBody>
          <a:bodyPr/>
          <a:lstStyle/>
          <a:p>
            <a:fld id="{6C9B6057-23EF-41E7-9533-B0D3813ECF67}" type="datetimeFigureOut">
              <a:rPr lang="en-IN" smtClean="0"/>
              <a:t>30-11-2024</a:t>
            </a:fld>
            <a:endParaRPr lang="en-IN" dirty="0"/>
          </a:p>
        </p:txBody>
      </p:sp>
      <p:sp>
        <p:nvSpPr>
          <p:cNvPr id="5" name="Footer Placeholder 4">
            <a:extLst>
              <a:ext uri="{FF2B5EF4-FFF2-40B4-BE49-F238E27FC236}">
                <a16:creationId xmlns:a16="http://schemas.microsoft.com/office/drawing/2014/main" xmlns="" id="{4385DECE-757E-B981-3A68-835912D4A12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F486CC53-1610-FD9C-6B31-69E86BA65192}"/>
              </a:ext>
            </a:extLst>
          </p:cNvPr>
          <p:cNvSpPr>
            <a:spLocks noGrp="1"/>
          </p:cNvSpPr>
          <p:nvPr>
            <p:ph type="sldNum" sz="quarter" idx="12"/>
          </p:nvPr>
        </p:nvSpPr>
        <p:spPr/>
        <p:txBody>
          <a:bodyPr/>
          <a:lstStyle/>
          <a:p>
            <a:fld id="{229B1937-99DD-4473-9555-90636BE106AB}" type="slidenum">
              <a:rPr lang="en-IN" smtClean="0"/>
              <a:t>‹#›</a:t>
            </a:fld>
            <a:endParaRPr lang="en-IN" dirty="0"/>
          </a:p>
        </p:txBody>
      </p:sp>
    </p:spTree>
    <p:extLst>
      <p:ext uri="{BB962C8B-B14F-4D97-AF65-F5344CB8AC3E}">
        <p14:creationId xmlns:p14="http://schemas.microsoft.com/office/powerpoint/2010/main" val="278923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065787-FDBB-456C-4080-C187925D72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2ED2BE6-0167-3477-38FD-A8C683061E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EB4E088-95EA-AE20-D429-4EB6079436C9}"/>
              </a:ext>
            </a:extLst>
          </p:cNvPr>
          <p:cNvSpPr>
            <a:spLocks noGrp="1"/>
          </p:cNvSpPr>
          <p:nvPr>
            <p:ph type="dt" sz="half" idx="10"/>
          </p:nvPr>
        </p:nvSpPr>
        <p:spPr/>
        <p:txBody>
          <a:bodyPr/>
          <a:lstStyle/>
          <a:p>
            <a:fld id="{6C9B6057-23EF-41E7-9533-B0D3813ECF67}" type="datetimeFigureOut">
              <a:rPr lang="en-IN" smtClean="0"/>
              <a:t>30-11-2024</a:t>
            </a:fld>
            <a:endParaRPr lang="en-IN" dirty="0"/>
          </a:p>
        </p:txBody>
      </p:sp>
      <p:sp>
        <p:nvSpPr>
          <p:cNvPr id="5" name="Footer Placeholder 4">
            <a:extLst>
              <a:ext uri="{FF2B5EF4-FFF2-40B4-BE49-F238E27FC236}">
                <a16:creationId xmlns:a16="http://schemas.microsoft.com/office/drawing/2014/main" xmlns="" id="{4DEC11C5-0880-944A-6D1E-3AEAEC51658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DDB57785-C822-16CA-8C0A-8357C1216F18}"/>
              </a:ext>
            </a:extLst>
          </p:cNvPr>
          <p:cNvSpPr>
            <a:spLocks noGrp="1"/>
          </p:cNvSpPr>
          <p:nvPr>
            <p:ph type="sldNum" sz="quarter" idx="12"/>
          </p:nvPr>
        </p:nvSpPr>
        <p:spPr/>
        <p:txBody>
          <a:bodyPr/>
          <a:lstStyle/>
          <a:p>
            <a:fld id="{229B1937-99DD-4473-9555-90636BE106AB}" type="slidenum">
              <a:rPr lang="en-IN" smtClean="0"/>
              <a:t>‹#›</a:t>
            </a:fld>
            <a:endParaRPr lang="en-IN" dirty="0"/>
          </a:p>
        </p:txBody>
      </p:sp>
    </p:spTree>
    <p:extLst>
      <p:ext uri="{BB962C8B-B14F-4D97-AF65-F5344CB8AC3E}">
        <p14:creationId xmlns:p14="http://schemas.microsoft.com/office/powerpoint/2010/main" val="265697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7BDC3D-17E3-6858-FBDE-27F9BA7EC2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9B8A87B-8940-2193-834B-466196CD7B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6CA4D33-1BC5-375F-54BB-B8F6861F1E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1BF7894-A6F8-93B4-42FB-CECA0342E12D}"/>
              </a:ext>
            </a:extLst>
          </p:cNvPr>
          <p:cNvSpPr>
            <a:spLocks noGrp="1"/>
          </p:cNvSpPr>
          <p:nvPr>
            <p:ph type="dt" sz="half" idx="10"/>
          </p:nvPr>
        </p:nvSpPr>
        <p:spPr/>
        <p:txBody>
          <a:bodyPr/>
          <a:lstStyle/>
          <a:p>
            <a:fld id="{6C9B6057-23EF-41E7-9533-B0D3813ECF67}" type="datetimeFigureOut">
              <a:rPr lang="en-IN" smtClean="0"/>
              <a:t>30-11-2024</a:t>
            </a:fld>
            <a:endParaRPr lang="en-IN" dirty="0"/>
          </a:p>
        </p:txBody>
      </p:sp>
      <p:sp>
        <p:nvSpPr>
          <p:cNvPr id="6" name="Footer Placeholder 5">
            <a:extLst>
              <a:ext uri="{FF2B5EF4-FFF2-40B4-BE49-F238E27FC236}">
                <a16:creationId xmlns:a16="http://schemas.microsoft.com/office/drawing/2014/main" xmlns="" id="{E22CEC49-472D-C404-1847-DE9B29F6EB7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9C97F257-4102-3B7D-BD79-D4535B1E9E96}"/>
              </a:ext>
            </a:extLst>
          </p:cNvPr>
          <p:cNvSpPr>
            <a:spLocks noGrp="1"/>
          </p:cNvSpPr>
          <p:nvPr>
            <p:ph type="sldNum" sz="quarter" idx="12"/>
          </p:nvPr>
        </p:nvSpPr>
        <p:spPr/>
        <p:txBody>
          <a:bodyPr/>
          <a:lstStyle/>
          <a:p>
            <a:fld id="{229B1937-99DD-4473-9555-90636BE106AB}" type="slidenum">
              <a:rPr lang="en-IN" smtClean="0"/>
              <a:t>‹#›</a:t>
            </a:fld>
            <a:endParaRPr lang="en-IN" dirty="0"/>
          </a:p>
        </p:txBody>
      </p:sp>
    </p:spTree>
    <p:extLst>
      <p:ext uri="{BB962C8B-B14F-4D97-AF65-F5344CB8AC3E}">
        <p14:creationId xmlns:p14="http://schemas.microsoft.com/office/powerpoint/2010/main" val="57091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76E91E-53E8-4D5B-1976-2EF1B62673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E994BCA-B88A-8D02-86F8-070B0EDF3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3AA04B9-F126-CF91-3B55-E398019AA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00E3CA7-22CC-0F27-BBC7-D6EA7BEF8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09FE933-0639-5820-5910-26AB474265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F0F8AA4-D9AE-4D3C-DD1B-ACA27DFE4235}"/>
              </a:ext>
            </a:extLst>
          </p:cNvPr>
          <p:cNvSpPr>
            <a:spLocks noGrp="1"/>
          </p:cNvSpPr>
          <p:nvPr>
            <p:ph type="dt" sz="half" idx="10"/>
          </p:nvPr>
        </p:nvSpPr>
        <p:spPr/>
        <p:txBody>
          <a:bodyPr/>
          <a:lstStyle/>
          <a:p>
            <a:fld id="{6C9B6057-23EF-41E7-9533-B0D3813ECF67}" type="datetimeFigureOut">
              <a:rPr lang="en-IN" smtClean="0"/>
              <a:t>30-11-2024</a:t>
            </a:fld>
            <a:endParaRPr lang="en-IN" dirty="0"/>
          </a:p>
        </p:txBody>
      </p:sp>
      <p:sp>
        <p:nvSpPr>
          <p:cNvPr id="8" name="Footer Placeholder 7">
            <a:extLst>
              <a:ext uri="{FF2B5EF4-FFF2-40B4-BE49-F238E27FC236}">
                <a16:creationId xmlns:a16="http://schemas.microsoft.com/office/drawing/2014/main" xmlns="" id="{2CC0D86A-4F4C-B4D4-A8E8-5C93868906C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56F5E7DE-C497-C1BC-8B55-B54FA015437D}"/>
              </a:ext>
            </a:extLst>
          </p:cNvPr>
          <p:cNvSpPr>
            <a:spLocks noGrp="1"/>
          </p:cNvSpPr>
          <p:nvPr>
            <p:ph type="sldNum" sz="quarter" idx="12"/>
          </p:nvPr>
        </p:nvSpPr>
        <p:spPr/>
        <p:txBody>
          <a:bodyPr/>
          <a:lstStyle/>
          <a:p>
            <a:fld id="{229B1937-99DD-4473-9555-90636BE106AB}" type="slidenum">
              <a:rPr lang="en-IN" smtClean="0"/>
              <a:t>‹#›</a:t>
            </a:fld>
            <a:endParaRPr lang="en-IN" dirty="0"/>
          </a:p>
        </p:txBody>
      </p:sp>
    </p:spTree>
    <p:extLst>
      <p:ext uri="{BB962C8B-B14F-4D97-AF65-F5344CB8AC3E}">
        <p14:creationId xmlns:p14="http://schemas.microsoft.com/office/powerpoint/2010/main" val="135379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F40B6F-2964-174C-8D93-D22B238154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AC0F6CF-B7A1-EB4C-EE29-BE1C4A8BC7B2}"/>
              </a:ext>
            </a:extLst>
          </p:cNvPr>
          <p:cNvSpPr>
            <a:spLocks noGrp="1"/>
          </p:cNvSpPr>
          <p:nvPr>
            <p:ph type="dt" sz="half" idx="10"/>
          </p:nvPr>
        </p:nvSpPr>
        <p:spPr/>
        <p:txBody>
          <a:bodyPr/>
          <a:lstStyle/>
          <a:p>
            <a:fld id="{6C9B6057-23EF-41E7-9533-B0D3813ECF67}" type="datetimeFigureOut">
              <a:rPr lang="en-IN" smtClean="0"/>
              <a:t>30-11-2024</a:t>
            </a:fld>
            <a:endParaRPr lang="en-IN" dirty="0"/>
          </a:p>
        </p:txBody>
      </p:sp>
      <p:sp>
        <p:nvSpPr>
          <p:cNvPr id="4" name="Footer Placeholder 3">
            <a:extLst>
              <a:ext uri="{FF2B5EF4-FFF2-40B4-BE49-F238E27FC236}">
                <a16:creationId xmlns:a16="http://schemas.microsoft.com/office/drawing/2014/main" xmlns="" id="{7299B9CA-DC8B-A987-1D6D-F7D62BE2E04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C72E66E6-F397-AC80-124E-13C7715DC93D}"/>
              </a:ext>
            </a:extLst>
          </p:cNvPr>
          <p:cNvSpPr>
            <a:spLocks noGrp="1"/>
          </p:cNvSpPr>
          <p:nvPr>
            <p:ph type="sldNum" sz="quarter" idx="12"/>
          </p:nvPr>
        </p:nvSpPr>
        <p:spPr/>
        <p:txBody>
          <a:bodyPr/>
          <a:lstStyle/>
          <a:p>
            <a:fld id="{229B1937-99DD-4473-9555-90636BE106AB}" type="slidenum">
              <a:rPr lang="en-IN" smtClean="0"/>
              <a:t>‹#›</a:t>
            </a:fld>
            <a:endParaRPr lang="en-IN" dirty="0"/>
          </a:p>
        </p:txBody>
      </p:sp>
    </p:spTree>
    <p:extLst>
      <p:ext uri="{BB962C8B-B14F-4D97-AF65-F5344CB8AC3E}">
        <p14:creationId xmlns:p14="http://schemas.microsoft.com/office/powerpoint/2010/main" val="358477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0615FF0-2DA2-9772-243C-2D33DB4E6911}"/>
              </a:ext>
            </a:extLst>
          </p:cNvPr>
          <p:cNvSpPr>
            <a:spLocks noGrp="1"/>
          </p:cNvSpPr>
          <p:nvPr>
            <p:ph type="dt" sz="half" idx="10"/>
          </p:nvPr>
        </p:nvSpPr>
        <p:spPr/>
        <p:txBody>
          <a:bodyPr/>
          <a:lstStyle/>
          <a:p>
            <a:fld id="{6C9B6057-23EF-41E7-9533-B0D3813ECF67}" type="datetimeFigureOut">
              <a:rPr lang="en-IN" smtClean="0"/>
              <a:t>30-11-2024</a:t>
            </a:fld>
            <a:endParaRPr lang="en-IN" dirty="0"/>
          </a:p>
        </p:txBody>
      </p:sp>
      <p:sp>
        <p:nvSpPr>
          <p:cNvPr id="3" name="Footer Placeholder 2">
            <a:extLst>
              <a:ext uri="{FF2B5EF4-FFF2-40B4-BE49-F238E27FC236}">
                <a16:creationId xmlns:a16="http://schemas.microsoft.com/office/drawing/2014/main" xmlns="" id="{F94BCA15-6CDD-6AF9-1BE1-6B2B09CA1D2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A9B8F7A7-15A5-93F3-8415-20CDEE5A6812}"/>
              </a:ext>
            </a:extLst>
          </p:cNvPr>
          <p:cNvSpPr>
            <a:spLocks noGrp="1"/>
          </p:cNvSpPr>
          <p:nvPr>
            <p:ph type="sldNum" sz="quarter" idx="12"/>
          </p:nvPr>
        </p:nvSpPr>
        <p:spPr/>
        <p:txBody>
          <a:bodyPr/>
          <a:lstStyle/>
          <a:p>
            <a:fld id="{229B1937-99DD-4473-9555-90636BE106AB}" type="slidenum">
              <a:rPr lang="en-IN" smtClean="0"/>
              <a:t>‹#›</a:t>
            </a:fld>
            <a:endParaRPr lang="en-IN" dirty="0"/>
          </a:p>
        </p:txBody>
      </p:sp>
    </p:spTree>
    <p:extLst>
      <p:ext uri="{BB962C8B-B14F-4D97-AF65-F5344CB8AC3E}">
        <p14:creationId xmlns:p14="http://schemas.microsoft.com/office/powerpoint/2010/main" val="1024406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F1134-12DD-CC50-E82A-36036025F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2D2E7F7-E189-0FDF-3686-ABB340289F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B57D1C9-1A76-596A-2A0D-4BB1EB09C8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BA8D837-5FE9-60CA-1411-CCFF91075CD5}"/>
              </a:ext>
            </a:extLst>
          </p:cNvPr>
          <p:cNvSpPr>
            <a:spLocks noGrp="1"/>
          </p:cNvSpPr>
          <p:nvPr>
            <p:ph type="dt" sz="half" idx="10"/>
          </p:nvPr>
        </p:nvSpPr>
        <p:spPr/>
        <p:txBody>
          <a:bodyPr/>
          <a:lstStyle/>
          <a:p>
            <a:fld id="{6C9B6057-23EF-41E7-9533-B0D3813ECF67}" type="datetimeFigureOut">
              <a:rPr lang="en-IN" smtClean="0"/>
              <a:t>30-11-2024</a:t>
            </a:fld>
            <a:endParaRPr lang="en-IN" dirty="0"/>
          </a:p>
        </p:txBody>
      </p:sp>
      <p:sp>
        <p:nvSpPr>
          <p:cNvPr id="6" name="Footer Placeholder 5">
            <a:extLst>
              <a:ext uri="{FF2B5EF4-FFF2-40B4-BE49-F238E27FC236}">
                <a16:creationId xmlns:a16="http://schemas.microsoft.com/office/drawing/2014/main" xmlns="" id="{9363B316-F6A8-E8FF-29EF-B20A4A5B78E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9F9F0CC9-C451-A601-F26E-B449E1A1EBB3}"/>
              </a:ext>
            </a:extLst>
          </p:cNvPr>
          <p:cNvSpPr>
            <a:spLocks noGrp="1"/>
          </p:cNvSpPr>
          <p:nvPr>
            <p:ph type="sldNum" sz="quarter" idx="12"/>
          </p:nvPr>
        </p:nvSpPr>
        <p:spPr/>
        <p:txBody>
          <a:bodyPr/>
          <a:lstStyle/>
          <a:p>
            <a:fld id="{229B1937-99DD-4473-9555-90636BE106AB}" type="slidenum">
              <a:rPr lang="en-IN" smtClean="0"/>
              <a:t>‹#›</a:t>
            </a:fld>
            <a:endParaRPr lang="en-IN" dirty="0"/>
          </a:p>
        </p:txBody>
      </p:sp>
    </p:spTree>
    <p:extLst>
      <p:ext uri="{BB962C8B-B14F-4D97-AF65-F5344CB8AC3E}">
        <p14:creationId xmlns:p14="http://schemas.microsoft.com/office/powerpoint/2010/main" val="80416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4FE32C-E010-5EC9-4910-1A00C5F10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7743E2A-892B-3564-447C-481AE47EF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xmlns="" id="{7AD302FD-41DD-645B-78F5-43D34076D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AECF8CB-3662-E88D-27B1-53B274B9D590}"/>
              </a:ext>
            </a:extLst>
          </p:cNvPr>
          <p:cNvSpPr>
            <a:spLocks noGrp="1"/>
          </p:cNvSpPr>
          <p:nvPr>
            <p:ph type="dt" sz="half" idx="10"/>
          </p:nvPr>
        </p:nvSpPr>
        <p:spPr/>
        <p:txBody>
          <a:bodyPr/>
          <a:lstStyle/>
          <a:p>
            <a:fld id="{6C9B6057-23EF-41E7-9533-B0D3813ECF67}" type="datetimeFigureOut">
              <a:rPr lang="en-IN" smtClean="0"/>
              <a:t>30-11-2024</a:t>
            </a:fld>
            <a:endParaRPr lang="en-IN" dirty="0"/>
          </a:p>
        </p:txBody>
      </p:sp>
      <p:sp>
        <p:nvSpPr>
          <p:cNvPr id="6" name="Footer Placeholder 5">
            <a:extLst>
              <a:ext uri="{FF2B5EF4-FFF2-40B4-BE49-F238E27FC236}">
                <a16:creationId xmlns:a16="http://schemas.microsoft.com/office/drawing/2014/main" xmlns="" id="{48E19652-ABCB-BE1B-FB6E-EE6344A1E6A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C3A1CA15-E91B-4D2F-338D-50F8D6140913}"/>
              </a:ext>
            </a:extLst>
          </p:cNvPr>
          <p:cNvSpPr>
            <a:spLocks noGrp="1"/>
          </p:cNvSpPr>
          <p:nvPr>
            <p:ph type="sldNum" sz="quarter" idx="12"/>
          </p:nvPr>
        </p:nvSpPr>
        <p:spPr/>
        <p:txBody>
          <a:bodyPr/>
          <a:lstStyle/>
          <a:p>
            <a:fld id="{229B1937-99DD-4473-9555-90636BE106AB}" type="slidenum">
              <a:rPr lang="en-IN" smtClean="0"/>
              <a:t>‹#›</a:t>
            </a:fld>
            <a:endParaRPr lang="en-IN" dirty="0"/>
          </a:p>
        </p:txBody>
      </p:sp>
    </p:spTree>
    <p:extLst>
      <p:ext uri="{BB962C8B-B14F-4D97-AF65-F5344CB8AC3E}">
        <p14:creationId xmlns:p14="http://schemas.microsoft.com/office/powerpoint/2010/main" val="24864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72542B-6C2A-5722-A8AD-26D8910366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07A27D0-2FD8-08EA-60F0-E236436D0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3429164-879E-E527-4D62-EDBFE10F86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B6057-23EF-41E7-9533-B0D3813ECF67}" type="datetimeFigureOut">
              <a:rPr lang="en-IN" smtClean="0"/>
              <a:t>30-11-2024</a:t>
            </a:fld>
            <a:endParaRPr lang="en-IN" dirty="0"/>
          </a:p>
        </p:txBody>
      </p:sp>
      <p:sp>
        <p:nvSpPr>
          <p:cNvPr id="5" name="Footer Placeholder 4">
            <a:extLst>
              <a:ext uri="{FF2B5EF4-FFF2-40B4-BE49-F238E27FC236}">
                <a16:creationId xmlns:a16="http://schemas.microsoft.com/office/drawing/2014/main" xmlns="" id="{6D2C33A0-B08B-B391-9391-179A879AA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08F380C3-EC24-6B89-83E8-F9B4F540CE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B1937-99DD-4473-9555-90636BE106AB}" type="slidenum">
              <a:rPr lang="en-IN" smtClean="0"/>
              <a:t>‹#›</a:t>
            </a:fld>
            <a:endParaRPr lang="en-IN" dirty="0"/>
          </a:p>
        </p:txBody>
      </p:sp>
    </p:spTree>
    <p:extLst>
      <p:ext uri="{BB962C8B-B14F-4D97-AF65-F5344CB8AC3E}">
        <p14:creationId xmlns:p14="http://schemas.microsoft.com/office/powerpoint/2010/main" val="1263150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E1C9C05-468B-4274-0222-A63445912DAC}"/>
              </a:ext>
            </a:extLst>
          </p:cNvPr>
          <p:cNvSpPr>
            <a:spLocks noGrp="1"/>
          </p:cNvSpPr>
          <p:nvPr>
            <p:ph type="title"/>
          </p:nvPr>
        </p:nvSpPr>
        <p:spPr>
          <a:xfrm>
            <a:off x="1032387" y="263679"/>
            <a:ext cx="10717160" cy="1325563"/>
          </a:xfrm>
        </p:spPr>
        <p:txBody>
          <a:bodyPr/>
          <a:lstStyle/>
          <a:p>
            <a:endParaRPr lang="en-IN" b="1" dirty="0">
              <a:solidFill>
                <a:srgbClr val="0070C0"/>
              </a:solidFill>
            </a:endParaRPr>
          </a:p>
        </p:txBody>
      </p:sp>
      <p:pic>
        <p:nvPicPr>
          <p:cNvPr id="1026" name="Picture 2">
            <a:extLst>
              <a:ext uri="{FF2B5EF4-FFF2-40B4-BE49-F238E27FC236}">
                <a16:creationId xmlns:a16="http://schemas.microsoft.com/office/drawing/2014/main" xmlns="" id="{54BAEC33-198C-2079-3F28-2EE3B9EA3592}"/>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3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CB6E8EB6-20D5-B7DF-2FD5-9C0E82B23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948" y="1112799"/>
            <a:ext cx="5893195" cy="442451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1">
            <a:extLst>
              <a:ext uri="{FF2B5EF4-FFF2-40B4-BE49-F238E27FC236}">
                <a16:creationId xmlns:a16="http://schemas.microsoft.com/office/drawing/2014/main" xmlns="" id="{A731AA5F-D366-1EE3-D4AA-E1EF3652CF6A}"/>
              </a:ext>
            </a:extLst>
          </p:cNvPr>
          <p:cNvSpPr>
            <a:spLocks noGrp="1"/>
          </p:cNvSpPr>
          <p:nvPr>
            <p:ph type="title"/>
          </p:nvPr>
        </p:nvSpPr>
        <p:spPr>
          <a:xfrm>
            <a:off x="171048" y="341588"/>
            <a:ext cx="4523782" cy="771211"/>
          </a:xfrm>
        </p:spPr>
        <p:txBody>
          <a:bodyPr>
            <a:noAutofit/>
          </a:bodyPr>
          <a:lstStyle/>
          <a:p>
            <a:r>
              <a:rPr lang="en-IN" sz="4800" dirty="0"/>
              <a:t> </a:t>
            </a:r>
            <a:r>
              <a:rPr lang="en-IN" sz="4800" dirty="0">
                <a:solidFill>
                  <a:srgbClr val="FF0000"/>
                </a:solidFill>
              </a:rPr>
              <a:t>INTRODUCTION</a:t>
            </a:r>
            <a:endParaRPr lang="en-IN" sz="4800" b="1" dirty="0">
              <a:solidFill>
                <a:srgbClr val="FF0000"/>
              </a:solidFill>
            </a:endParaRPr>
          </a:p>
        </p:txBody>
      </p:sp>
      <p:sp>
        <p:nvSpPr>
          <p:cNvPr id="14" name="Text Placeholder 13">
            <a:extLst>
              <a:ext uri="{FF2B5EF4-FFF2-40B4-BE49-F238E27FC236}">
                <a16:creationId xmlns:a16="http://schemas.microsoft.com/office/drawing/2014/main" xmlns="" id="{8AF9883A-FCC7-9D22-ACD3-36EC340AD19E}"/>
              </a:ext>
            </a:extLst>
          </p:cNvPr>
          <p:cNvSpPr>
            <a:spLocks noGrp="1"/>
          </p:cNvSpPr>
          <p:nvPr>
            <p:ph type="body" sz="half" idx="2"/>
          </p:nvPr>
        </p:nvSpPr>
        <p:spPr>
          <a:xfrm>
            <a:off x="444004" y="1566109"/>
            <a:ext cx="3769136" cy="4080387"/>
          </a:xfrm>
        </p:spPr>
        <p:txBody>
          <a:bodyPr>
            <a:noAutofit/>
          </a:bodyPr>
          <a:lstStyle/>
          <a:p>
            <a:r>
              <a:rPr lang="en-US" sz="2400" dirty="0">
                <a:latin typeface="Garamond" panose="02020404030301010803" pitchFamily="18" charset="0"/>
              </a:rPr>
              <a:t>“</a:t>
            </a:r>
            <a:r>
              <a:rPr lang="en-US" sz="2800" dirty="0">
                <a:latin typeface="Garamond" panose="02020404030301010803" pitchFamily="18" charset="0"/>
              </a:rPr>
              <a:t>In the Kingdom of Fools” is a folktale that brings to light the dangers posed by foolish people. It also emphasizes the view that foolish people can be very difficult to manage. They can be dealt with only by the wise and calm people.</a:t>
            </a:r>
            <a:endParaRPr lang="en-IN" sz="2800" dirty="0">
              <a:latin typeface="Garamond" panose="02020404030301010803" pitchFamily="18" charset="0"/>
            </a:endParaRPr>
          </a:p>
        </p:txBody>
      </p:sp>
    </p:spTree>
    <p:extLst>
      <p:ext uri="{BB962C8B-B14F-4D97-AF65-F5344CB8AC3E}">
        <p14:creationId xmlns:p14="http://schemas.microsoft.com/office/powerpoint/2010/main" val="86293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94" y="0"/>
            <a:ext cx="10515600" cy="1325563"/>
          </a:xfrm>
        </p:spPr>
        <p:txBody>
          <a:bodyPr/>
          <a:lstStyle/>
          <a:p>
            <a:r>
              <a:rPr lang="en-US" dirty="0" smtClean="0">
                <a:solidFill>
                  <a:srgbClr val="FF0000"/>
                </a:solidFill>
              </a:rPr>
              <a:t>ABOUT THE AUTHOR</a:t>
            </a:r>
            <a:endParaRPr lang="en-US" dirty="0">
              <a:solidFill>
                <a:srgbClr val="FF0000"/>
              </a:solidFill>
            </a:endParaRPr>
          </a:p>
        </p:txBody>
      </p:sp>
      <p:sp>
        <p:nvSpPr>
          <p:cNvPr id="4" name="Rectangle 1"/>
          <p:cNvSpPr>
            <a:spLocks noGrp="1" noChangeArrowheads="1"/>
          </p:cNvSpPr>
          <p:nvPr>
            <p:ph idx="1"/>
          </p:nvPr>
        </p:nvSpPr>
        <p:spPr bwMode="auto">
          <a:xfrm>
            <a:off x="145575" y="1208506"/>
            <a:ext cx="5968622" cy="569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Garamond" panose="02020404030301010803" pitchFamily="18" charset="0"/>
              </a:rPr>
              <a:t>A.K. </a:t>
            </a:r>
            <a:r>
              <a:rPr lang="en-US" b="1" dirty="0" err="1">
                <a:latin typeface="Garamond" panose="02020404030301010803" pitchFamily="18" charset="0"/>
              </a:rPr>
              <a:t>Ramanujan</a:t>
            </a:r>
            <a:r>
              <a:rPr lang="en-US" dirty="0">
                <a:latin typeface="Garamond" panose="02020404030301010803" pitchFamily="18" charset="0"/>
              </a:rPr>
              <a:t> is indeed one of the prominent figures associated with the English translation of </a:t>
            </a:r>
            <a:r>
              <a:rPr lang="en-US" i="1" dirty="0">
                <a:latin typeface="Garamond" panose="02020404030301010803" pitchFamily="18" charset="0"/>
              </a:rPr>
              <a:t>"The Kingdom of Fools."</a:t>
            </a:r>
            <a:endParaRPr lang="en-US" dirty="0">
              <a:latin typeface="Garamond" panose="02020404030301010803" pitchFamily="18" charset="0"/>
            </a:endParaRPr>
          </a:p>
          <a:p>
            <a:r>
              <a:rPr lang="en-US" dirty="0">
                <a:latin typeface="Garamond" panose="02020404030301010803" pitchFamily="18" charset="0"/>
              </a:rPr>
              <a:t>A.K. </a:t>
            </a:r>
            <a:r>
              <a:rPr lang="en-US" dirty="0" err="1">
                <a:latin typeface="Garamond" panose="02020404030301010803" pitchFamily="18" charset="0"/>
              </a:rPr>
              <a:t>Ramanujan</a:t>
            </a:r>
            <a:r>
              <a:rPr lang="en-US" dirty="0">
                <a:latin typeface="Garamond" panose="02020404030301010803" pitchFamily="18" charset="0"/>
              </a:rPr>
              <a:t> (1929–1993) was a renowned Indian poet, scholar, and translator. He is well-known for his translations of Indian folklore, classical poetry, and tales from a variety of regional languages. </a:t>
            </a:r>
            <a:r>
              <a:rPr lang="en-US" dirty="0" err="1">
                <a:latin typeface="Garamond" panose="02020404030301010803" pitchFamily="18" charset="0"/>
              </a:rPr>
              <a:t>Ramanujan's</a:t>
            </a:r>
            <a:r>
              <a:rPr lang="en-US" dirty="0">
                <a:latin typeface="Garamond" panose="02020404030301010803" pitchFamily="18" charset="0"/>
              </a:rPr>
              <a:t> work brought traditional Indian literature to a global audience through his sensitive and nuanced translations.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6397389" y="662781"/>
            <a:ext cx="5025787" cy="5956883"/>
          </a:xfrm>
          <a:prstGeom prst="rect">
            <a:avLst/>
          </a:prstGeom>
        </p:spPr>
      </p:pic>
    </p:spTree>
    <p:extLst>
      <p:ext uri="{BB962C8B-B14F-4D97-AF65-F5344CB8AC3E}">
        <p14:creationId xmlns:p14="http://schemas.microsoft.com/office/powerpoint/2010/main" val="182829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94" y="0"/>
            <a:ext cx="10515600" cy="1325563"/>
          </a:xfrm>
        </p:spPr>
        <p:txBody>
          <a:bodyPr/>
          <a:lstStyle/>
          <a:p>
            <a:r>
              <a:rPr lang="en-US" dirty="0" smtClean="0">
                <a:solidFill>
                  <a:srgbClr val="FF0000"/>
                </a:solidFill>
              </a:rPr>
              <a:t>ABOUT THE STORY</a:t>
            </a:r>
            <a:endParaRPr lang="en-US" dirty="0">
              <a:solidFill>
                <a:srgbClr val="FF0000"/>
              </a:solidFill>
            </a:endParaRPr>
          </a:p>
        </p:txBody>
      </p:sp>
      <p:sp>
        <p:nvSpPr>
          <p:cNvPr id="4" name="Rectangle 1"/>
          <p:cNvSpPr>
            <a:spLocks noGrp="1" noChangeArrowheads="1"/>
          </p:cNvSpPr>
          <p:nvPr>
            <p:ph idx="1"/>
          </p:nvPr>
        </p:nvSpPr>
        <p:spPr bwMode="auto">
          <a:xfrm>
            <a:off x="264994" y="908324"/>
            <a:ext cx="526803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b="1" dirty="0">
                <a:latin typeface="Garamond" panose="02020404030301010803" pitchFamily="18" charset="0"/>
              </a:rPr>
              <a:t>"The Kingdom of Fools"</a:t>
            </a:r>
            <a:r>
              <a:rPr lang="en-US" dirty="0">
                <a:latin typeface="Garamond" panose="02020404030301010803" pitchFamily="18" charset="0"/>
              </a:rPr>
              <a:t> is a humorous and thought-provoking story from the </a:t>
            </a:r>
            <a:r>
              <a:rPr lang="en-US" i="1" dirty="0" err="1">
                <a:latin typeface="Garamond" panose="02020404030301010803" pitchFamily="18" charset="0"/>
              </a:rPr>
              <a:t>Panchatantra</a:t>
            </a:r>
            <a:r>
              <a:rPr lang="en-US" dirty="0">
                <a:latin typeface="Garamond" panose="02020404030301010803" pitchFamily="18" charset="0"/>
              </a:rPr>
              <a:t>, a collection of ancient Indian fables. In this story, the absurdity of a kingdom ruled by foolish leaders and citizens leads to a series of comical and surprising events. It is often used to teach moral lessons about the consequences of ignorance and irrational decision-making.</a:t>
            </a:r>
            <a:endParaRPr kumimoji="0" lang="en-US" b="0" i="0" u="none" strike="noStrike" cap="none" normalizeH="0" baseline="0" dirty="0" smtClean="0">
              <a:ln>
                <a:noFill/>
              </a:ln>
              <a:solidFill>
                <a:schemeClr val="tx1"/>
              </a:solidFill>
              <a:effectLst/>
              <a:latin typeface="Garamond" panose="02020404030301010803" pitchFamily="18" charset="0"/>
            </a:endParaRPr>
          </a:p>
        </p:txBody>
      </p:sp>
      <p:pic>
        <p:nvPicPr>
          <p:cNvPr id="5" name="Picture 4"/>
          <p:cNvPicPr>
            <a:picLocks noChangeAspect="1"/>
          </p:cNvPicPr>
          <p:nvPr/>
        </p:nvPicPr>
        <p:blipFill>
          <a:blip r:embed="rId2"/>
          <a:stretch>
            <a:fillRect/>
          </a:stretch>
        </p:blipFill>
        <p:spPr>
          <a:xfrm>
            <a:off x="5858751" y="908324"/>
            <a:ext cx="5367126" cy="4823619"/>
          </a:xfrm>
          <a:prstGeom prst="rect">
            <a:avLst/>
          </a:prstGeom>
        </p:spPr>
      </p:pic>
    </p:spTree>
    <p:extLst>
      <p:ext uri="{BB962C8B-B14F-4D97-AF65-F5344CB8AC3E}">
        <p14:creationId xmlns:p14="http://schemas.microsoft.com/office/powerpoint/2010/main" val="121943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94" y="0"/>
            <a:ext cx="10515600" cy="1325563"/>
          </a:xfrm>
        </p:spPr>
        <p:txBody>
          <a:bodyPr/>
          <a:lstStyle/>
          <a:p>
            <a:r>
              <a:rPr lang="en-US" dirty="0" smtClean="0">
                <a:solidFill>
                  <a:srgbClr val="FF0000"/>
                </a:solidFill>
              </a:rPr>
              <a:t>MORAL OF THE STORY</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7110484" y="1078173"/>
            <a:ext cx="4776717" cy="4711370"/>
          </a:xfrm>
          <a:prstGeom prst="rect">
            <a:avLst/>
          </a:prstGeom>
        </p:spPr>
      </p:pic>
      <p:sp>
        <p:nvSpPr>
          <p:cNvPr id="6" name="Rectangle 2"/>
          <p:cNvSpPr>
            <a:spLocks noGrp="1" noChangeArrowheads="1"/>
          </p:cNvSpPr>
          <p:nvPr>
            <p:ph idx="1"/>
          </p:nvPr>
        </p:nvSpPr>
        <p:spPr bwMode="auto">
          <a:xfrm>
            <a:off x="265112" y="825411"/>
            <a:ext cx="6845372"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Garamond" panose="02020404030301010803" pitchFamily="18" charset="0"/>
              </a:rPr>
              <a:t>The Consequences of Foolish Leadership</a:t>
            </a:r>
            <a:r>
              <a:rPr kumimoji="0" lang="en-US" b="0" i="0" u="none" strike="noStrike" cap="none" normalizeH="0" baseline="0" dirty="0" smtClean="0">
                <a:ln>
                  <a:noFill/>
                </a:ln>
                <a:solidFill>
                  <a:schemeClr val="tx1"/>
                </a:solidFill>
                <a:effectLst/>
                <a:latin typeface="Garamond" panose="02020404030301010803" pitchFamily="18" charset="0"/>
              </a:rPr>
              <a:t>: The story teaches that when leaders and decision-makers act without wisdom or reason, they create chaos and confusion for everyone.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Garamond" panose="02020404030301010803" pitchFamily="18" charset="0"/>
              </a:rPr>
              <a:t>The Importance of Wisdom and Common Sense</a:t>
            </a:r>
            <a:r>
              <a:rPr kumimoji="0" lang="en-US" b="0" i="0" u="none" strike="noStrike" cap="none" normalizeH="0" baseline="0" dirty="0" smtClean="0">
                <a:ln>
                  <a:noFill/>
                </a:ln>
                <a:solidFill>
                  <a:schemeClr val="tx1"/>
                </a:solidFill>
                <a:effectLst/>
                <a:latin typeface="Garamond" panose="02020404030301010803" pitchFamily="18" charset="0"/>
              </a:rPr>
              <a:t>: It emphasizes that wisdom, logic, and common sense should guide decisions, especially in leadership and governance. The absurdity of the kingdom serves as a cautionary tale for those in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Garamond" panose="02020404030301010803" pitchFamily="18" charset="0"/>
              </a:rPr>
              <a:t>The Power of Cleverness</a:t>
            </a:r>
            <a:r>
              <a:rPr kumimoji="0" lang="en-US" b="0" i="0" u="none" strike="noStrike" cap="none" normalizeH="0" baseline="0" dirty="0" smtClean="0">
                <a:ln>
                  <a:noFill/>
                </a:ln>
                <a:solidFill>
                  <a:schemeClr val="tx1"/>
                </a:solidFill>
                <a:effectLst/>
                <a:latin typeface="Garamond" panose="02020404030301010803" pitchFamily="18" charset="0"/>
              </a:rPr>
              <a:t>: The story also highlights how wit and intelligence can bring clarity and resolution to even the most irrational situations. </a:t>
            </a:r>
          </a:p>
        </p:txBody>
      </p:sp>
    </p:spTree>
    <p:extLst>
      <p:ext uri="{BB962C8B-B14F-4D97-AF65-F5344CB8AC3E}">
        <p14:creationId xmlns:p14="http://schemas.microsoft.com/office/powerpoint/2010/main" val="382162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94" y="0"/>
            <a:ext cx="10515600" cy="1325563"/>
          </a:xfrm>
        </p:spPr>
        <p:txBody>
          <a:bodyPr/>
          <a:lstStyle/>
          <a:p>
            <a:r>
              <a:rPr lang="en-US" dirty="0" smtClean="0">
                <a:solidFill>
                  <a:srgbClr val="FF0000"/>
                </a:solidFill>
              </a:rPr>
              <a:t>SUMMARY OF THE STORY</a:t>
            </a:r>
            <a:endParaRPr lang="en-US" dirty="0">
              <a:solidFill>
                <a:srgbClr val="FF0000"/>
              </a:solidFill>
            </a:endParaRPr>
          </a:p>
        </p:txBody>
      </p:sp>
      <p:sp>
        <p:nvSpPr>
          <p:cNvPr id="4" name="Rectangle 1"/>
          <p:cNvSpPr>
            <a:spLocks noGrp="1" noChangeArrowheads="1"/>
          </p:cNvSpPr>
          <p:nvPr>
            <p:ph idx="1"/>
          </p:nvPr>
        </p:nvSpPr>
        <p:spPr bwMode="auto">
          <a:xfrm>
            <a:off x="264994" y="908323"/>
            <a:ext cx="705020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dirty="0">
                <a:latin typeface="Garamond" panose="02020404030301010803" pitchFamily="18" charset="0"/>
              </a:rPr>
              <a:t>Once, a foolish king ruled a kingdom where logic was ignored, and absurd laws were enforced. Day became night, and people worked at odd hours, causing chaos. One day, a clever traveler arrived and saw the disorder. When a crime was committed, the king’s foolish laws led to the wrongful punishment of an innocent person. Using wit and intelligence, the traveler cleverly outsmarted the system, teaching the people that wisdom and common sense should guide their lives. The story highlights the dangers of foolish leadership and the power of cleverness.</a:t>
            </a:r>
            <a:endParaRPr kumimoji="0" lang="en-US" b="0" i="0" u="none" strike="noStrike" cap="none" normalizeH="0" baseline="0" dirty="0" smtClean="0">
              <a:ln>
                <a:noFill/>
              </a:ln>
              <a:solidFill>
                <a:schemeClr val="tx1"/>
              </a:solidFill>
              <a:effectLst/>
              <a:latin typeface="Garamond" panose="02020404030301010803" pitchFamily="18" charset="0"/>
            </a:endParaRPr>
          </a:p>
        </p:txBody>
      </p:sp>
      <p:pic>
        <p:nvPicPr>
          <p:cNvPr id="3" name="Picture 2"/>
          <p:cNvPicPr>
            <a:picLocks noChangeAspect="1"/>
          </p:cNvPicPr>
          <p:nvPr/>
        </p:nvPicPr>
        <p:blipFill>
          <a:blip r:embed="rId2"/>
          <a:stretch>
            <a:fillRect/>
          </a:stretch>
        </p:blipFill>
        <p:spPr>
          <a:xfrm>
            <a:off x="7431845" y="758315"/>
            <a:ext cx="4352649" cy="5041983"/>
          </a:xfrm>
          <a:prstGeom prst="rect">
            <a:avLst/>
          </a:prstGeom>
        </p:spPr>
      </p:pic>
    </p:spTree>
    <p:extLst>
      <p:ext uri="{BB962C8B-B14F-4D97-AF65-F5344CB8AC3E}">
        <p14:creationId xmlns:p14="http://schemas.microsoft.com/office/powerpoint/2010/main" val="318508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1" cy="6923510"/>
          </a:xfrm>
          <a:prstGeom prst="rect">
            <a:avLst/>
          </a:prstGeom>
        </p:spPr>
      </p:pic>
    </p:spTree>
    <p:extLst>
      <p:ext uri="{BB962C8B-B14F-4D97-AF65-F5344CB8AC3E}">
        <p14:creationId xmlns:p14="http://schemas.microsoft.com/office/powerpoint/2010/main" val="1291556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OUR TEAM MEMBERS</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b="1" dirty="0" smtClean="0">
                <a:solidFill>
                  <a:schemeClr val="bg2">
                    <a:lumMod val="10000"/>
                  </a:schemeClr>
                </a:solidFill>
              </a:rPr>
              <a:t>SANJITH RAM </a:t>
            </a:r>
          </a:p>
          <a:p>
            <a:r>
              <a:rPr lang="en-US" b="1" dirty="0" smtClean="0">
                <a:solidFill>
                  <a:schemeClr val="bg2">
                    <a:lumMod val="10000"/>
                  </a:schemeClr>
                </a:solidFill>
              </a:rPr>
              <a:t>HARI</a:t>
            </a:r>
          </a:p>
          <a:p>
            <a:r>
              <a:rPr lang="en-US" b="1" dirty="0" smtClean="0">
                <a:solidFill>
                  <a:schemeClr val="bg2">
                    <a:lumMod val="10000"/>
                  </a:schemeClr>
                </a:solidFill>
              </a:rPr>
              <a:t>KAASI</a:t>
            </a:r>
          </a:p>
          <a:p>
            <a:r>
              <a:rPr lang="en-US" b="1" dirty="0" smtClean="0">
                <a:solidFill>
                  <a:schemeClr val="bg2">
                    <a:lumMod val="10000"/>
                  </a:schemeClr>
                </a:solidFill>
              </a:rPr>
              <a:t>NATHUL</a:t>
            </a:r>
          </a:p>
          <a:p>
            <a:r>
              <a:rPr lang="en-US" b="1" dirty="0" smtClean="0">
                <a:solidFill>
                  <a:schemeClr val="bg2">
                    <a:lumMod val="10000"/>
                  </a:schemeClr>
                </a:solidFill>
              </a:rPr>
              <a:t>KIRUTHICK PRANAV</a:t>
            </a:r>
          </a:p>
          <a:p>
            <a:r>
              <a:rPr lang="en-US" b="1" dirty="0" smtClean="0">
                <a:solidFill>
                  <a:schemeClr val="bg2">
                    <a:lumMod val="10000"/>
                  </a:schemeClr>
                </a:solidFill>
              </a:rPr>
              <a:t>RUDHERSH</a:t>
            </a:r>
          </a:p>
          <a:p>
            <a:r>
              <a:rPr lang="en-US" b="1" dirty="0" smtClean="0">
                <a:solidFill>
                  <a:schemeClr val="bg2">
                    <a:lumMod val="10000"/>
                  </a:schemeClr>
                </a:solidFill>
              </a:rPr>
              <a:t>PAVAN BALA</a:t>
            </a:r>
          </a:p>
          <a:p>
            <a:r>
              <a:rPr lang="en-US" b="1" dirty="0" smtClean="0">
                <a:solidFill>
                  <a:schemeClr val="bg2">
                    <a:lumMod val="10000"/>
                  </a:schemeClr>
                </a:solidFill>
              </a:rPr>
              <a:t>SURYA</a:t>
            </a:r>
            <a:endParaRPr lang="en-US" b="1" dirty="0">
              <a:solidFill>
                <a:schemeClr val="bg2">
                  <a:lumMod val="10000"/>
                </a:schemeClr>
              </a:solidFill>
            </a:endParaRPr>
          </a:p>
        </p:txBody>
      </p:sp>
      <p:pic>
        <p:nvPicPr>
          <p:cNvPr id="4" name="Picture 3"/>
          <p:cNvPicPr>
            <a:picLocks noChangeAspect="1"/>
          </p:cNvPicPr>
          <p:nvPr/>
        </p:nvPicPr>
        <p:blipFill>
          <a:blip r:embed="rId2"/>
          <a:stretch>
            <a:fillRect/>
          </a:stretch>
        </p:blipFill>
        <p:spPr>
          <a:xfrm>
            <a:off x="5862281" y="2164520"/>
            <a:ext cx="4578255" cy="3312298"/>
          </a:xfrm>
          <a:prstGeom prst="rect">
            <a:avLst/>
          </a:prstGeom>
        </p:spPr>
      </p:pic>
    </p:spTree>
    <p:extLst>
      <p:ext uri="{BB962C8B-B14F-4D97-AF65-F5344CB8AC3E}">
        <p14:creationId xmlns:p14="http://schemas.microsoft.com/office/powerpoint/2010/main" val="4131691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381</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Garamond</vt:lpstr>
      <vt:lpstr>Office Theme</vt:lpstr>
      <vt:lpstr>PowerPoint Presentation</vt:lpstr>
      <vt:lpstr> INTRODUCTION</vt:lpstr>
      <vt:lpstr>ABOUT THE AUTHOR</vt:lpstr>
      <vt:lpstr>ABOUT THE STORY</vt:lpstr>
      <vt:lpstr>MORAL OF THE STORY</vt:lpstr>
      <vt:lpstr>SUMMARY OF THE STORY</vt:lpstr>
      <vt:lpstr>PowerPoint Presentation</vt:lpstr>
      <vt:lpstr>OUR TEAM MEMBERS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Sundararaman P</dc:creator>
  <cp:lastModifiedBy>ADMIN</cp:lastModifiedBy>
  <cp:revision>8</cp:revision>
  <dcterms:created xsi:type="dcterms:W3CDTF">2024-09-12T16:05:35Z</dcterms:created>
  <dcterms:modified xsi:type="dcterms:W3CDTF">2024-11-30T12:26:50Z</dcterms:modified>
</cp:coreProperties>
</file>