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5A72-8007-45B6-9DEC-7BF923E16F3B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F0429-A6F6-402B-9401-98E6F9669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24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F0429-A6F6-402B-9401-98E6F9669FB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1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20D-978A-3F3E-FB69-D9A1798D1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QUADRILATERALS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DE515-6314-C8AE-C906-8B668E0FE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BY TEAM ONE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1819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D1BD-87EA-78EA-8D8F-390E1C79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QUADRILATERALS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400A-DC7F-F534-EFA2-B92DE790A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9F5A6-0ED5-DA03-0FE2-B1365D8049F5}"/>
              </a:ext>
            </a:extLst>
          </p:cNvPr>
          <p:cNvSpPr txBox="1"/>
          <p:nvPr/>
        </p:nvSpPr>
        <p:spPr>
          <a:xfrm>
            <a:off x="1712903" y="3143117"/>
            <a:ext cx="9613860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07A2"/>
                </a:solidFill>
                <a:latin typeface="-apple-system"/>
              </a:rPr>
              <a:t>A </a:t>
            </a:r>
            <a:r>
              <a:rPr lang="en-US" sz="2400" b="1" dirty="0">
                <a:solidFill>
                  <a:srgbClr val="4007A2"/>
                </a:solidFill>
                <a:latin typeface="-apple-system"/>
              </a:rPr>
              <a:t>quadrilateral</a:t>
            </a:r>
            <a:r>
              <a:rPr lang="en-US" sz="2400" dirty="0">
                <a:solidFill>
                  <a:srgbClr val="4007A2"/>
                </a:solidFill>
                <a:latin typeface="-apple-system"/>
              </a:rPr>
              <a:t> is a </a:t>
            </a:r>
            <a:r>
              <a:rPr lang="en-US" sz="2400" b="1" dirty="0">
                <a:solidFill>
                  <a:srgbClr val="4007A2"/>
                </a:solidFill>
                <a:latin typeface="-apple-system"/>
              </a:rPr>
              <a:t>four-sided polygon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ts val="165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It has Four sides</a:t>
            </a:r>
          </a:p>
          <a:p>
            <a:pPr marL="342900" indent="-342900" algn="l">
              <a:lnSpc>
                <a:spcPts val="1650"/>
              </a:lnSpc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ts val="165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Four angles</a:t>
            </a:r>
          </a:p>
          <a:p>
            <a:pPr marL="342900" indent="-342900" algn="l">
              <a:lnSpc>
                <a:spcPts val="1650"/>
              </a:lnSpc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ts val="165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Four vertices</a:t>
            </a:r>
          </a:p>
          <a:p>
            <a:pPr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The sum of interior angles always equal to 360 degrees.</a:t>
            </a:r>
          </a:p>
          <a:p>
            <a:br>
              <a:rPr lang="en-US" sz="24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5439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1474-BA0E-EF51-9C73-77D70498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/>
              <a:t>FORMS OF QUADRILATERALS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B450-27CA-C774-6F05-37B25116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4095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1800" dirty="0"/>
              <a:t>QUADRILATERALS	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pPr marL="0" indent="0">
              <a:buNone/>
            </a:pPr>
            <a:r>
              <a:rPr lang="en-IN" sz="1800" dirty="0"/>
              <a:t>                                         PARALLELOGRAM           TRAPEZIUM</a:t>
            </a:r>
          </a:p>
          <a:p>
            <a:pPr lvl="7"/>
            <a:endParaRPr lang="en-IN" sz="1800" dirty="0"/>
          </a:p>
          <a:p>
            <a:pPr lvl="7"/>
            <a:endParaRPr lang="en-IN" sz="1800" dirty="0"/>
          </a:p>
          <a:p>
            <a:pPr lvl="7"/>
            <a:endParaRPr lang="en-IN" sz="1800" dirty="0"/>
          </a:p>
          <a:p>
            <a:pPr lvl="7"/>
            <a:endParaRPr lang="en-IN" sz="1800" dirty="0"/>
          </a:p>
          <a:p>
            <a:pPr marL="3200400" lvl="7" indent="0">
              <a:buNone/>
            </a:pPr>
            <a:r>
              <a:rPr lang="en-IN" sz="1800" dirty="0"/>
              <a:t>RECTANGLE      </a:t>
            </a:r>
          </a:p>
          <a:p>
            <a:pPr marL="0" indent="0">
              <a:buNone/>
            </a:pPr>
            <a:r>
              <a:rPr lang="en-IN" sz="1800" dirty="0"/>
              <a:t>	  </a:t>
            </a:r>
          </a:p>
          <a:p>
            <a:endParaRPr lang="en-IN" sz="1800" dirty="0"/>
          </a:p>
          <a:p>
            <a:pPr marL="2743200" lvl="6" indent="0">
              <a:buNone/>
            </a:pPr>
            <a:r>
              <a:rPr lang="en-IN" sz="1800" dirty="0"/>
              <a:t>SQUARE      RHOMBUS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307744-DDAF-FA23-8E26-A7236C008009}"/>
              </a:ext>
            </a:extLst>
          </p:cNvPr>
          <p:cNvCxnSpPr>
            <a:cxnSpLocks/>
          </p:cNvCxnSpPr>
          <p:nvPr/>
        </p:nvCxnSpPr>
        <p:spPr>
          <a:xfrm>
            <a:off x="5368413" y="2651330"/>
            <a:ext cx="462116" cy="553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05B49C-9EA3-6773-9440-1C25F13791A9}"/>
              </a:ext>
            </a:extLst>
          </p:cNvPr>
          <p:cNvCxnSpPr>
            <a:cxnSpLocks/>
          </p:cNvCxnSpPr>
          <p:nvPr/>
        </p:nvCxnSpPr>
        <p:spPr>
          <a:xfrm flipH="1">
            <a:off x="4773561" y="2651330"/>
            <a:ext cx="496530" cy="5539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87E537-CDB6-7888-E388-E39D8E4D36E3}"/>
              </a:ext>
            </a:extLst>
          </p:cNvPr>
          <p:cNvCxnSpPr/>
          <p:nvPr/>
        </p:nvCxnSpPr>
        <p:spPr>
          <a:xfrm>
            <a:off x="4454013" y="4059119"/>
            <a:ext cx="0" cy="6489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A94A6-6B5C-8E7E-E416-070E79580134}"/>
              </a:ext>
            </a:extLst>
          </p:cNvPr>
          <p:cNvCxnSpPr>
            <a:cxnSpLocks/>
          </p:cNvCxnSpPr>
          <p:nvPr/>
        </p:nvCxnSpPr>
        <p:spPr>
          <a:xfrm>
            <a:off x="4579799" y="5390499"/>
            <a:ext cx="387524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620BFA-1E69-D576-788D-868E9110191D}"/>
              </a:ext>
            </a:extLst>
          </p:cNvPr>
          <p:cNvCxnSpPr>
            <a:cxnSpLocks/>
          </p:cNvCxnSpPr>
          <p:nvPr/>
        </p:nvCxnSpPr>
        <p:spPr>
          <a:xfrm flipH="1">
            <a:off x="4031226" y="5390499"/>
            <a:ext cx="309716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9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5A24-015F-C5F0-631B-E91B84A0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THEOREMS OF QUADRILATERALS</a:t>
            </a: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9BE7-FDB2-F676-C071-845C36413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THEOREM – 8.1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CAD5E-4BE5-1EE1-483D-24738A86405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0946" y="3066081"/>
            <a:ext cx="3049702" cy="2913513"/>
          </a:xfrm>
        </p:spPr>
        <p:txBody>
          <a:bodyPr/>
          <a:lstStyle/>
          <a:p>
            <a:r>
              <a:rPr lang="en-US" dirty="0"/>
              <a:t>A diagonal of a Parallelogram divides it into two congruent triangles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D4B70-1A45-FD1B-573F-809A2067A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THEOREM – 8.2	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F6CE0D-D398-B9C3-44BA-6A9A37D21C5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In a parallelogram, opposite sides are equal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8D36F9-EFCC-D0D0-85C2-7D9782A17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THEOREM – 8.3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699CF1-E75E-0B60-8F79-A817CA40C42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If each pair of opposite sides of a quadrilateral is equal, then it is a parallelogram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BB8876-0B31-91DF-6013-CD01DE0E94ED}"/>
              </a:ext>
            </a:extLst>
          </p:cNvPr>
          <p:cNvCxnSpPr>
            <a:cxnSpLocks/>
          </p:cNvCxnSpPr>
          <p:nvPr/>
        </p:nvCxnSpPr>
        <p:spPr>
          <a:xfrm>
            <a:off x="1042219" y="4139381"/>
            <a:ext cx="1700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B6A5A5-7D14-9EFA-EE61-A638B8376828}"/>
              </a:ext>
            </a:extLst>
          </p:cNvPr>
          <p:cNvCxnSpPr>
            <a:cxnSpLocks/>
          </p:cNvCxnSpPr>
          <p:nvPr/>
        </p:nvCxnSpPr>
        <p:spPr>
          <a:xfrm>
            <a:off x="1573161" y="4886632"/>
            <a:ext cx="1671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459CA6-0CC3-914E-B4E3-6E1ACB6DC28E}"/>
              </a:ext>
            </a:extLst>
          </p:cNvPr>
          <p:cNvCxnSpPr>
            <a:cxnSpLocks/>
          </p:cNvCxnSpPr>
          <p:nvPr/>
        </p:nvCxnSpPr>
        <p:spPr>
          <a:xfrm>
            <a:off x="1042219" y="4139381"/>
            <a:ext cx="530942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C2F5EB-66F9-1925-72BD-9B51F757D1F1}"/>
              </a:ext>
            </a:extLst>
          </p:cNvPr>
          <p:cNvCxnSpPr>
            <a:cxnSpLocks/>
          </p:cNvCxnSpPr>
          <p:nvPr/>
        </p:nvCxnSpPr>
        <p:spPr>
          <a:xfrm>
            <a:off x="2743199" y="4139381"/>
            <a:ext cx="511278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4B5D7F-4FEC-1B0C-94AB-4C6F57DCA0CF}"/>
              </a:ext>
            </a:extLst>
          </p:cNvPr>
          <p:cNvCxnSpPr>
            <a:cxnSpLocks/>
          </p:cNvCxnSpPr>
          <p:nvPr/>
        </p:nvCxnSpPr>
        <p:spPr>
          <a:xfrm>
            <a:off x="1042219" y="4139381"/>
            <a:ext cx="2202426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C4C687-12E0-B925-F676-D2C8C308754D}"/>
              </a:ext>
            </a:extLst>
          </p:cNvPr>
          <p:cNvCxnSpPr>
            <a:cxnSpLocks/>
          </p:cNvCxnSpPr>
          <p:nvPr/>
        </p:nvCxnSpPr>
        <p:spPr>
          <a:xfrm flipV="1">
            <a:off x="1563329" y="4149213"/>
            <a:ext cx="1173407" cy="71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4C8E5D-04E3-2F5B-0EBE-543D09867F0A}"/>
              </a:ext>
            </a:extLst>
          </p:cNvPr>
          <p:cNvCxnSpPr>
            <a:cxnSpLocks/>
          </p:cNvCxnSpPr>
          <p:nvPr/>
        </p:nvCxnSpPr>
        <p:spPr>
          <a:xfrm>
            <a:off x="4101753" y="4232787"/>
            <a:ext cx="17009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30155C-C0B4-7D36-65E0-8BCE1A2DAAEA}"/>
              </a:ext>
            </a:extLst>
          </p:cNvPr>
          <p:cNvCxnSpPr>
            <a:cxnSpLocks/>
          </p:cNvCxnSpPr>
          <p:nvPr/>
        </p:nvCxnSpPr>
        <p:spPr>
          <a:xfrm>
            <a:off x="4632695" y="4980038"/>
            <a:ext cx="1671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CFCB01-0F25-628B-683D-21580C99782B}"/>
              </a:ext>
            </a:extLst>
          </p:cNvPr>
          <p:cNvCxnSpPr>
            <a:cxnSpLocks/>
          </p:cNvCxnSpPr>
          <p:nvPr/>
        </p:nvCxnSpPr>
        <p:spPr>
          <a:xfrm>
            <a:off x="4101753" y="4232787"/>
            <a:ext cx="530942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2DBE81-5177-AFF8-45E4-F4CBB2657BCA}"/>
              </a:ext>
            </a:extLst>
          </p:cNvPr>
          <p:cNvCxnSpPr>
            <a:cxnSpLocks/>
          </p:cNvCxnSpPr>
          <p:nvPr/>
        </p:nvCxnSpPr>
        <p:spPr>
          <a:xfrm>
            <a:off x="5802733" y="4232787"/>
            <a:ext cx="511278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57A681-39C4-1431-272D-7279B74EE6BC}"/>
              </a:ext>
            </a:extLst>
          </p:cNvPr>
          <p:cNvCxnSpPr>
            <a:cxnSpLocks/>
          </p:cNvCxnSpPr>
          <p:nvPr/>
        </p:nvCxnSpPr>
        <p:spPr>
          <a:xfrm>
            <a:off x="4101753" y="4232787"/>
            <a:ext cx="2202426" cy="747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35CAECD-E793-867C-9500-0F00A4A0004A}"/>
              </a:ext>
            </a:extLst>
          </p:cNvPr>
          <p:cNvCxnSpPr>
            <a:cxnSpLocks/>
          </p:cNvCxnSpPr>
          <p:nvPr/>
        </p:nvCxnSpPr>
        <p:spPr>
          <a:xfrm flipV="1">
            <a:off x="4622863" y="4242619"/>
            <a:ext cx="1173407" cy="717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7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8F2C-246A-7C3A-5CB7-118855F6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THEOREMS OF QUADRILATERALS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1F56-1058-6A66-28F0-E1AF5E7E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THEOREM – 8.4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5A24B-62A5-0D0C-7507-4BA5A5EDA18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3106738"/>
            <a:ext cx="3592513" cy="2998787"/>
          </a:xfrm>
        </p:spPr>
        <p:txBody>
          <a:bodyPr/>
          <a:lstStyle/>
          <a:p>
            <a:r>
              <a:rPr lang="en-US" sz="1800" dirty="0"/>
              <a:t>In a </a:t>
            </a:r>
            <a:r>
              <a:rPr lang="en-US" sz="1800" dirty="0" err="1"/>
              <a:t>parallelogram,opposite</a:t>
            </a:r>
            <a:r>
              <a:rPr lang="en-US" sz="1800" dirty="0"/>
              <a:t> angles are equal.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61519-8E05-AEFD-7964-C06EB6BB4F2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64062" y="2382051"/>
            <a:ext cx="3063875" cy="576263"/>
          </a:xfrm>
        </p:spPr>
        <p:txBody>
          <a:bodyPr>
            <a:normAutofit/>
          </a:bodyPr>
          <a:lstStyle/>
          <a:p>
            <a:r>
              <a:rPr lang="en-US" sz="1800" dirty="0"/>
              <a:t>THEOREM – 8.5</a:t>
            </a:r>
            <a:endParaRPr lang="en-IN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046F4E-BF91-8F0D-F9C2-D67413BC15B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1917" y="3107794"/>
            <a:ext cx="3063875" cy="2913063"/>
          </a:xfrm>
        </p:spPr>
        <p:txBody>
          <a:bodyPr>
            <a:normAutofit/>
          </a:bodyPr>
          <a:lstStyle/>
          <a:p>
            <a:r>
              <a:rPr lang="en-US" sz="1800" dirty="0"/>
              <a:t>If in a </a:t>
            </a:r>
            <a:r>
              <a:rPr lang="en-US" sz="1800" dirty="0" err="1"/>
              <a:t>quadrilateral,each</a:t>
            </a:r>
            <a:r>
              <a:rPr lang="en-US" sz="1800" dirty="0"/>
              <a:t> pair of  opposite angles are equal, then it is a parallelogram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A650C7-6BB4-8DCA-AC1D-99E4C0AB460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121775" y="2336800"/>
            <a:ext cx="3070225" cy="576263"/>
          </a:xfrm>
        </p:spPr>
        <p:txBody>
          <a:bodyPr>
            <a:normAutofit/>
          </a:bodyPr>
          <a:lstStyle/>
          <a:p>
            <a:r>
              <a:rPr lang="en-US" sz="1800" dirty="0"/>
              <a:t>THEOREM – 8.6</a:t>
            </a: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76B300-D20A-ED3C-C774-B316E72EF83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121775" y="3022600"/>
            <a:ext cx="3070225" cy="2913063"/>
          </a:xfrm>
        </p:spPr>
        <p:txBody>
          <a:bodyPr>
            <a:normAutofit/>
          </a:bodyPr>
          <a:lstStyle/>
          <a:p>
            <a:r>
              <a:rPr lang="en-US" sz="1800" dirty="0"/>
              <a:t>The diagonals of a parallelogram bisect each other</a:t>
            </a:r>
            <a:endParaRPr lang="en-IN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82B24F-810D-2A7E-D414-B98227D73F65}"/>
              </a:ext>
            </a:extLst>
          </p:cNvPr>
          <p:cNvSpPr txBox="1"/>
          <p:nvPr/>
        </p:nvSpPr>
        <p:spPr>
          <a:xfrm>
            <a:off x="4160717" y="4419142"/>
            <a:ext cx="3063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IN" dirty="0"/>
              <a:t> THEOREM – 8.7</a:t>
            </a:r>
          </a:p>
          <a:p>
            <a:endParaRPr lang="en-IN" dirty="0"/>
          </a:p>
          <a:p>
            <a:r>
              <a:rPr lang="en-IN" dirty="0"/>
              <a:t>     If the </a:t>
            </a:r>
            <a:r>
              <a:rPr lang="en-IN" dirty="0" err="1"/>
              <a:t>diagnols</a:t>
            </a:r>
            <a:r>
              <a:rPr lang="en-IN" dirty="0"/>
              <a:t> of a    </a:t>
            </a:r>
          </a:p>
          <a:p>
            <a:r>
              <a:rPr lang="en-IN" dirty="0"/>
              <a:t>     quadrilateral  bisect  </a:t>
            </a:r>
          </a:p>
          <a:p>
            <a:r>
              <a:rPr lang="en-IN" dirty="0"/>
              <a:t>     each other , then it is a   </a:t>
            </a:r>
          </a:p>
          <a:p>
            <a:r>
              <a:rPr lang="en-IN" dirty="0"/>
              <a:t>     parallelogram</a:t>
            </a:r>
          </a:p>
        </p:txBody>
      </p:sp>
    </p:spTree>
    <p:extLst>
      <p:ext uri="{BB962C8B-B14F-4D97-AF65-F5344CB8AC3E}">
        <p14:creationId xmlns:p14="http://schemas.microsoft.com/office/powerpoint/2010/main" val="312142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B5C-826B-6F44-A6B1-9A53CCB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MID POINT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E7D2-89B8-CAB1-85B5-BA679BC8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line joining the mid points of two sides of a triangle is parallel to the third side and equal to half of it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CD24FDA-FF61-7EE6-323D-A3DB7AC6F39C}"/>
              </a:ext>
            </a:extLst>
          </p:cNvPr>
          <p:cNvSpPr/>
          <p:nvPr/>
        </p:nvSpPr>
        <p:spPr>
          <a:xfrm>
            <a:off x="4109884" y="4011561"/>
            <a:ext cx="1877962" cy="162232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5CD905-EE81-003A-994F-2952346EEC64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4109884" y="5348748"/>
            <a:ext cx="589936" cy="2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0A1C9-B4F8-B6CF-8FDA-43DC2609265C}"/>
              </a:ext>
            </a:extLst>
          </p:cNvPr>
          <p:cNvCxnSpPr>
            <a:stCxn id="4" idx="2"/>
            <a:endCxn id="4" idx="5"/>
          </p:cNvCxnSpPr>
          <p:nvPr/>
        </p:nvCxnSpPr>
        <p:spPr>
          <a:xfrm flipV="1">
            <a:off x="4109884" y="4822723"/>
            <a:ext cx="1408472" cy="81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B1F7BF-A4C8-019F-B855-E5B6C8165D39}"/>
              </a:ext>
            </a:extLst>
          </p:cNvPr>
          <p:cNvCxnSpPr>
            <a:stCxn id="4" idx="1"/>
            <a:endCxn id="4" idx="5"/>
          </p:cNvCxnSpPr>
          <p:nvPr/>
        </p:nvCxnSpPr>
        <p:spPr>
          <a:xfrm>
            <a:off x="4579375" y="4822723"/>
            <a:ext cx="938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1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3321-7605-D79F-46B1-E4FDECD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64EE-875C-4A42-DD49-707B7E1E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done by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R S </a:t>
            </a:r>
            <a:r>
              <a:rPr lang="en-IN" dirty="0" err="1"/>
              <a:t>Kiruthik</a:t>
            </a:r>
            <a:r>
              <a:rPr lang="en-IN" dirty="0"/>
              <a:t> Pranav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S </a:t>
            </a:r>
            <a:r>
              <a:rPr lang="en-IN" dirty="0" err="1"/>
              <a:t>Rudhresh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T Hari Karthikeyan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S </a:t>
            </a:r>
            <a:r>
              <a:rPr lang="en-IN" dirty="0" err="1"/>
              <a:t>Nathul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K Surya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Pavan Bala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</a:t>
            </a:r>
            <a:r>
              <a:rPr lang="en-IN" dirty="0" err="1"/>
              <a:t>Kaasi</a:t>
            </a:r>
            <a:r>
              <a:rPr lang="en-IN" dirty="0"/>
              <a:t> Vishwanath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H </a:t>
            </a:r>
            <a:r>
              <a:rPr lang="en-IN" dirty="0" err="1"/>
              <a:t>Sanjith</a:t>
            </a:r>
            <a:r>
              <a:rPr lang="en-IN" dirty="0"/>
              <a:t> Ram</a:t>
            </a:r>
          </a:p>
        </p:txBody>
      </p:sp>
    </p:spTree>
    <p:extLst>
      <p:ext uri="{BB962C8B-B14F-4D97-AF65-F5344CB8AC3E}">
        <p14:creationId xmlns:p14="http://schemas.microsoft.com/office/powerpoint/2010/main" val="32083344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90</TotalTime>
  <Words>232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Roboto</vt:lpstr>
      <vt:lpstr>Trebuchet MS</vt:lpstr>
      <vt:lpstr>Wingdings</vt:lpstr>
      <vt:lpstr>Berlin</vt:lpstr>
      <vt:lpstr>QUADRILATERALS</vt:lpstr>
      <vt:lpstr>INTRODUCTION TO QUADRILATERALS</vt:lpstr>
      <vt:lpstr>FORMS OF QUADRILATERALS </vt:lpstr>
      <vt:lpstr> THEOREMS OF QUADRILATERALS</vt:lpstr>
      <vt:lpstr>THEOREMS OF QUADRILATERALS</vt:lpstr>
      <vt:lpstr>MID POINT THEOREM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srinivasan</dc:creator>
  <cp:lastModifiedBy>uma srinivasan</cp:lastModifiedBy>
  <cp:revision>15</cp:revision>
  <dcterms:created xsi:type="dcterms:W3CDTF">2024-12-01T15:28:55Z</dcterms:created>
  <dcterms:modified xsi:type="dcterms:W3CDTF">2024-12-01T16:59:43Z</dcterms:modified>
</cp:coreProperties>
</file>