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21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75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9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1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1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0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2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9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2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7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3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4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1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65AFF0-83CD-47E5-98A2-06DCCBC60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EBEBEB"/>
                </a:solidFill>
                <a:effectLst/>
                <a:latin typeface="Raleway"/>
              </a:rPr>
              <a:t>IoT + BigData Analytics</a:t>
            </a:r>
            <a:br>
              <a:rPr lang="pt-BR" b="0" i="0">
                <a:solidFill>
                  <a:srgbClr val="EBEBEB"/>
                </a:solidFill>
                <a:effectLst/>
                <a:latin typeface="Raleway"/>
              </a:rPr>
            </a:br>
            <a:endParaRPr lang="pt-BR">
              <a:solidFill>
                <a:srgbClr val="EBEBE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2AA74E-6765-4EA2-9C6A-74B8BF630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r>
              <a:rPr lang="pt-BR" b="0" i="0">
                <a:effectLst/>
                <a:latin typeface="Raleway"/>
              </a:rPr>
              <a:t>Nuvem pública: AWS</a:t>
            </a:r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Graphic 6" descr="Aplicativo do CRM Customer Insights">
            <a:extLst>
              <a:ext uri="{FF2B5EF4-FFF2-40B4-BE49-F238E27FC236}">
                <a16:creationId xmlns:a16="http://schemas.microsoft.com/office/drawing/2014/main" id="{FDBAAAFA-B31C-4D6E-9B02-1ADDA55C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92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B579CE-04D5-48B1-A2C6-68EA696A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pt-BR" b="0" i="0">
                <a:solidFill>
                  <a:schemeClr val="tx1"/>
                </a:solidFill>
                <a:effectLst/>
                <a:latin typeface="Raleway"/>
              </a:rPr>
              <a:t>BigData</a:t>
            </a:r>
            <a:r>
              <a:rPr lang="pt-BR" b="0" i="0" dirty="0">
                <a:solidFill>
                  <a:schemeClr val="tx1"/>
                </a:solidFill>
                <a:effectLst/>
                <a:latin typeface="Raleway"/>
              </a:rPr>
              <a:t> </a:t>
            </a:r>
            <a:r>
              <a:rPr lang="pt-BR" b="0" i="0">
                <a:solidFill>
                  <a:schemeClr val="tx1"/>
                </a:solidFill>
                <a:effectLst/>
                <a:latin typeface="Raleway"/>
              </a:rPr>
              <a:t>Analytics</a:t>
            </a:r>
            <a:r>
              <a:rPr lang="pt-BR" dirty="0">
                <a:solidFill>
                  <a:schemeClr val="tx1"/>
                </a:solidFill>
              </a:rPr>
              <a:t>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na AWS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A459E-C81F-4F8D-B8A6-8ACD7B123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pt-BR" b="0" i="0">
                <a:solidFill>
                  <a:schemeClr val="tx1"/>
                </a:solidFill>
                <a:effectLst/>
                <a:latin typeface="AmazonEmberBold"/>
              </a:rPr>
              <a:t>Escalável e econômico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  <a:latin typeface="AmazonEmber"/>
              </a:rPr>
              <a:t>AWS fornece ferramentas abrangentes para ajudar a controlar o custo de armazenamento e análise de todos os seus dados em escala.</a:t>
            </a:r>
            <a:endParaRPr lang="pt-BR" dirty="0">
              <a:solidFill>
                <a:schemeClr val="tx1"/>
              </a:solidFill>
              <a:latin typeface="AmazonEmberBold"/>
            </a:endParaRPr>
          </a:p>
        </p:txBody>
      </p:sp>
    </p:spTree>
    <p:extLst>
      <p:ext uri="{BB962C8B-B14F-4D97-AF65-F5344CB8AC3E}">
        <p14:creationId xmlns:p14="http://schemas.microsoft.com/office/powerpoint/2010/main" val="115565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B579CE-04D5-48B1-A2C6-68EA696A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pt-BR" b="0" i="0">
                <a:solidFill>
                  <a:schemeClr val="tx1"/>
                </a:solidFill>
                <a:effectLst/>
                <a:latin typeface="Raleway"/>
              </a:rPr>
              <a:t>BigData</a:t>
            </a:r>
            <a:r>
              <a:rPr lang="pt-BR" b="0" i="0" dirty="0">
                <a:solidFill>
                  <a:schemeClr val="tx1"/>
                </a:solidFill>
                <a:effectLst/>
                <a:latin typeface="Raleway"/>
              </a:rPr>
              <a:t> </a:t>
            </a:r>
            <a:r>
              <a:rPr lang="pt-BR" b="0" i="0">
                <a:solidFill>
                  <a:schemeClr val="tx1"/>
                </a:solidFill>
                <a:effectLst/>
                <a:latin typeface="Raleway"/>
              </a:rPr>
              <a:t>Analytics</a:t>
            </a:r>
            <a:r>
              <a:rPr lang="pt-BR" dirty="0">
                <a:solidFill>
                  <a:schemeClr val="tx1"/>
                </a:solidFill>
              </a:rPr>
              <a:t>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na AWS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A459E-C81F-4F8D-B8A6-8ACD7B123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pt-BR" b="0" i="0">
                <a:solidFill>
                  <a:schemeClr val="tx1"/>
                </a:solidFill>
                <a:effectLst/>
                <a:latin typeface="AmazonEmberBold"/>
              </a:rPr>
              <a:t>Mais abrangente e aberto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  <a:latin typeface="AmazonEmber"/>
              </a:rPr>
              <a:t>AWS fornece o portfólio mais amplo e abrangente de ferramentas de análise criadas para fins específicos, para que você possa obter rapidamente informações de seus dados usando a ferramenta mais apropriada para o trabalho.</a:t>
            </a:r>
            <a:endParaRPr lang="pt-BR" dirty="0">
              <a:solidFill>
                <a:schemeClr val="tx1"/>
              </a:solidFill>
              <a:latin typeface="AmazonEmberBold"/>
            </a:endParaRPr>
          </a:p>
        </p:txBody>
      </p:sp>
    </p:spTree>
    <p:extLst>
      <p:ext uri="{BB962C8B-B14F-4D97-AF65-F5344CB8AC3E}">
        <p14:creationId xmlns:p14="http://schemas.microsoft.com/office/powerpoint/2010/main" val="213923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B579CE-04D5-48B1-A2C6-68EA696A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pt-BR" b="0" i="0">
                <a:solidFill>
                  <a:schemeClr val="tx1"/>
                </a:solidFill>
                <a:effectLst/>
                <a:latin typeface="Raleway"/>
              </a:rPr>
              <a:t>BigData</a:t>
            </a:r>
            <a:r>
              <a:rPr lang="pt-BR" b="0" i="0" dirty="0">
                <a:solidFill>
                  <a:schemeClr val="tx1"/>
                </a:solidFill>
                <a:effectLst/>
                <a:latin typeface="Raleway"/>
              </a:rPr>
              <a:t> </a:t>
            </a:r>
            <a:r>
              <a:rPr lang="pt-BR" b="0" i="0">
                <a:solidFill>
                  <a:schemeClr val="tx1"/>
                </a:solidFill>
                <a:effectLst/>
                <a:latin typeface="Raleway"/>
              </a:rPr>
              <a:t>Analytics</a:t>
            </a:r>
            <a:r>
              <a:rPr lang="pt-BR" dirty="0">
                <a:solidFill>
                  <a:schemeClr val="tx1"/>
                </a:solidFill>
              </a:rPr>
              <a:t>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na AWS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A459E-C81F-4F8D-B8A6-8ACD7B123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AmazonEmberBold"/>
              </a:rPr>
              <a:t>Infraestrutura segura para análise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  <a:latin typeface="AmazonEmber"/>
              </a:rPr>
              <a:t>AWS têm recursos de segurança projetados para ajudá-lo a manter a conformidade com suas práticas recomendadas e regulamentos do setor. Por exemplo,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AmazonEmber"/>
              </a:rPr>
              <a:t>Amazon</a:t>
            </a:r>
            <a:r>
              <a:rPr lang="pt-BR" b="0" i="0" dirty="0">
                <a:solidFill>
                  <a:schemeClr val="tx1"/>
                </a:solidFill>
                <a:effectLst/>
                <a:latin typeface="AmazonEmber"/>
              </a:rPr>
              <a:t> Macie ajuda a encontrar dados confidenciais que foram armazenados acidentalmente no local errad</a:t>
            </a:r>
            <a:r>
              <a:rPr lang="pt-BR" dirty="0">
                <a:solidFill>
                  <a:schemeClr val="tx1"/>
                </a:solidFill>
                <a:latin typeface="AmazonEmber"/>
              </a:rPr>
              <a:t>o.</a:t>
            </a:r>
            <a:endParaRPr lang="pt-BR" dirty="0">
              <a:solidFill>
                <a:schemeClr val="tx1"/>
              </a:solidFill>
              <a:latin typeface="AmazonEmberBold"/>
            </a:endParaRPr>
          </a:p>
        </p:txBody>
      </p:sp>
    </p:spTree>
    <p:extLst>
      <p:ext uri="{BB962C8B-B14F-4D97-AF65-F5344CB8AC3E}">
        <p14:creationId xmlns:p14="http://schemas.microsoft.com/office/powerpoint/2010/main" val="345442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21AD8D4-6EB1-4891-9473-79311D74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32" y="1284394"/>
            <a:ext cx="9112905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C21D6B1-BADE-461C-90A1-BF67A565A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6" y="1368744"/>
            <a:ext cx="10035037" cy="41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1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398E19E-EB1C-41D8-8A71-58CE0185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6" y="1845409"/>
            <a:ext cx="10035037" cy="31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8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3DE57-2F06-4AB6-959A-C932A55D2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814138-C12B-4F4D-B380-B685EFD38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Integrantes: </a:t>
            </a:r>
            <a:r>
              <a:rPr lang="pt-BR" dirty="0" err="1"/>
              <a:t>natália</a:t>
            </a:r>
            <a:r>
              <a:rPr lang="pt-BR" dirty="0"/>
              <a:t> gama de </a:t>
            </a:r>
            <a:r>
              <a:rPr lang="pt-BR" dirty="0" err="1"/>
              <a:t>mattos</a:t>
            </a:r>
            <a:r>
              <a:rPr lang="pt-BR" dirty="0"/>
              <a:t> - 31887201</a:t>
            </a:r>
          </a:p>
        </p:txBody>
      </p:sp>
    </p:spTree>
    <p:extLst>
      <p:ext uri="{BB962C8B-B14F-4D97-AF65-F5344CB8AC3E}">
        <p14:creationId xmlns:p14="http://schemas.microsoft.com/office/powerpoint/2010/main" val="201045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C94B32-595F-42ED-AEC0-2E4F6845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pt-BR">
                <a:solidFill>
                  <a:schemeClr val="tx1"/>
                </a:solidFill>
              </a:rPr>
              <a:t>IoT</a:t>
            </a:r>
            <a:r>
              <a:rPr lang="pt-BR" dirty="0">
                <a:solidFill>
                  <a:schemeClr val="tx1"/>
                </a:solidFill>
              </a:rPr>
              <a:t> na AWS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9AD97-FFC3-4E37-A23E-9C035BDE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AmazonEmberBold"/>
              </a:rPr>
              <a:t>Serviços a</a:t>
            </a:r>
            <a:r>
              <a:rPr lang="pt-BR" b="0" i="0" dirty="0">
                <a:solidFill>
                  <a:schemeClr val="tx1"/>
                </a:solidFill>
                <a:effectLst/>
                <a:latin typeface="AmazonEmberBold"/>
              </a:rPr>
              <a:t>ltamente especializados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AmazonEmberBold"/>
              </a:rPr>
              <a:t>AWS é a única fornecedora a reunir gerenciamento e análises sofisticadas de dados em serviços fáceis  de usar, projetados especificamente para dados de </a:t>
            </a:r>
            <a:r>
              <a:rPr lang="pt-BR">
                <a:solidFill>
                  <a:schemeClr val="tx1"/>
                </a:solidFill>
                <a:latin typeface="AmazonEmberBold"/>
              </a:rPr>
              <a:t>IoT</a:t>
            </a:r>
            <a:r>
              <a:rPr lang="pt-BR" dirty="0">
                <a:solidFill>
                  <a:schemeClr val="tx1"/>
                </a:solidFill>
                <a:latin typeface="AmazonEmberBold"/>
              </a:rPr>
              <a:t> ruidosos.</a:t>
            </a:r>
          </a:p>
        </p:txBody>
      </p:sp>
    </p:spTree>
    <p:extLst>
      <p:ext uri="{BB962C8B-B14F-4D97-AF65-F5344CB8AC3E}">
        <p14:creationId xmlns:p14="http://schemas.microsoft.com/office/powerpoint/2010/main" val="514684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B9BD3A-B993-4E13-88A9-77026A4F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pt-BR">
                <a:solidFill>
                  <a:schemeClr val="tx1"/>
                </a:solidFill>
              </a:rPr>
              <a:t>IoT</a:t>
            </a:r>
            <a:r>
              <a:rPr lang="pt-BR" dirty="0">
                <a:solidFill>
                  <a:schemeClr val="tx1"/>
                </a:solidFill>
              </a:rPr>
              <a:t> na AWS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BEBA3-0C7B-4939-B0DF-62C83B4A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AmazonEmberBold"/>
              </a:rPr>
              <a:t>Segurança multicamadas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AmazonEmberBold"/>
              </a:rPr>
              <a:t>AWS </a:t>
            </a:r>
            <a:r>
              <a:rPr lang="pt-BR">
                <a:solidFill>
                  <a:schemeClr val="tx1"/>
                </a:solidFill>
                <a:latin typeface="AmazonEmberBold"/>
              </a:rPr>
              <a:t>IoT</a:t>
            </a:r>
            <a:r>
              <a:rPr lang="pt-BR" dirty="0">
                <a:solidFill>
                  <a:schemeClr val="tx1"/>
                </a:solidFill>
                <a:latin typeface="AmazonEmberBold"/>
              </a:rPr>
              <a:t> oferece serviços para todas camadas de segurança, sendo eles: criptografia, controle de acesso aos dados do dispositivo e serviços de monitoramento.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61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6D5AF13-5A8A-431D-9900-F88E4CB0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pt-BR">
                <a:solidFill>
                  <a:schemeClr val="tx1"/>
                </a:solidFill>
              </a:rPr>
              <a:t>IoT</a:t>
            </a:r>
            <a:r>
              <a:rPr lang="pt-BR" dirty="0">
                <a:solidFill>
                  <a:schemeClr val="tx1"/>
                </a:solidFill>
              </a:rPr>
              <a:t> na AWS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AE645-C0FF-4494-8659-B468FCBC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AmazonEmberBold"/>
              </a:rPr>
              <a:t>Integração superior com 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AmazonEmberBold"/>
              </a:rPr>
              <a:t>A AWS une IA e </a:t>
            </a:r>
            <a:r>
              <a:rPr lang="pt-BR">
                <a:solidFill>
                  <a:schemeClr val="tx1"/>
                </a:solidFill>
                <a:latin typeface="AmazonEmberBold"/>
              </a:rPr>
              <a:t>Iot</a:t>
            </a:r>
            <a:r>
              <a:rPr lang="pt-BR" dirty="0">
                <a:solidFill>
                  <a:schemeClr val="tx1"/>
                </a:solidFill>
                <a:latin typeface="AmazonEmberBold"/>
              </a:rPr>
              <a:t>, você pode criar modelos na nuvem e implantá-los em dispositivos, onde eles são executados duas vezes mais rápido em comparação a outras ofertas.</a:t>
            </a:r>
          </a:p>
        </p:txBody>
      </p:sp>
    </p:spTree>
    <p:extLst>
      <p:ext uri="{BB962C8B-B14F-4D97-AF65-F5344CB8AC3E}">
        <p14:creationId xmlns:p14="http://schemas.microsoft.com/office/powerpoint/2010/main" val="2725333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E65B5B-2A36-4D56-A56B-70F2F19F2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pt-BR">
                <a:solidFill>
                  <a:schemeClr val="tx1"/>
                </a:solidFill>
                <a:latin typeface="Raleway"/>
              </a:rPr>
              <a:t>Exemplos de Serviços</a:t>
            </a:r>
            <a:endParaRPr lang="pt-BR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5F0819-6AB3-4BEC-A619-311BDD81B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pt-BR" sz="2000">
                <a:latin typeface="Raleway"/>
              </a:rPr>
              <a:t>AWS IoT</a:t>
            </a:r>
            <a:endParaRPr lang="pt-BR" sz="2000" dirty="0">
              <a:latin typeface="Raleway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12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4857E84-6882-4984-AC72-A85F6DAB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00" y="1284394"/>
            <a:ext cx="8969769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8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B25F417-0166-46AC-A627-789BFEAE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6" y="2071197"/>
            <a:ext cx="10035037" cy="270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1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347321B-C0A4-4A8C-8096-16199BE4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6" y="1594532"/>
            <a:ext cx="10035037" cy="36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B579CE-04D5-48B1-A2C6-68EA696A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pt-BR" b="0" i="0">
                <a:solidFill>
                  <a:schemeClr val="tx1"/>
                </a:solidFill>
                <a:effectLst/>
                <a:latin typeface="Raleway"/>
              </a:rPr>
              <a:t>BigData</a:t>
            </a:r>
            <a:r>
              <a:rPr lang="pt-BR" b="0" i="0" dirty="0">
                <a:solidFill>
                  <a:schemeClr val="tx1"/>
                </a:solidFill>
                <a:effectLst/>
                <a:latin typeface="Raleway"/>
              </a:rPr>
              <a:t> </a:t>
            </a:r>
            <a:r>
              <a:rPr lang="pt-BR" b="0" i="0">
                <a:solidFill>
                  <a:schemeClr val="tx1"/>
                </a:solidFill>
                <a:effectLst/>
                <a:latin typeface="Raleway"/>
              </a:rPr>
              <a:t>Analytics</a:t>
            </a:r>
            <a:r>
              <a:rPr lang="pt-BR" dirty="0">
                <a:solidFill>
                  <a:schemeClr val="tx1"/>
                </a:solidFill>
              </a:rPr>
              <a:t>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na AWS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A459E-C81F-4F8D-B8A6-8ACD7B123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pt-BR" b="0" i="0">
                <a:solidFill>
                  <a:schemeClr val="tx1"/>
                </a:solidFill>
                <a:effectLst/>
                <a:latin typeface="AmazonEmberBold"/>
              </a:rPr>
              <a:t>Maneira mais fácil de criar data lakes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  <a:latin typeface="AmazonEmber"/>
              </a:rPr>
              <a:t>O AWS Lake </a:t>
            </a:r>
            <a:r>
              <a:rPr lang="pt-BR" b="0" i="0">
                <a:solidFill>
                  <a:schemeClr val="tx1"/>
                </a:solidFill>
                <a:effectLst/>
                <a:latin typeface="AmazonEmber"/>
              </a:rPr>
              <a:t>Formation</a:t>
            </a:r>
            <a:r>
              <a:rPr lang="pt-BR" b="0" i="0" dirty="0">
                <a:solidFill>
                  <a:schemeClr val="tx1"/>
                </a:solidFill>
                <a:effectLst/>
                <a:latin typeface="AmazonEmber"/>
              </a:rPr>
              <a:t> automatiza muitas das etapas manuais de criação de data </a:t>
            </a:r>
            <a:r>
              <a:rPr lang="pt-BR" b="0" i="0">
                <a:solidFill>
                  <a:schemeClr val="tx1"/>
                </a:solidFill>
                <a:effectLst/>
                <a:latin typeface="AmazonEmber"/>
              </a:rPr>
              <a:t>lakes</a:t>
            </a:r>
            <a:r>
              <a:rPr lang="pt-BR" b="0" i="0" dirty="0">
                <a:solidFill>
                  <a:schemeClr val="tx1"/>
                </a:solidFill>
                <a:effectLst/>
                <a:latin typeface="AmazonEmber"/>
              </a:rPr>
              <a:t> e reduz o tempo necessário para construir um data </a:t>
            </a:r>
            <a:r>
              <a:rPr lang="pt-BR" b="0" i="0">
                <a:solidFill>
                  <a:schemeClr val="tx1"/>
                </a:solidFill>
                <a:effectLst/>
                <a:latin typeface="AmazonEmber"/>
              </a:rPr>
              <a:t>lake</a:t>
            </a:r>
            <a:r>
              <a:rPr lang="pt-BR" dirty="0">
                <a:solidFill>
                  <a:schemeClr val="tx1"/>
                </a:solidFill>
                <a:latin typeface="AmazonEmber"/>
              </a:rPr>
              <a:t>.</a:t>
            </a:r>
            <a:endParaRPr lang="pt-BR" dirty="0">
              <a:solidFill>
                <a:schemeClr val="tx1"/>
              </a:solidFill>
              <a:latin typeface="AmazonEmberBold"/>
            </a:endParaRPr>
          </a:p>
        </p:txBody>
      </p:sp>
    </p:spTree>
    <p:extLst>
      <p:ext uri="{BB962C8B-B14F-4D97-AF65-F5344CB8AC3E}">
        <p14:creationId xmlns:p14="http://schemas.microsoft.com/office/powerpoint/2010/main" val="3316138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289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AmazonEmber</vt:lpstr>
      <vt:lpstr>AmazonEmberBold</vt:lpstr>
      <vt:lpstr>Arial</vt:lpstr>
      <vt:lpstr>Century Gothic</vt:lpstr>
      <vt:lpstr>Raleway</vt:lpstr>
      <vt:lpstr>Wingdings</vt:lpstr>
      <vt:lpstr>Wingdings 3</vt:lpstr>
      <vt:lpstr>Íon - Sala da Diretoria</vt:lpstr>
      <vt:lpstr>IoT + BigData Analytics </vt:lpstr>
      <vt:lpstr>IoT na AWS</vt:lpstr>
      <vt:lpstr>IoT na AWS</vt:lpstr>
      <vt:lpstr>IoT na AWS</vt:lpstr>
      <vt:lpstr>Exemplos de Serviços</vt:lpstr>
      <vt:lpstr>Apresentação do PowerPoint</vt:lpstr>
      <vt:lpstr>Apresentação do PowerPoint</vt:lpstr>
      <vt:lpstr>Apresentação do PowerPoint</vt:lpstr>
      <vt:lpstr>BigData Analytics  na AWS</vt:lpstr>
      <vt:lpstr>BigData Analytics  na AWS</vt:lpstr>
      <vt:lpstr>BigData Analytics  na AWS</vt:lpstr>
      <vt:lpstr>BigData Analytics  na AWS</vt:lpstr>
      <vt:lpstr>Apresentação do PowerPoint</vt:lpstr>
      <vt:lpstr>Apresentação do PowerPoint</vt:lpstr>
      <vt:lpstr>Apresentação do PowerPoint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+ BigData Analytics </dc:title>
  <dc:creator>NATALIA MATTOS</dc:creator>
  <cp:lastModifiedBy>NATALIA MATTOS</cp:lastModifiedBy>
  <cp:revision>3</cp:revision>
  <dcterms:created xsi:type="dcterms:W3CDTF">2020-08-30T18:49:04Z</dcterms:created>
  <dcterms:modified xsi:type="dcterms:W3CDTF">2020-08-30T18:58:12Z</dcterms:modified>
</cp:coreProperties>
</file>