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AA86F31-9251-44E2-898C-FEE12DADE519}">
  <a:tblStyle styleId="{CAA86F31-9251-44E2-898C-FEE12DADE5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A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ype B">
  <p:cSld name="BLANK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0000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sz="7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big image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1" name="Google Shape;91;p8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2" name="Google Shape;92;p8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poppi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57" name="Google Shape;257;p23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58" name="Google Shape;258;p2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idx="4294967295" type="title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</a:rPr>
              <a:t>Want big impact?</a:t>
            </a:r>
            <a:endParaRPr b="0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70" name="Google Shape;270;p2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E8E8E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1811602" name="adj1"/>
                <a:gd fmla="val 16214886" name="adj2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Lorem ipsum congue</a:t>
              </a:r>
              <a:endParaRPr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291" name="Google Shape;291;p2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069600" y="1958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{CAA86F31-9251-44E2-898C-FEE12DADE519}</a:tableStyleId>
              </a:tblPr>
              <a:tblGrid>
                <a:gridCol w="1731975"/>
                <a:gridCol w="1731975"/>
                <a:gridCol w="1731975"/>
                <a:gridCol w="1731975"/>
              </a:tblGrid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C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Yellow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Blue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Orange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671525" y="1114150"/>
            <a:ext cx="7800975" cy="371621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 txBox="1"/>
          <p:nvPr>
            <p:ph idx="4294967295" type="title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299" name="Google Shape;299;p27"/>
          <p:cNvSpPr/>
          <p:nvPr/>
        </p:nvSpPr>
        <p:spPr>
          <a:xfrm>
            <a:off x="2062050" y="1906700"/>
            <a:ext cx="662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Light"/>
                <a:ea typeface="Poppins Light"/>
                <a:cs typeface="Poppins Light"/>
                <a:sym typeface="Poppins Light"/>
              </a:rPr>
              <a:t>our office</a:t>
            </a:r>
            <a:endParaRPr sz="8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0" name="Google Shape;300;p2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fmla="val 3670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idx="4294967295" type="ctrTitle"/>
          </p:nvPr>
        </p:nvSpPr>
        <p:spPr>
          <a:xfrm>
            <a:off x="1335475" y="1811950"/>
            <a:ext cx="647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312" name="Google Shape;312;p28"/>
          <p:cNvSpPr txBox="1"/>
          <p:nvPr>
            <p:ph idx="4294967295" type="subTitle"/>
          </p:nvPr>
        </p:nvSpPr>
        <p:spPr>
          <a:xfrm>
            <a:off x="1335475" y="2916254"/>
            <a:ext cx="647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3" name="Google Shape;313;p2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idx="4294967295" type="ctrTitle"/>
          </p:nvPr>
        </p:nvSpPr>
        <p:spPr>
          <a:xfrm>
            <a:off x="2884625" y="720250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319" name="Google Shape;319;p29"/>
          <p:cNvSpPr txBox="1"/>
          <p:nvPr>
            <p:ph idx="4294967295" type="subTitle"/>
          </p:nvPr>
        </p:nvSpPr>
        <p:spPr>
          <a:xfrm>
            <a:off x="2884625" y="1331158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320" name="Google Shape;320;p29"/>
          <p:cNvSpPr txBox="1"/>
          <p:nvPr>
            <p:ph idx="4294967295" type="ctrTitle"/>
          </p:nvPr>
        </p:nvSpPr>
        <p:spPr>
          <a:xfrm>
            <a:off x="2884625" y="3349143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321" name="Google Shape;321;p29"/>
          <p:cNvSpPr txBox="1"/>
          <p:nvPr>
            <p:ph idx="4294967295" type="subTitle"/>
          </p:nvPr>
        </p:nvSpPr>
        <p:spPr>
          <a:xfrm>
            <a:off x="2884625" y="3960050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322" name="Google Shape;322;p29"/>
          <p:cNvSpPr txBox="1"/>
          <p:nvPr>
            <p:ph idx="4294967295" type="ctrTitle"/>
          </p:nvPr>
        </p:nvSpPr>
        <p:spPr>
          <a:xfrm>
            <a:off x="2884625" y="2034697"/>
            <a:ext cx="4365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323" name="Google Shape;323;p29"/>
          <p:cNvSpPr txBox="1"/>
          <p:nvPr>
            <p:ph idx="4294967295" type="subTitle"/>
          </p:nvPr>
        </p:nvSpPr>
        <p:spPr>
          <a:xfrm>
            <a:off x="2884625" y="2645604"/>
            <a:ext cx="4365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324" name="Google Shape;324;p2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26" name="Google Shape;326;p2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/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3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b="1" sz="12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 sz="1200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b="1" sz="1200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7" name="Google Shape;357;p31"/>
          <p:cNvSpPr txBox="1"/>
          <p:nvPr>
            <p:ph idx="1" type="body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58" name="Google Shape;358;p31"/>
          <p:cNvSpPr txBox="1"/>
          <p:nvPr>
            <p:ph idx="2" type="body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59" name="Google Shape;359;p31"/>
          <p:cNvSpPr txBox="1"/>
          <p:nvPr>
            <p:ph idx="3" type="body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0" name="Google Shape;360;p3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31"/>
          <p:cNvSpPr txBox="1"/>
          <p:nvPr>
            <p:ph idx="1" type="body"/>
          </p:nvPr>
        </p:nvSpPr>
        <p:spPr>
          <a:xfrm>
            <a:off x="1069625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67" name="Google Shape;367;p31"/>
          <p:cNvSpPr txBox="1"/>
          <p:nvPr>
            <p:ph idx="2" type="body"/>
          </p:nvPr>
        </p:nvSpPr>
        <p:spPr>
          <a:xfrm>
            <a:off x="2630937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68" name="Google Shape;368;p31"/>
          <p:cNvSpPr txBox="1"/>
          <p:nvPr>
            <p:ph idx="3" type="body"/>
          </p:nvPr>
        </p:nvSpPr>
        <p:spPr>
          <a:xfrm>
            <a:off x="4192249" y="3101050"/>
            <a:ext cx="14853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p3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Google Shape;380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625" y="823975"/>
            <a:ext cx="6822281" cy="3121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3440854" y="1958050"/>
            <a:ext cx="22368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EDIT IN POWERPOINT®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000">
                <a:solidFill>
                  <a:srgbClr val="000000"/>
                </a:solidFill>
              </a:rPr>
              <a:t>"Download as PowerPoint template"</a:t>
            </a:r>
            <a:r>
              <a:rPr lang="en" sz="1000">
                <a:solidFill>
                  <a:srgbClr val="000000"/>
                </a:solidFill>
              </a:rPr>
              <a:t>. You will get a .pptx file that you can edit in PowerPoint.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000000"/>
                </a:solidFill>
                <a:hlinkClick action="ppaction://hlinksldjump" r:id="rId3"/>
              </a:rPr>
              <a:t>Presentation design slide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1069625" y="1958050"/>
            <a:ext cx="22368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</a:rPr>
              <a:t>EDIT IN GOOGLE SLIDES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000">
                <a:solidFill>
                  <a:srgbClr val="000000"/>
                </a:solidFill>
              </a:rPr>
              <a:t>"Use as Google Slides Theme"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00"/>
                </a:solidFill>
              </a:rPr>
              <a:t>You have to be signed in to your Google account.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56" name="Google Shape;156;p15"/>
          <p:cNvSpPr txBox="1"/>
          <p:nvPr>
            <p:ph idx="2" type="body"/>
          </p:nvPr>
        </p:nvSpPr>
        <p:spPr>
          <a:xfrm>
            <a:off x="1069625" y="4204000"/>
            <a:ext cx="56079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666666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This template is free to use under </a:t>
            </a:r>
            <a:r>
              <a:rPr lang="en" sz="1000" u="sng">
                <a:solidFill>
                  <a:srgbClr val="66666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157" name="Google Shape;157;p1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/>
          <p:nvPr>
            <p:ph idx="4294967295" type="body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Mobile</a:t>
            </a: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sz="3600"/>
          </a:p>
        </p:txBody>
      </p:sp>
      <p:sp>
        <p:nvSpPr>
          <p:cNvPr id="386" name="Google Shape;386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7" name="Google Shape;387;p3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33"/>
          <p:cNvSpPr txBox="1"/>
          <p:nvPr>
            <p:ph idx="4294967295" type="body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0" name="Google Shape;400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401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34"/>
          <p:cNvSpPr txBox="1"/>
          <p:nvPr>
            <p:ph idx="4294967295" type="body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Tablet</a:t>
            </a:r>
            <a:r>
              <a:rPr b="1" lang="en" sz="3600">
                <a:latin typeface="Poppins"/>
                <a:ea typeface="Poppins"/>
                <a:cs typeface="Poppins"/>
                <a:sym typeface="Poppins"/>
              </a:rPr>
              <a:t> project</a:t>
            </a:r>
            <a:endParaRPr sz="3600"/>
          </a:p>
        </p:txBody>
      </p:sp>
      <p:sp>
        <p:nvSpPr>
          <p:cNvPr id="406" name="Google Shape;406;p34"/>
          <p:cNvSpPr txBox="1"/>
          <p:nvPr>
            <p:ph idx="4294967295" type="body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2644425" y="1071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3" name="Google Shape;413;p3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35"/>
          <p:cNvSpPr txBox="1"/>
          <p:nvPr>
            <p:ph idx="4294967295" type="body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Desktop </a:t>
            </a:r>
            <a:r>
              <a:rPr b="1" lang="en" sz="3400">
                <a:latin typeface="Poppins"/>
                <a:ea typeface="Poppins"/>
                <a:cs typeface="Poppins"/>
                <a:sym typeface="Poppins"/>
              </a:rPr>
              <a:t>project</a:t>
            </a:r>
            <a:endParaRPr sz="3400"/>
          </a:p>
        </p:txBody>
      </p:sp>
      <p:sp>
        <p:nvSpPr>
          <p:cNvPr id="415" name="Google Shape;415;p35"/>
          <p:cNvSpPr txBox="1"/>
          <p:nvPr>
            <p:ph idx="4294967295" type="body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36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</a:t>
            </a:r>
            <a:r>
              <a:rPr lang="en" sz="8000"/>
              <a:t>!</a:t>
            </a:r>
            <a:endParaRPr sz="8000"/>
          </a:p>
        </p:txBody>
      </p:sp>
      <p:sp>
        <p:nvSpPr>
          <p:cNvPr id="422" name="Google Shape;422;p36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@username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user@mail.me</a:t>
            </a:r>
            <a:endParaRPr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1" name="Google Shape;431;p37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000000"/>
                </a:solidFill>
                <a:hlinkClick r:id="rId3"/>
              </a:rPr>
              <a:t>SlidesCarnival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Photographs by </a:t>
            </a:r>
            <a:r>
              <a:rPr lang="en" sz="1800" u="sng">
                <a:solidFill>
                  <a:srgbClr val="000000"/>
                </a:solidFill>
                <a:hlinkClick r:id="rId4"/>
              </a:rPr>
              <a:t>Unsplash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9" name="Google Shape;439;p38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Titles: Poppins Bold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Body copy: Poppins Light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at: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1069625" y="4019250"/>
            <a:ext cx="4608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41" name="Google Shape;441;p3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2" name="Google Shape;442;p38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43" name="Google Shape;443;p3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55" name="Google Shape;455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56" name="Google Shape;456;p3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71" name="Google Shape;471;p3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7" name="Google Shape;477;p3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85" name="Google Shape;485;p3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91" name="Google Shape;491;p3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9" name="Google Shape;499;p3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9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9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8" name="Google Shape;508;p3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11" name="Google Shape;511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14" name="Google Shape;514;p3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8" name="Google Shape;518;p3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26" name="Google Shape;526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33" name="Google Shape;533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39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9" name="Google Shape;539;p3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42" name="Google Shape;542;p3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8" name="Google Shape;548;p3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51" name="Google Shape;551;p3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9" name="Google Shape;559;p3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65" name="Google Shape;565;p3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74" name="Google Shape;574;p3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9" name="Google Shape;579;p3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84" name="Google Shape;584;p3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9" name="Google Shape;589;p3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92" name="Google Shape;592;p3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95" name="Google Shape;595;p3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9" name="Google Shape;599;p3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602" name="Google Shape;602;p3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39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13" name="Google Shape;613;p3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39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7" name="Google Shape;617;p3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20" name="Google Shape;620;p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25" name="Google Shape;625;p3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39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30" name="Google Shape;630;p3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7" name="Google Shape;637;p3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7" name="Google Shape;647;p3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51" name="Google Shape;651;p3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55" name="Google Shape;655;p3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61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64" name="Google Shape;664;p3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72" name="Google Shape;672;p3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9" name="Google Shape;679;p3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82" name="Google Shape;682;p3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39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0" name="Google Shape;690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91" name="Google Shape;691;p3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700" name="Google Shape;700;p3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703" name="Google Shape;703;p3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10" name="Google Shape;710;p3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8" name="Google Shape;718;p3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22" name="Google Shape;722;p3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9" name="Google Shape;729;p3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33" name="Google Shape;733;p3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7" name="Google Shape;737;p3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43" name="Google Shape;743;p3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71" name="Google Shape;771;p3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95" name="Google Shape;795;p3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10" name="Google Shape;810;p3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14" name="Google Shape;814;p3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21" name="Google Shape;821;p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30" name="Google Shape;830;p3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34" name="Google Shape;834;p3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9" name="Google Shape;839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40" name="Google Shape;840;p3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8" name="Google Shape;848;p3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55" name="Google Shape;855;p3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65" name="Google Shape;865;p3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7" name="Google Shape;877;p3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83" name="Google Shape;883;p3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91" name="Google Shape;891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94" name="Google Shape;894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9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7" name="Google Shape;897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39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FA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0"/>
          <p:cNvSpPr txBox="1"/>
          <p:nvPr/>
        </p:nvSpPr>
        <p:spPr>
          <a:xfrm>
            <a:off x="2773450" y="1150500"/>
            <a:ext cx="57825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Now you can use any emoji as an icon!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And of course it resizes without losing quality and you can change the color.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How? Follow Google instructions </a:t>
            </a:r>
            <a:r>
              <a:rPr lang="en" sz="1200" u="sng"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https://twitter.com/googledocs/status/730087240156643328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8" name="Google Shape;908;p40"/>
          <p:cNvSpPr txBox="1"/>
          <p:nvPr/>
        </p:nvSpPr>
        <p:spPr>
          <a:xfrm>
            <a:off x="1417700" y="2610475"/>
            <a:ext cx="7138200" cy="20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oppins Light"/>
                <a:ea typeface="Poppins Light"/>
                <a:cs typeface="Poppins Light"/>
                <a:sym typeface="Poppi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9" name="Google Shape;909;p40"/>
          <p:cNvSpPr txBox="1"/>
          <p:nvPr/>
        </p:nvSpPr>
        <p:spPr>
          <a:xfrm>
            <a:off x="1258575" y="1092646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😉</a:t>
            </a:r>
            <a:endParaRPr sz="9600">
              <a:solidFill>
                <a:srgbClr val="F1C23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10" name="Google Shape;910;p4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idx="4294967295" type="ctrTitle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68" name="Google Shape;168;p16"/>
          <p:cNvSpPr txBox="1"/>
          <p:nvPr>
            <p:ph idx="4294967295" type="subTitle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I am Jayden Smith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169" name="Google Shape;169;p1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76" name="Google Shape;176;p17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Here you have a list of items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And some text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idx="4294967295" type="ctrTitle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06" name="Google Shape;206;p20"/>
          <p:cNvSpPr txBox="1"/>
          <p:nvPr>
            <p:ph idx="4294967295" type="subTitle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25" name="Google Shape;225;p2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26" name="Google Shape;226;p21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40" name="Google Shape;240;p22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1" name="Google Shape;241;p22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67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