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9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68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9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0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5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1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82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55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5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92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7466-C95D-4B1C-AF21-248820E19C3F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53F5-5754-4D56-A4A7-3D8E7747E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08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84200"/>
            <a:ext cx="3715512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Plano de Gerenciamento de Mudanças do Restaurante Giraffas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99300" y="3602038"/>
            <a:ext cx="3568700" cy="1655762"/>
          </a:xfrm>
        </p:spPr>
        <p:txBody>
          <a:bodyPr/>
          <a:lstStyle/>
          <a:p>
            <a:pPr algn="just"/>
            <a:r>
              <a:rPr lang="pt-BR" dirty="0" smtClean="0"/>
              <a:t>Letícia  Lago – 01191xxx</a:t>
            </a:r>
          </a:p>
          <a:p>
            <a:pPr algn="just"/>
            <a:r>
              <a:rPr lang="pt-BR" dirty="0" smtClean="0"/>
              <a:t>Natália Medina – 01191xxx</a:t>
            </a:r>
          </a:p>
          <a:p>
            <a:pPr algn="just"/>
            <a:r>
              <a:rPr lang="pt-BR" dirty="0" smtClean="0"/>
              <a:t>Raissa Arantes - 01191040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55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e  Justificativa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</a:t>
            </a:r>
            <a:r>
              <a:rPr lang="pt-BR" dirty="0" smtClean="0"/>
              <a:t>igração </a:t>
            </a:r>
            <a:r>
              <a:rPr lang="pt-BR" dirty="0"/>
              <a:t>do sistema ERP Protheus vs.11 para a versão </a:t>
            </a:r>
            <a:r>
              <a:rPr lang="pt-BR" dirty="0" smtClean="0"/>
              <a:t>12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 empresa </a:t>
            </a:r>
            <a:r>
              <a:rPr lang="pt-BR" dirty="0" err="1"/>
              <a:t>Totvs</a:t>
            </a:r>
            <a:r>
              <a:rPr lang="pt-BR" dirty="0"/>
              <a:t> (desenvolvedora da solução) não fornece mais suporte para a versão 11 do software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Garantia de suporte técnico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Novas ferramentas de gestão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36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Levantar </a:t>
            </a:r>
            <a:r>
              <a:rPr lang="pt-BR" dirty="0" smtClean="0"/>
              <a:t>customizações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Levantar </a:t>
            </a:r>
            <a:r>
              <a:rPr lang="pt-BR" dirty="0" smtClean="0"/>
              <a:t>customizações</a:t>
            </a:r>
          </a:p>
          <a:p>
            <a:endParaRPr lang="pt-BR" dirty="0"/>
          </a:p>
          <a:p>
            <a:pPr lvl="0"/>
            <a:r>
              <a:rPr lang="pt-BR" dirty="0"/>
              <a:t>Baixar os dados da versão antiga - (duração: 4h</a:t>
            </a:r>
            <a:r>
              <a:rPr lang="pt-BR" dirty="0" smtClean="0"/>
              <a:t>)</a:t>
            </a:r>
          </a:p>
          <a:p>
            <a:pPr lvl="0"/>
            <a:endParaRPr lang="pt-BR" dirty="0" smtClean="0"/>
          </a:p>
          <a:p>
            <a:pPr lvl="0"/>
            <a:r>
              <a:rPr lang="pt-BR" dirty="0"/>
              <a:t>Fazer o upload dos dicionários na versão nova - (duração:10 min).</a:t>
            </a:r>
            <a:endParaRPr lang="pt-BR" dirty="0" smtClean="0">
              <a:effectLst/>
            </a:endParaRPr>
          </a:p>
          <a:p>
            <a:pPr lvl="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9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dirty="0" smtClean="0"/>
              <a:t>Executar </a:t>
            </a:r>
            <a:r>
              <a:rPr lang="pt-BR" dirty="0" err="1" smtClean="0"/>
              <a:t>compatibilizador</a:t>
            </a:r>
            <a:r>
              <a:rPr lang="pt-BR" dirty="0"/>
              <a:t> </a:t>
            </a:r>
            <a:r>
              <a:rPr lang="pt-BR" dirty="0" smtClean="0"/>
              <a:t>-</a:t>
            </a:r>
            <a:r>
              <a:rPr lang="pt-BR" dirty="0" smtClean="0"/>
              <a:t> uma rotina que efetua a transferência dos dados da versão antiga para a versão nova - (duração: 3hrs).</a:t>
            </a:r>
          </a:p>
          <a:p>
            <a:pPr marL="0" lvl="0" indent="0">
              <a:buNone/>
            </a:pPr>
            <a:endParaRPr lang="pt-BR" dirty="0" smtClean="0">
              <a:effectLst/>
            </a:endParaRPr>
          </a:p>
          <a:p>
            <a:pPr marL="0" lvl="0" indent="0">
              <a:buNone/>
            </a:pPr>
            <a:r>
              <a:rPr lang="pt-BR" dirty="0" smtClean="0"/>
              <a:t>Compilar os programas customizados - (duração: 30 min).</a:t>
            </a:r>
          </a:p>
          <a:p>
            <a:pPr marL="0" lvl="0" indent="0">
              <a:buNone/>
            </a:pPr>
            <a:endParaRPr lang="pt-BR" dirty="0" smtClean="0">
              <a:effectLst/>
            </a:endParaRPr>
          </a:p>
          <a:p>
            <a:pPr marL="0" indent="0">
              <a:buNone/>
            </a:pPr>
            <a:r>
              <a:rPr lang="pt-BR" dirty="0" smtClean="0"/>
              <a:t>Testes a realizar: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testes </a:t>
            </a:r>
            <a:r>
              <a:rPr lang="pt-BR" dirty="0"/>
              <a:t>de </a:t>
            </a:r>
            <a:r>
              <a:rPr lang="pt-BR" dirty="0" smtClean="0"/>
              <a:t>carga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de capacidade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teste </a:t>
            </a:r>
            <a:r>
              <a:rPr lang="pt-BR" dirty="0"/>
              <a:t>de stress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 </a:t>
            </a:r>
            <a:r>
              <a:rPr lang="pt-BR" dirty="0"/>
              <a:t>teste de </a:t>
            </a:r>
            <a:r>
              <a:rPr lang="pt-BR" dirty="0" smtClean="0"/>
              <a:t>performance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 smtClean="0"/>
              <a:t>teste </a:t>
            </a:r>
            <a:r>
              <a:rPr lang="pt-BR" dirty="0"/>
              <a:t>de integrado - (duração: 1h) </a:t>
            </a:r>
          </a:p>
          <a:p>
            <a:pPr lvl="0"/>
            <a:endParaRPr lang="pt-BR" dirty="0" smtClean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59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Impactos da Mudança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Tempo de duração </a:t>
            </a:r>
            <a:r>
              <a:rPr lang="pt-BR" dirty="0" smtClean="0"/>
              <a:t>– 16h (realizado em </a:t>
            </a:r>
            <a:r>
              <a:rPr lang="pt-BR" dirty="0"/>
              <a:t>horário não-comercial</a:t>
            </a:r>
            <a:r>
              <a:rPr lang="pt-BR" dirty="0" smtClean="0"/>
              <a:t>)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pt-BR" dirty="0" smtClean="0"/>
              <a:t>Funcionamento das franquias </a:t>
            </a:r>
            <a:r>
              <a:rPr lang="pt-BR" dirty="0"/>
              <a:t>das 9 às 18h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pt-BR" dirty="0" smtClean="0"/>
              <a:t>Funcionamento do </a:t>
            </a:r>
            <a:r>
              <a:rPr lang="pt-BR" dirty="0" smtClean="0"/>
              <a:t>Giraffas Delivery</a:t>
            </a:r>
            <a:r>
              <a:rPr lang="pt-BR" dirty="0" smtClean="0"/>
              <a:t> </a:t>
            </a:r>
            <a:r>
              <a:rPr lang="pt-BR" dirty="0"/>
              <a:t>das 11 às 22h</a:t>
            </a:r>
          </a:p>
          <a:p>
            <a:r>
              <a:rPr lang="pt-BR" dirty="0"/>
              <a:t>3 madrugadas </a:t>
            </a:r>
            <a:r>
              <a:rPr lang="pt-BR" dirty="0" smtClean="0"/>
              <a:t>- período </a:t>
            </a:r>
            <a:r>
              <a:rPr lang="pt-BR" dirty="0"/>
              <a:t>de trabalho contínuo das 00:00 até as 06:00h</a:t>
            </a:r>
            <a:r>
              <a:rPr lang="pt-BR" dirty="0" smtClean="0"/>
              <a:t>.</a:t>
            </a:r>
          </a:p>
          <a:p>
            <a:r>
              <a:rPr lang="pt-BR" dirty="0" smtClean="0"/>
              <a:t>Data-  É acertada com </a:t>
            </a:r>
            <a:r>
              <a:rPr lang="pt-BR" smtClean="0"/>
              <a:t>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452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Plano de Gerenciamento de Mudanças do Restaurante Giraffas </vt:lpstr>
      <vt:lpstr>Objetivo e  Justificativa</vt:lpstr>
      <vt:lpstr>Processos</vt:lpstr>
      <vt:lpstr>Processos</vt:lpstr>
      <vt:lpstr>Impactos da Mudança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2019-05-10T23:42:44Z</dcterms:created>
  <dcterms:modified xsi:type="dcterms:W3CDTF">2019-05-11T00:06:50Z</dcterms:modified>
</cp:coreProperties>
</file>