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91C5A7-3250-49BE-8D64-F40F32E0E6B0}">
  <a:tblStyle styleId="{2291C5A7-3250-49BE-8D64-F40F32E0E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tin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/>
              <a:t>PRESENTATION </a:t>
            </a:r>
            <a:r>
              <a:rPr lang="en"/>
              <a:t>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190796" y="1811897"/>
            <a:ext cx="2625600" cy="24927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ntage Mockingbird by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50" y="1915600"/>
            <a:ext cx="2388775" cy="22573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Want big impact?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755275" y="939686"/>
            <a:ext cx="5272100" cy="3114524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BIG IMAGE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Gray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White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Black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77175" y="1798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{2291C5A7-3250-49BE-8D64-F40F32E0E6B0}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871775" y="1561523"/>
            <a:ext cx="5895737" cy="28085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nos"/>
                <a:ea typeface="Tinos"/>
                <a:cs typeface="Tinos"/>
                <a:sym typeface="Tinos"/>
              </a:rPr>
              <a:t>our office</a:t>
            </a:r>
            <a:endParaRPr i="1" sz="10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371050" y="230047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660800" y="32477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43100" y="20947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825075" y="36300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386225" y="24706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900525" y="37022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ctrTitle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6" name="Google Shape;176;p26"/>
          <p:cNvSpPr txBox="1"/>
          <p:nvPr>
            <p:ph idx="4294967295" type="subTitle"/>
          </p:nvPr>
        </p:nvSpPr>
        <p:spPr>
          <a:xfrm>
            <a:off x="1783575" y="2840051"/>
            <a:ext cx="611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Whoa! That’s a big number, aren’t you proud?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188" name="Google Shape;188;p27"/>
          <p:cNvSpPr txBox="1"/>
          <p:nvPr>
            <p:ph idx="4294967295" type="subTitle"/>
          </p:nvPr>
        </p:nvSpPr>
        <p:spPr>
          <a:xfrm>
            <a:off x="6733600" y="2274293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fmla="val 30129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first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706340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second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784054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last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5617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379822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040276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55617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79822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040276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00" y="759615"/>
            <a:ext cx="4320600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GOOGLE SLIDES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POWERPOINT®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12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212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212A"/>
                </a:solidFill>
              </a:rPr>
              <a:t>)</a:t>
            </a: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4D7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4D79"/>
                </a:solidFill>
              </a:rPr>
              <a:t>This template is free to use under </a:t>
            </a:r>
            <a:r>
              <a:rPr lang="en" sz="12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107399" y="865099"/>
            <a:ext cx="1701055" cy="34133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6" name="Google Shape;226;p31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916383" y="1078742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995025" y="996062"/>
            <a:ext cx="3993203" cy="310875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35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0" name="Google Shape;260;p35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/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/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b="1" lang="en" sz="1400">
                <a:solidFill>
                  <a:srgbClr val="25212A"/>
                </a:solidFill>
              </a:rPr>
              <a:t>Oswald</a:t>
            </a:r>
            <a:endParaRPr b="1"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b="1" lang="en" sz="1400">
                <a:solidFill>
                  <a:srgbClr val="25212A"/>
                </a:solidFill>
              </a:rPr>
              <a:t>Tinos</a:t>
            </a:r>
            <a:endParaRPr b="1"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5212A"/>
                </a:solidFill>
                <a:hlinkClick r:id="rId3"/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/>
              </a:rPr>
              <a:t>https://www.fontsquirrel.com/fonts/tinos</a:t>
            </a:r>
            <a:endParaRPr b="1" sz="1400">
              <a:solidFill>
                <a:srgbClr val="25212A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Change fill color and opacity.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631118" y="675950"/>
            <a:ext cx="295481" cy="3791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085393" y="728902"/>
            <a:ext cx="315240" cy="266895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2553554" y="729731"/>
            <a:ext cx="305965" cy="270263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048174" y="722599"/>
            <a:ext cx="249242" cy="27991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3528079" y="720077"/>
            <a:ext cx="212262" cy="282440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933185" y="716709"/>
            <a:ext cx="327849" cy="28959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4421518" y="699473"/>
            <a:ext cx="281179" cy="32489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863186" y="720492"/>
            <a:ext cx="327418" cy="286223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5345198" y="725535"/>
            <a:ext cx="289591" cy="2761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5814188" y="718816"/>
            <a:ext cx="281179" cy="287069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634485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098847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55229" y="1199153"/>
            <a:ext cx="300507" cy="258483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019176" y="1173091"/>
            <a:ext cx="300092" cy="30387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485645" y="1192849"/>
            <a:ext cx="297571" cy="26311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955050" y="1192849"/>
            <a:ext cx="288744" cy="2660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426976" y="1195785"/>
            <a:ext cx="267741" cy="26017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4876640" y="1181070"/>
            <a:ext cx="296724" cy="29085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5310743" y="1149136"/>
            <a:ext cx="362291" cy="356833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783929" y="1161744"/>
            <a:ext cx="339595" cy="32448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1611360" y="1676536"/>
            <a:ext cx="332893" cy="23621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077414" y="1631995"/>
            <a:ext cx="330354" cy="31985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553969" y="1646278"/>
            <a:ext cx="297571" cy="30052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3015394" y="1637038"/>
            <a:ext cx="310180" cy="30933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3489842" y="1646709"/>
            <a:ext cx="288744" cy="29000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3967225" y="1612669"/>
            <a:ext cx="263112" cy="35766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4396717" y="1683686"/>
            <a:ext cx="330354" cy="21309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4874947" y="1638298"/>
            <a:ext cx="304307" cy="3076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5338479" y="1626537"/>
            <a:ext cx="305982" cy="31815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788558" y="1635777"/>
            <a:ext cx="327418" cy="30681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1650029" y="2114421"/>
            <a:ext cx="256393" cy="27993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2103044" y="2114853"/>
            <a:ext cx="273631" cy="27528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2572880" y="2114853"/>
            <a:ext cx="273614" cy="27528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3033459" y="2114853"/>
            <a:ext cx="273199" cy="27528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3561274" y="2071986"/>
            <a:ext cx="147542" cy="363983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034478" y="2074508"/>
            <a:ext cx="127782" cy="35976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503037" y="2114421"/>
            <a:ext cx="116434" cy="27572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4890508" y="2110639"/>
            <a:ext cx="271092" cy="28706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5343523" y="2118203"/>
            <a:ext cx="297156" cy="27446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5813342" y="2071555"/>
            <a:ext cx="273199" cy="3278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27783" y="2548955"/>
            <a:ext cx="100457" cy="33961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2133302" y="2536347"/>
            <a:ext cx="217305" cy="363983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566145" y="2536347"/>
            <a:ext cx="284547" cy="363983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3459998" y="2598125"/>
            <a:ext cx="343395" cy="19165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002355" y="2558195"/>
            <a:ext cx="333307" cy="315240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3948746" y="2566192"/>
            <a:ext cx="295049" cy="2975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4411847" y="2568713"/>
            <a:ext cx="298832" cy="2975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4835034" y="2568713"/>
            <a:ext cx="389184" cy="31480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372520" y="2556105"/>
            <a:ext cx="234111" cy="325725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838989" y="2572495"/>
            <a:ext cx="228636" cy="313116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1620617" y="3053246"/>
            <a:ext cx="330354" cy="26143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081611" y="3072573"/>
            <a:ext cx="321959" cy="218566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2555229" y="3063333"/>
            <a:ext cx="305551" cy="23874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017484" y="3057029"/>
            <a:ext cx="307675" cy="25008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498253" y="3036856"/>
            <a:ext cx="277811" cy="280333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3937399" y="3072158"/>
            <a:ext cx="313962" cy="23117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402607" y="3072158"/>
            <a:ext cx="313548" cy="23117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875379" y="3049464"/>
            <a:ext cx="302182" cy="26478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324179" y="3017530"/>
            <a:ext cx="331632" cy="33413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812513" y="3036442"/>
            <a:ext cx="284115" cy="28789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1615988" y="3488610"/>
            <a:ext cx="323635" cy="3152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2066067" y="3539455"/>
            <a:ext cx="345070" cy="21100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2611532" y="3467177"/>
            <a:ext cx="202606" cy="345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046913" y="3500371"/>
            <a:ext cx="254286" cy="319023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3491949" y="3524758"/>
            <a:ext cx="286223" cy="24881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3954618" y="3502478"/>
            <a:ext cx="287069" cy="287483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4417736" y="3498696"/>
            <a:ext cx="289159" cy="295895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4859818" y="3501632"/>
            <a:ext cx="333722" cy="28202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5338479" y="3495760"/>
            <a:ext cx="303875" cy="30009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5810406" y="3481460"/>
            <a:ext cx="291266" cy="325742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593726" y="4006355"/>
            <a:ext cx="374900" cy="21141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089607" y="3950449"/>
            <a:ext cx="302200" cy="318177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542207" y="3932384"/>
            <a:ext cx="332444" cy="34296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3023373" y="3961382"/>
            <a:ext cx="293373" cy="29715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458322" y="3962228"/>
            <a:ext cx="352635" cy="294202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962182" y="3937013"/>
            <a:ext cx="271938" cy="32909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4368980" y="3933230"/>
            <a:ext cx="390462" cy="354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4838385" y="3927755"/>
            <a:ext cx="383311" cy="36692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5320397" y="4015595"/>
            <a:ext cx="340873" cy="19754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5830578" y="3979447"/>
            <a:ext cx="254286" cy="279089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6350992" y="2258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6401712" y="2987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6535708" y="2469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6846947" y="3495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2943600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654508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i="1" lang="en" sz="2400">
                <a:solidFill>
                  <a:srgbClr val="FFFFFF"/>
                </a:solidFill>
                <a:highlight>
                  <a:srgbClr val="25212A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i="1" sz="2400">
              <a:solidFill>
                <a:srgbClr val="FFFFFF"/>
              </a:solidFill>
              <a:highlight>
                <a:srgbClr val="25212A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64D79"/>
                </a:solidFill>
              </a:rPr>
              <a:t>😉</a:t>
            </a:r>
            <a:endParaRPr sz="9600">
              <a:solidFill>
                <a:srgbClr val="A64D79"/>
              </a:solidFill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Bring the attention of your audience over a key concept using icons or illustrations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 OR 3 COLUMNS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