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9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68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9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0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5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82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5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92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7466-C95D-4B1C-AF21-248820E19C3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08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84200"/>
            <a:ext cx="3715512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1D7A5A-1327-4BD6-AB61-5C03604F2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646" b="69922" l="39312" r="61640">
                        <a14:foregroundMark x1="47950" y1="67057" x2="51098" y2="68359"/>
                        <a14:foregroundMark x1="51098" y1="68359" x2="51098" y2="68359"/>
                        <a14:foregroundMark x1="54466" y1="66927" x2="55344" y2="70182"/>
                        <a14:foregroundMark x1="55344" y1="70182" x2="58492" y2="69922"/>
                        <a14:foregroundMark x1="58492" y1="69922" x2="58492" y2="69922"/>
                        <a14:foregroundMark x1="55637" y1="29948" x2="55637" y2="29948"/>
                        <a14:foregroundMark x1="50659" y1="28776" x2="50659" y2="28776"/>
                        <a14:foregroundMark x1="43485" y1="28776" x2="43485" y2="28776"/>
                        <a14:foregroundMark x1="39312" y1="36328" x2="39312" y2="36328"/>
                        <a14:foregroundMark x1="56735" y1="50781" x2="56735" y2="50781"/>
                        <a14:foregroundMark x1="55783" y1="56250" x2="55783" y2="56250"/>
                        <a14:foregroundMark x1="47145" y1="61849" x2="47145" y2="61849"/>
                        <a14:foregroundMark x1="47584" y1="69010" x2="47584" y2="69010"/>
                      </a14:backgroundRemoval>
                    </a14:imgEffect>
                  </a14:imgLayer>
                </a14:imgProps>
              </a:ext>
            </a:extLst>
          </a:blip>
          <a:srcRect l="37935" t="26075" r="35653" b="28107"/>
          <a:stretch/>
        </p:blipFill>
        <p:spPr>
          <a:xfrm>
            <a:off x="4625010" y="1457739"/>
            <a:ext cx="3220278" cy="31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73764E-AE67-4092-BACC-2EBC1D19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47" b="66146" l="293" r="20644">
                        <a14:foregroundMark x1="1171" y1="47526" x2="1171" y2="47526"/>
                        <a14:foregroundMark x1="1171" y1="63932" x2="1171" y2="63932"/>
                        <a14:foregroundMark x1="3880" y1="61979" x2="3880" y2="61979"/>
                        <a14:foregroundMark x1="952" y1="59766" x2="952" y2="59766"/>
                        <a14:foregroundMark x1="512" y1="60156" x2="512" y2="60156"/>
                        <a14:foregroundMark x1="659" y1="66146" x2="659" y2="66146"/>
                        <a14:foregroundMark x1="1611" y1="35677" x2="1611" y2="35677"/>
                        <a14:foregroundMark x1="20644" y1="51042" x2="20644" y2="51042"/>
                        <a14:foregroundMark x1="7467" y1="47266" x2="7467" y2="47266"/>
                        <a14:foregroundMark x1="7980" y1="46875" x2="7980" y2="46875"/>
                        <a14:foregroundMark x1="8272" y1="47135" x2="8272" y2="47135"/>
                        <a14:foregroundMark x1="17350" y1="47656" x2="17350" y2="47656"/>
                        <a14:foregroundMark x1="16764" y1="46745" x2="16764" y2="46745"/>
                        <a14:foregroundMark x1="6453" y1="46066" x2="7321" y2="47266"/>
                        <a14:foregroundMark x1="5150" y1="44264" x2="6191" y2="45703"/>
                        <a14:foregroundMark x1="4685" y1="43620" x2="5124" y2="44228"/>
                        <a14:foregroundMark x1="4466" y1="43880" x2="5564" y2="45703"/>
                        <a14:foregroundMark x1="5637" y1="46354" x2="5857" y2="47005"/>
                        <a14:backgroundMark x1="8858" y1="48307" x2="8858" y2="48307"/>
                        <a14:backgroundMark x1="6076" y1="45833" x2="6296" y2="45182"/>
                        <a14:backgroundMark x1="5930" y1="45703" x2="5930" y2="44661"/>
                      </a14:backgroundRemoval>
                    </a14:imgEffect>
                  </a14:imgLayer>
                </a14:imgProps>
              </a:ext>
            </a:extLst>
          </a:blip>
          <a:srcRect t="33838" r="77038" b="32745"/>
          <a:stretch/>
        </p:blipFill>
        <p:spPr>
          <a:xfrm>
            <a:off x="1" y="2692958"/>
            <a:ext cx="1423413" cy="1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Plano de Gerenciamento de Mudanças do Restaurante Giraffas</a:t>
            </a:r>
            <a:b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99300" y="3602038"/>
            <a:ext cx="3568700" cy="1655762"/>
          </a:xfrm>
        </p:spPr>
        <p:txBody>
          <a:bodyPr/>
          <a:lstStyle/>
          <a:p>
            <a:pPr algn="just"/>
            <a:r>
              <a:rPr lang="pt-BR" dirty="0"/>
              <a:t>Letícia  Lago – 01191xxx</a:t>
            </a:r>
          </a:p>
          <a:p>
            <a:pPr algn="just"/>
            <a:r>
              <a:rPr lang="pt-BR" dirty="0"/>
              <a:t>Natália Medina – 01191xxx</a:t>
            </a:r>
          </a:p>
          <a:p>
            <a:pPr algn="just"/>
            <a:r>
              <a:rPr lang="pt-BR" dirty="0"/>
              <a:t>Raissa Arantes - 01191040</a:t>
            </a:r>
          </a:p>
        </p:txBody>
      </p:sp>
    </p:spTree>
    <p:extLst>
      <p:ext uri="{BB962C8B-B14F-4D97-AF65-F5344CB8AC3E}">
        <p14:creationId xmlns:p14="http://schemas.microsoft.com/office/powerpoint/2010/main" val="95655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Objetivo e  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Migração do sistema ERP Protheus vs.11 para a versão 12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empresa </a:t>
            </a:r>
            <a:r>
              <a:rPr lang="pt-BR" dirty="0" err="1"/>
              <a:t>Totvs</a:t>
            </a:r>
            <a:r>
              <a:rPr lang="pt-BR" dirty="0"/>
              <a:t> (desenvolvedora da solução) não fornece mais suporte para a versão 11 do software.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Garantia de suporte técnico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Novas ferramentas de gestão</a:t>
            </a:r>
          </a:p>
        </p:txBody>
      </p:sp>
    </p:spTree>
    <p:extLst>
      <p:ext uri="{BB962C8B-B14F-4D97-AF65-F5344CB8AC3E}">
        <p14:creationId xmlns:p14="http://schemas.microsoft.com/office/powerpoint/2010/main" val="104136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Levantar customizações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Levantar customizações</a:t>
            </a:r>
          </a:p>
          <a:p>
            <a:endParaRPr lang="pt-BR" dirty="0"/>
          </a:p>
          <a:p>
            <a:pPr lvl="0"/>
            <a:r>
              <a:rPr lang="pt-BR" dirty="0"/>
              <a:t>Baixar os dados da versão antiga - (duração: 4h)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Fazer o upload dos dicionários na versão nova - (duração:10 min).</a:t>
            </a:r>
            <a:endParaRPr lang="pt-BR" dirty="0">
              <a:effectLst/>
            </a:endParaRPr>
          </a:p>
          <a:p>
            <a:pPr lvl="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9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dirty="0"/>
              <a:t>Executar </a:t>
            </a:r>
            <a:r>
              <a:rPr lang="pt-BR" dirty="0" err="1"/>
              <a:t>compatibilizador</a:t>
            </a:r>
            <a:r>
              <a:rPr lang="pt-BR" dirty="0"/>
              <a:t> - uma rotina que efetua a transferência dos dados da versão antiga para a versão nova - (duração: 3hrs).</a:t>
            </a:r>
          </a:p>
          <a:p>
            <a:pPr marL="0" lvl="0" indent="0">
              <a:buNone/>
            </a:pPr>
            <a:endParaRPr lang="pt-BR" dirty="0">
              <a:effectLst/>
            </a:endParaRPr>
          </a:p>
          <a:p>
            <a:pPr marL="0" lvl="0" indent="0">
              <a:buNone/>
            </a:pPr>
            <a:r>
              <a:rPr lang="pt-BR" dirty="0"/>
              <a:t>Compilar os programas customizados - (duração: 30 min).</a:t>
            </a:r>
          </a:p>
          <a:p>
            <a:pPr marL="0" lv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r>
              <a:rPr lang="pt-BR" dirty="0"/>
              <a:t>Testes a realizar: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testes de carga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de capacidade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teste de stress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 teste de performance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teste de integrado - (duração: 1h) </a:t>
            </a:r>
          </a:p>
          <a:p>
            <a:pPr lvl="0"/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59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Impactos da Mudança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 de duração – 16h (realizado em horário não-comercial)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pt-BR" dirty="0"/>
              <a:t>Funcionamento das franquias das 9 às 18h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pt-BR" dirty="0"/>
              <a:t>Funcionamento do Giraffas Delivery das 11 às 22h</a:t>
            </a:r>
          </a:p>
          <a:p>
            <a:r>
              <a:rPr lang="pt-BR" dirty="0"/>
              <a:t>3 madrugadas - período de trabalho contínuo das 00:00 até as 06:00h.</a:t>
            </a:r>
          </a:p>
          <a:p>
            <a:r>
              <a:rPr lang="pt-BR" dirty="0"/>
              <a:t>Data-  É acertada com a empresa.</a:t>
            </a:r>
          </a:p>
        </p:txBody>
      </p:sp>
    </p:spTree>
    <p:extLst>
      <p:ext uri="{BB962C8B-B14F-4D97-AF65-F5344CB8AC3E}">
        <p14:creationId xmlns:p14="http://schemas.microsoft.com/office/powerpoint/2010/main" val="3340452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Plano de Gerenciamento de Mudanças do Restaurante Giraffas </vt:lpstr>
      <vt:lpstr>Objetivo e  Justificativa</vt:lpstr>
      <vt:lpstr>Processos</vt:lpstr>
      <vt:lpstr>Processos</vt:lpstr>
      <vt:lpstr>Impactos da Mudança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DANIEL AUGUSTO BERTUCCI</cp:lastModifiedBy>
  <cp:revision>6</cp:revision>
  <dcterms:created xsi:type="dcterms:W3CDTF">2019-05-10T23:42:44Z</dcterms:created>
  <dcterms:modified xsi:type="dcterms:W3CDTF">2019-05-11T17:52:21Z</dcterms:modified>
</cp:coreProperties>
</file>