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On the Relation between Software 2.0 and Godels Incompleteness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9C15-94E3-3B44-9F0F-DD50B9C9D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 the Relation between Software 2.0 and Godels Incompleteness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Godels Incompleteness Theorem</dc:title>
  <dc:creator>Nathnael Shenkute</dc:creator>
  <cp:lastModifiedBy>Nathnael Shenkute</cp:lastModifiedBy>
  <cp:revision>2</cp:revision>
  <dcterms:created xsi:type="dcterms:W3CDTF">2020-12-21T21:28:48Z</dcterms:created>
  <dcterms:modified xsi:type="dcterms:W3CDTF">2020-12-21T21:41:21Z</dcterms:modified>
</cp:coreProperties>
</file>