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5344-313E-3E48-AAFF-0941A63DC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9865C-539B-DC4F-94EB-64BCCE62F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F4A32-D291-4D4D-A831-6F513294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08ECA-1322-0242-8639-41E62628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C5D8-D6A8-4645-8111-C0280AEE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723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F582-A9F3-7F42-A0BE-AC3BA010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F95E3-7EE1-8442-84E0-BAF30A715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C8F9-81D9-C240-9B91-052C8436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211F8-1F30-494B-80A1-381AF70A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8F98-F575-0D49-8CB4-011F7774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6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17F31-0817-DE45-9ECD-0C78BFB21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C61C2-3701-294B-AE9E-D34DA4776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EC90-6C4D-654D-9AD8-72CA23DB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2C6-FFC9-D14F-9848-79114D51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912F-8C14-DD46-9438-5B27D510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520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0FEC-776B-BA42-8B5C-7F9B2363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B53D-2309-3541-A5F5-A988F4CD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F642-5C1D-5945-B03F-83AD4CA3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7F8A-EC12-DB40-AB71-610374A1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F090-42A0-B144-8E02-208B3738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020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B56D-FFB5-7140-A016-D8F820D5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4EFC9-1880-BF4B-AF34-3D52857E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B047-7FE1-8244-AC93-4CBED6C8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5572-C9B4-2E4C-90F7-71C54712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6C70-7E4A-C74D-AF8C-B6B6D50A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957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58CF-2A60-CE4B-8BC5-082DC8F4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9CA1-87A4-354A-B8B8-19E2D1874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AB585-1EA9-5447-8817-C0F7A1EC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B928C-87E6-054D-B550-5EFE3A29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942A-6529-4745-8CD5-B23376A1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231E0-28BD-D341-BE2E-B28E606B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882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E226-621E-934B-9E56-57BFB89E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F0F7B-D958-3C43-BFF9-AA9DC2EF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EB194-89D5-7E4C-8E25-2F7978CBF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160BD-14B8-5C4B-B483-8E8DECBF5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78B40-00FB-8640-A097-5318D08CA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52D97-838A-5C43-B876-112106C5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3E471-480D-DE4F-91F7-7DC7FC5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9ADC6-E30A-1B4C-A42C-3AB18EF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096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AEA1-2D65-6A4B-B129-DA128F5A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263C-3073-E348-AB51-9C8B7988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2D9D3-00D2-CA4F-9CA8-5D35D447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59931-8A4A-8B40-A40C-DC1B9EDB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8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01E7C-F631-E94E-AF08-C0347D1B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AF1BD-7A42-A940-ADCD-3D067EE5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7B032-5C82-8D40-A9F2-567E4D51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847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CDF0-1E28-8A4F-AD8A-094BA193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B40C-623C-174D-A34E-82D6E4C1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ADBFC-8C9F-9A4C-BDFC-DAF4D4EB3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BEF6-7ACF-504F-A4AC-6A252502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93D2D-907B-F74F-9326-D7DBB25C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D92FA-AFD6-E94F-82E7-41C8576D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211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4BFB-3895-2D4A-BDD4-BF3C1D16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F6755-89A8-3549-81F3-0E54655D4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DF360-1150-4C40-8B20-DB3569B4B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FCFAC-D095-434A-80D2-D4917B1C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07B2A-EE30-4940-98D2-8E00533B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F112D-12D0-714B-92DB-586E1B5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271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2763C-ECD7-8D42-9986-D5F61DCA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1C45C-2BEC-284B-B930-27D48E74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69181-76CB-534B-9ECB-F70AFB2E7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C9D77-8464-2246-AD90-410A3606C8B0}" type="datetimeFigureOut">
              <a:rPr lang="en-NL" smtClean="0"/>
              <a:t>21/12/2020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73789-F2D5-614F-96D1-4B4C9B635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E326-D683-C743-ABD7-4EBB8BC96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726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EC81-F071-844D-9ED4-4E71B7E5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638" y="8636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NL" dirty="0"/>
              <a:t>On the Relation between Software 2.0 and </a:t>
            </a:r>
            <a:r>
              <a:rPr lang="en-GB" dirty="0"/>
              <a:t>Gödel’s Incompleteness Theorems</a:t>
            </a:r>
            <a:endParaRPr lang="en-NL" dirty="0"/>
          </a:p>
        </p:txBody>
      </p:sp>
      <p:pic>
        <p:nvPicPr>
          <p:cNvPr id="1026" name="Picture 2" descr="Gödel's incompleteness theorem – Kapernikov">
            <a:extLst>
              <a:ext uri="{FF2B5EF4-FFF2-40B4-BE49-F238E27FC236}">
                <a16:creationId xmlns:a16="http://schemas.microsoft.com/office/drawing/2014/main" id="{6B13A44C-7177-4749-B073-51F0DD03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7" y="4120978"/>
            <a:ext cx="5136292" cy="231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e deep neural nets &quot;Software 2.0&quot;? - Michael's Bioinformatics Blog">
            <a:extLst>
              <a:ext uri="{FF2B5EF4-FFF2-40B4-BE49-F238E27FC236}">
                <a16:creationId xmlns:a16="http://schemas.microsoft.com/office/drawing/2014/main" id="{0B1823F2-5288-3C4D-B685-47339C586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838" y="4254293"/>
            <a:ext cx="39878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11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F914-DDA2-CB4A-B6B9-3FEFA18F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Software 0 -&gt; 1.X -&gt;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8C6F-FD88-E54E-8268-A88990674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990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498C-846F-BF4F-9986-8D31FF6C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Incompleteness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F6DD-4851-C14D-B47B-89B25DB74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227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On the Relation between Software 2.0 and Gödel’s Incompleteness Theorems</vt:lpstr>
      <vt:lpstr>Software 0 -&gt; 1.X -&gt; 2.0</vt:lpstr>
      <vt:lpstr>Incompleteness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Relation between Software 2.0 and Godels Incompleteness Theorem</dc:title>
  <dc:creator>Nathnael Shenkute</dc:creator>
  <cp:lastModifiedBy>Nathnael Shenkute</cp:lastModifiedBy>
  <cp:revision>4</cp:revision>
  <dcterms:created xsi:type="dcterms:W3CDTF">2020-12-21T21:28:48Z</dcterms:created>
  <dcterms:modified xsi:type="dcterms:W3CDTF">2020-12-21T21:45:42Z</dcterms:modified>
</cp:coreProperties>
</file>