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344-313E-3E48-AAFF-0941A63D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865C-539B-DC4F-94EB-64BCCE62F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4A32-D291-4D4D-A831-6F51329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8ECA-1322-0242-8639-41E6262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5D8-D6A8-4645-8111-C0280AE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2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F582-A9F3-7F42-A0BE-AC3BA01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95E3-7EE1-8442-84E0-BAF30A7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C8F9-81D9-C240-9B91-052C843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1F8-1F30-494B-80A1-381AF70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8F98-F575-0D49-8CB4-011F777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6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7F31-0817-DE45-9ECD-0C78BFB2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61C2-3701-294B-AE9E-D34DA477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C90-6C4D-654D-9AD8-72CA23D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2C6-FFC9-D14F-9848-79114D5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912F-8C14-DD46-9438-5B27D510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52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FEC-776B-BA42-8B5C-7F9B2363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B53D-2309-3541-A5F5-A988F4CD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F642-5C1D-5945-B03F-83AD4CA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F8A-EC12-DB40-AB71-610374A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F090-42A0-B144-8E02-208B3738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2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6D-FFB5-7140-A016-D8F820D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EFC9-1880-BF4B-AF34-3D52857E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B047-7FE1-8244-AC93-4CBED6C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5572-C9B4-2E4C-90F7-71C5471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6C70-7E4A-C74D-AF8C-B6B6D50A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8CF-2A60-CE4B-8BC5-082DC8F4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9CA1-87A4-354A-B8B8-19E2D1874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B585-1EA9-5447-8817-C0F7A1EC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928C-87E6-054D-B550-5EFE3A29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942A-6529-4745-8CD5-B23376A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231E0-28BD-D341-BE2E-B28E606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88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E226-621E-934B-9E56-57BFB89E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0F7B-D958-3C43-BFF9-AA9DC2EF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B194-89D5-7E4C-8E25-2F7978CB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160BD-14B8-5C4B-B483-8E8DECBF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78B40-00FB-8640-A097-5318D08C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2D97-838A-5C43-B876-112106C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E471-480D-DE4F-91F7-7DC7FC5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ADC6-E30A-1B4C-A42C-3AB18EF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0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EA1-2D65-6A4B-B129-DA128F5A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263C-3073-E348-AB51-9C8B798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D9D3-00D2-CA4F-9CA8-5D35D44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59931-8A4A-8B40-A40C-DC1B9ED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01E7C-F631-E94E-AF08-C0347D1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F1BD-7A42-A940-ADCD-3D067EE5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B032-5C82-8D40-A9F2-567E4D5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DF0-1E28-8A4F-AD8A-094BA1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B40C-623C-174D-A34E-82D6E4C1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DBFC-8C9F-9A4C-BDFC-DAF4D4EB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BEF6-7ACF-504F-A4AC-6A25250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3D2D-907B-F74F-9326-D7DBB25C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92FA-AFD6-E94F-82E7-41C8576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21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BFB-3895-2D4A-BDD4-BF3C1D1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6755-89A8-3549-81F3-0E54655D4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F360-1150-4C40-8B20-DB3569B4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CFAC-D095-434A-80D2-D4917B1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7B2A-EE30-4940-98D2-8E00533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112D-12D0-714B-92DB-586E1B5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7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2763C-ECD7-8D42-9986-D5F61DCA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C45C-2BEC-284B-B930-27D48E74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181-76CB-534B-9ECB-F70AFB2E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3789-F2D5-614F-96D1-4B4C9B63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326-D683-C743-ABD7-4EBB8BC9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2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EC81-F071-844D-9ED4-4E71B7E5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638" y="86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NL" dirty="0"/>
              <a:t>On the Relation between Software 2.0 and </a:t>
            </a:r>
            <a:r>
              <a:rPr lang="en-GB" dirty="0"/>
              <a:t>Gödel’s Incompleteness Theorems</a:t>
            </a:r>
            <a:endParaRPr lang="en-NL" dirty="0"/>
          </a:p>
        </p:txBody>
      </p:sp>
      <p:pic>
        <p:nvPicPr>
          <p:cNvPr id="1026" name="Picture 2" descr="Gödel's incompleteness theorem – Kapernikov">
            <a:extLst>
              <a:ext uri="{FF2B5EF4-FFF2-40B4-BE49-F238E27FC236}">
                <a16:creationId xmlns:a16="http://schemas.microsoft.com/office/drawing/2014/main" id="{6B13A44C-7177-4749-B073-51F0DD03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1" y="3787346"/>
            <a:ext cx="5136292" cy="23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e deep neural nets &quot;Software 2.0&quot;? - Michael's Bioinformatics Blog">
            <a:extLst>
              <a:ext uri="{FF2B5EF4-FFF2-40B4-BE49-F238E27FC236}">
                <a16:creationId xmlns:a16="http://schemas.microsoft.com/office/drawing/2014/main" id="{0B1823F2-5288-3C4D-B685-47339C58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38" y="4254293"/>
            <a:ext cx="3987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1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9C14-E944-4023-ACEF-2A2161F9E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32" r="-1" b="43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AB687-76A6-BD41-94E1-E71150E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How do we encode information into a computer?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914-DDA2-CB4A-B6B9-3FEFA18F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4498848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8C6F-FD88-E54E-8268-A8899067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68" y="5669280"/>
            <a:ext cx="9427464" cy="7223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Tic-Tac Toe</a:t>
            </a:r>
          </a:p>
        </p:txBody>
      </p:sp>
      <p:pic>
        <p:nvPicPr>
          <p:cNvPr id="1028" name="Picture 4" descr="Tic-tac-toe maps with diagrams | blog :: Brent -&gt; [String]">
            <a:extLst>
              <a:ext uri="{FF2B5EF4-FFF2-40B4-BE49-F238E27FC236}">
                <a16:creationId xmlns:a16="http://schemas.microsoft.com/office/drawing/2014/main" id="{37971828-55FE-3D4F-901A-DD2AD5849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5" r="-2" b="2294"/>
          <a:stretch/>
        </p:blipFill>
        <p:spPr bwMode="auto">
          <a:xfrm>
            <a:off x="609600" y="320749"/>
            <a:ext cx="5212080" cy="38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1845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nimax Algorithm in Game Theory | Set 3 (Tic-Tac-Toe AI - Finding optimal  move) - GeeksforGeeks">
            <a:extLst>
              <a:ext uri="{FF2B5EF4-FFF2-40B4-BE49-F238E27FC236}">
                <a16:creationId xmlns:a16="http://schemas.microsoft.com/office/drawing/2014/main" id="{9B0C6EC0-E39D-9B4B-B809-FB824E482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1"/>
          <a:stretch/>
        </p:blipFill>
        <p:spPr bwMode="auto">
          <a:xfrm>
            <a:off x="6370320" y="320109"/>
            <a:ext cx="5212080" cy="3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05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9C14-E944-4023-ACEF-2A2161F9E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32" r="-1" b="43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AB687-76A6-BD41-94E1-E71150E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Enter Software 2.0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0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98C-846F-BF4F-9986-8D31FF6C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Incompleteness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F6DD-4851-C14D-B47B-89B25DB7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27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 the Relation between Software 2.0 and Gödel’s Incompleteness Theorems</vt:lpstr>
      <vt:lpstr>How do we encode information into a computer?</vt:lpstr>
      <vt:lpstr>Software 1.0</vt:lpstr>
      <vt:lpstr>Enter Software 2.0</vt:lpstr>
      <vt:lpstr>Incompleteness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Relation between Software 2.0 and Gödel’s Incompleteness Theorems</dc:title>
  <dc:creator>Nathnael Shenkute</dc:creator>
  <cp:lastModifiedBy>Nathnael Shenkute</cp:lastModifiedBy>
  <cp:revision>1</cp:revision>
  <dcterms:created xsi:type="dcterms:W3CDTF">2020-12-24T09:06:26Z</dcterms:created>
  <dcterms:modified xsi:type="dcterms:W3CDTF">2020-12-24T09:06:47Z</dcterms:modified>
</cp:coreProperties>
</file>