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4" r:id="rId5"/>
    <p:sldId id="257" r:id="rId6"/>
    <p:sldId id="263" r:id="rId7"/>
    <p:sldId id="265" r:id="rId8"/>
    <p:sldId id="260" r:id="rId9"/>
    <p:sldId id="266" r:id="rId10"/>
    <p:sldId id="268" r:id="rId11"/>
    <p:sldId id="269" r:id="rId12"/>
    <p:sldId id="267" r:id="rId13"/>
    <p:sldId id="258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5344-313E-3E48-AAFF-0941A63DC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9865C-539B-DC4F-94EB-64BCCE62F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4A32-D291-4D4D-A831-6F513294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8ECA-1322-0242-8639-41E62628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C5D8-D6A8-4645-8111-C0280AEE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723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F582-A9F3-7F42-A0BE-AC3BA010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95E3-7EE1-8442-84E0-BAF30A71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C8F9-81D9-C240-9B91-052C8436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11F8-1F30-494B-80A1-381AF70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8F98-F575-0D49-8CB4-011F7774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6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7F31-0817-DE45-9ECD-0C78BFB21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C61C2-3701-294B-AE9E-D34DA477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EC90-6C4D-654D-9AD8-72CA23DB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2C6-FFC9-D14F-9848-79114D51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912F-8C14-DD46-9438-5B27D510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52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0FEC-776B-BA42-8B5C-7F9B2363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B53D-2309-3541-A5F5-A988F4CD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F642-5C1D-5945-B03F-83AD4CA3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7F8A-EC12-DB40-AB71-610374A1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F090-42A0-B144-8E02-208B3738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02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56D-FFB5-7140-A016-D8F820D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EFC9-1880-BF4B-AF34-3D52857E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B047-7FE1-8244-AC93-4CBED6C8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5572-C9B4-2E4C-90F7-71C54712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6C70-7E4A-C74D-AF8C-B6B6D50A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957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58CF-2A60-CE4B-8BC5-082DC8F4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9CA1-87A4-354A-B8B8-19E2D1874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B585-1EA9-5447-8817-C0F7A1EC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B928C-87E6-054D-B550-5EFE3A29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942A-6529-4745-8CD5-B23376A1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231E0-28BD-D341-BE2E-B28E606B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882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E226-621E-934B-9E56-57BFB89E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0F7B-D958-3C43-BFF9-AA9DC2EF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EB194-89D5-7E4C-8E25-2F7978CB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160BD-14B8-5C4B-B483-8E8DECBF5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78B40-00FB-8640-A097-5318D08CA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52D97-838A-5C43-B876-112106C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3E471-480D-DE4F-91F7-7DC7FC5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9ADC6-E30A-1B4C-A42C-3AB18EF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09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AEA1-2D65-6A4B-B129-DA128F5A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263C-3073-E348-AB51-9C8B7988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D9D3-00D2-CA4F-9CA8-5D35D44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59931-8A4A-8B40-A40C-DC1B9EDB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8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01E7C-F631-E94E-AF08-C0347D1B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AF1BD-7A42-A940-ADCD-3D067EE5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B032-5C82-8D40-A9F2-567E4D51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47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CDF0-1E28-8A4F-AD8A-094BA193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B40C-623C-174D-A34E-82D6E4C1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ADBFC-8C9F-9A4C-BDFC-DAF4D4EB3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BEF6-7ACF-504F-A4AC-6A252502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93D2D-907B-F74F-9326-D7DBB25C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D92FA-AFD6-E94F-82E7-41C8576D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211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BFB-3895-2D4A-BDD4-BF3C1D16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F6755-89A8-3549-81F3-0E54655D4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DF360-1150-4C40-8B20-DB3569B4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CFAC-D095-434A-80D2-D4917B1C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07B2A-EE30-4940-98D2-8E00533B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112D-12D0-714B-92DB-586E1B5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271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2763C-ECD7-8D42-9986-D5F61DCA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C45C-2BEC-284B-B930-27D48E74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9181-76CB-534B-9ECB-F70AFB2E7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3789-F2D5-614F-96D1-4B4C9B635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E326-D683-C743-ABD7-4EBB8BC96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26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FEC81-F071-844D-9ED4-4E71B7E5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317" y="1354819"/>
            <a:ext cx="10361531" cy="2678363"/>
          </a:xfrm>
        </p:spPr>
        <p:txBody>
          <a:bodyPr>
            <a:normAutofit/>
          </a:bodyPr>
          <a:lstStyle/>
          <a:p>
            <a:pPr algn="l"/>
            <a:r>
              <a:rPr lang="en-NL" sz="6100" dirty="0">
                <a:solidFill>
                  <a:schemeClr val="bg1"/>
                </a:solidFill>
              </a:rPr>
              <a:t>On the Relation between Software 2.0 and </a:t>
            </a:r>
            <a:r>
              <a:rPr lang="en-GB" sz="6100" dirty="0">
                <a:solidFill>
                  <a:schemeClr val="bg1"/>
                </a:solidFill>
              </a:rPr>
              <a:t>Gödel’s Incompleteness Theorems</a:t>
            </a:r>
            <a:endParaRPr lang="en-NL" sz="61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CEFC9D-E117-6844-83F5-77E0B99F4B83}"/>
              </a:ext>
            </a:extLst>
          </p:cNvPr>
          <p:cNvSpPr txBox="1"/>
          <p:nvPr/>
        </p:nvSpPr>
        <p:spPr>
          <a:xfrm>
            <a:off x="1223319" y="5128054"/>
            <a:ext cx="210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n</a:t>
            </a:r>
            <a:r>
              <a:rPr lang="en-NL" dirty="0">
                <a:solidFill>
                  <a:srgbClr val="FFC000"/>
                </a:solidFill>
              </a:rPr>
              <a:t>atitaw.com</a:t>
            </a:r>
          </a:p>
        </p:txBody>
      </p:sp>
    </p:spTree>
    <p:extLst>
      <p:ext uri="{BB962C8B-B14F-4D97-AF65-F5344CB8AC3E}">
        <p14:creationId xmlns:p14="http://schemas.microsoft.com/office/powerpoint/2010/main" val="234411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8A42C-CEE1-0945-B240-DE710040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Modern Artificial Intelligence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0B2F2-DF8A-0841-90F2-533FB6C52CF6}"/>
              </a:ext>
            </a:extLst>
          </p:cNvPr>
          <p:cNvSpPr txBox="1"/>
          <p:nvPr/>
        </p:nvSpPr>
        <p:spPr>
          <a:xfrm>
            <a:off x="4742597" y="438559"/>
            <a:ext cx="6745314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Execute Training Cycles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u="sng" dirty="0">
                <a:solidFill>
                  <a:srgbClr val="FFC000"/>
                </a:solidFill>
              </a:rPr>
              <a:t>Extract Rules </a:t>
            </a:r>
            <a:r>
              <a:rPr lang="en-US" sz="2000" i="1" dirty="0">
                <a:solidFill>
                  <a:srgbClr val="FFC000"/>
                </a:solidFill>
              </a:rPr>
              <a:t>from Data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478467-0CDE-8F4B-B2EA-EFB9B2C5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849292"/>
            <a:ext cx="5422392" cy="33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1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351F7-B148-624E-8145-C28EAB7F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the past, your source code is your code. In the future, your source code is your data.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223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83C8-E65E-E24E-BB95-A604685F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3955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498C-846F-BF4F-9986-8D31FF6C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Incompleteness</a:t>
            </a:r>
            <a:endParaRPr lang="en-NL" dirty="0"/>
          </a:p>
        </p:txBody>
      </p:sp>
      <p:pic>
        <p:nvPicPr>
          <p:cNvPr id="4" name="Picture 2" descr="Gödel's incompleteness theorem – Kapernikov">
            <a:extLst>
              <a:ext uri="{FF2B5EF4-FFF2-40B4-BE49-F238E27FC236}">
                <a16:creationId xmlns:a16="http://schemas.microsoft.com/office/drawing/2014/main" id="{E2150742-8CF6-CC41-917E-9777D5B646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80" y="1825625"/>
            <a:ext cx="96696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2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E9C14-E944-4023-ACEF-2A2161F9E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632" r="-1" b="434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AB687-76A6-BD41-94E1-E71150EB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How do we encode information into a computer?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3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8A42C-CEE1-0945-B240-DE710040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 Simple Case – Tic-Tac Toe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INALLY! The Secrets To Winning Tic Tac Toe REVEALED! - Wise DIY | Wise DIY">
            <a:extLst>
              <a:ext uri="{FF2B5EF4-FFF2-40B4-BE49-F238E27FC236}">
                <a16:creationId xmlns:a16="http://schemas.microsoft.com/office/drawing/2014/main" id="{A68766C3-0661-5149-A530-2CD4F9A4B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r="4561" b="2"/>
          <a:stretch/>
        </p:blipFill>
        <p:spPr bwMode="auto">
          <a:xfrm>
            <a:off x="1061729" y="4056987"/>
            <a:ext cx="3467119" cy="232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80B2F2-DF8A-0841-90F2-533FB6C52CF6}"/>
              </a:ext>
            </a:extLst>
          </p:cNvPr>
          <p:cNvSpPr txBox="1"/>
          <p:nvPr/>
        </p:nvSpPr>
        <p:spPr>
          <a:xfrm>
            <a:off x="705323" y="1958981"/>
            <a:ext cx="3823525" cy="1623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Define Rules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Execute a Search Algorithm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478467-0CDE-8F4B-B2EA-EFB9B2C5C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577" y="2550100"/>
            <a:ext cx="6215794" cy="38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04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A42C-CEE1-0945-B240-DE710040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 Simple Case – Tic-Tac Toe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0B2F2-DF8A-0841-90F2-533FB6C52CF6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i="1" dirty="0">
              <a:solidFill>
                <a:srgbClr val="FFC000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i="1" dirty="0">
              <a:solidFill>
                <a:srgbClr val="FFC000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solidFill>
                  <a:srgbClr val="FFC000"/>
                </a:solidFill>
              </a:rPr>
              <a:t>Force Compute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8A4EB4-7105-1548-BD0A-06B1BB1BC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9" b="879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9EEC1D-8790-154A-8D5D-D195171E2F75}"/>
                  </a:ext>
                </a:extLst>
              </p:cNvPr>
              <p:cNvSpPr txBox="1"/>
              <p:nvPr/>
            </p:nvSpPr>
            <p:spPr>
              <a:xfrm>
                <a:off x="497878" y="4781000"/>
                <a:ext cx="33278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nl-NL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=19,683</m:t>
                      </m:r>
                    </m:oMath>
                  </m:oMathPara>
                </a14:m>
                <a:endParaRPr lang="en-NL" sz="4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9EEC1D-8790-154A-8D5D-D195171E2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78" y="4781000"/>
                <a:ext cx="332788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537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F914-DDA2-CB4A-B6B9-3FEFA18F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4498848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1.0 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8C6F-FD88-E54E-8268-A8899067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268" y="5669280"/>
            <a:ext cx="9427464" cy="7223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Tic-Tac Toe</a:t>
            </a:r>
          </a:p>
        </p:txBody>
      </p:sp>
      <p:pic>
        <p:nvPicPr>
          <p:cNvPr id="1028" name="Picture 4" descr="Tic-tac-toe maps with diagrams | blog :: Brent -&gt; [String]">
            <a:extLst>
              <a:ext uri="{FF2B5EF4-FFF2-40B4-BE49-F238E27FC236}">
                <a16:creationId xmlns:a16="http://schemas.microsoft.com/office/drawing/2014/main" id="{37971828-55FE-3D4F-901A-DD2AD5849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5" r="-2" b="2294"/>
          <a:stretch/>
        </p:blipFill>
        <p:spPr bwMode="auto">
          <a:xfrm>
            <a:off x="609600" y="320749"/>
            <a:ext cx="5212080" cy="385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1845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inimax Algorithm in Game Theory | Set 3 (Tic-Tac-Toe AI - Finding optimal  move) - GeeksforGeeks">
            <a:extLst>
              <a:ext uri="{FF2B5EF4-FFF2-40B4-BE49-F238E27FC236}">
                <a16:creationId xmlns:a16="http://schemas.microsoft.com/office/drawing/2014/main" id="{9B0C6EC0-E39D-9B4B-B809-FB824E482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1"/>
          <a:stretch/>
        </p:blipFill>
        <p:spPr bwMode="auto">
          <a:xfrm>
            <a:off x="6370320" y="320109"/>
            <a:ext cx="5212080" cy="38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05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21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8A42C-CEE1-0945-B240-DE710040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8245"/>
            <a:ext cx="3767328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Slight Complication -- Chess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24144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80B2F2-DF8A-0841-90F2-533FB6C52CF6}"/>
              </a:ext>
            </a:extLst>
          </p:cNvPr>
          <p:cNvSpPr txBox="1"/>
          <p:nvPr/>
        </p:nvSpPr>
        <p:spPr>
          <a:xfrm>
            <a:off x="4882896" y="354237"/>
            <a:ext cx="667512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rgbClr val="FFC000"/>
                </a:solidFill>
              </a:rPr>
              <a:t>Define Rules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rgbClr val="FFC000"/>
                </a:solidFill>
              </a:rPr>
              <a:t>Execute a Search Algorithm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09E938-DDD6-7040-AFFE-466E46BE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961" y="34010"/>
            <a:ext cx="2177285" cy="217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7 World's Most Famous Chess Combinations at TheChessWorld.com">
            <a:extLst>
              <a:ext uri="{FF2B5EF4-FFF2-40B4-BE49-F238E27FC236}">
                <a16:creationId xmlns:a16="http://schemas.microsoft.com/office/drawing/2014/main" id="{D5B935A2-1AD6-9C40-B275-F8C91B8B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853" y="2531522"/>
            <a:ext cx="7205205" cy="40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HESS Rules of the Game">
            <a:extLst>
              <a:ext uri="{FF2B5EF4-FFF2-40B4-BE49-F238E27FC236}">
                <a16:creationId xmlns:a16="http://schemas.microsoft.com/office/drawing/2014/main" id="{F070FED7-074E-7A44-8B97-DE40340E7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90" y="2967968"/>
            <a:ext cx="3141874" cy="313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06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A8A42C-CEE1-0945-B240-DE710040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Slight Complication -- Chess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1DE6A9A-8C86-5947-AB62-BF7A13323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166" y="4390943"/>
            <a:ext cx="4882283" cy="1721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80B2F2-DF8A-0841-90F2-533FB6C52CF6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chemeClr val="bg1"/>
                </a:solidFill>
              </a:rPr>
              <a:t>Define Rules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chemeClr val="bg1"/>
                </a:solidFill>
              </a:rPr>
              <a:t>Execute a Search Algorithm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645C7-B289-E04A-9217-2BFC0A2660B9}"/>
                  </a:ext>
                </a:extLst>
              </p:cNvPr>
              <p:cNvSpPr txBox="1"/>
              <p:nvPr/>
            </p:nvSpPr>
            <p:spPr>
              <a:xfrm>
                <a:off x="3290080" y="5016772"/>
                <a:ext cx="15086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4000" b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40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nl-NL" sz="40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</m:sSup>
                    </m:oMath>
                  </m:oMathPara>
                </a14:m>
                <a:endParaRPr lang="en-NL" sz="4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645C7-B289-E04A-9217-2BFC0A266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80" y="5016772"/>
                <a:ext cx="1508660" cy="707886"/>
              </a:xfrm>
              <a:prstGeom prst="rect">
                <a:avLst/>
              </a:prstGeom>
              <a:blipFill>
                <a:blip r:embed="rId3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16FD076-6888-C141-9E07-11EACBF93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526" y="0"/>
            <a:ext cx="2322220" cy="4450922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6B0AAD9-7AA2-0247-89C2-B9BA6CC16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" y="4446081"/>
            <a:ext cx="2318211" cy="210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{\displaystyle {\mathsf {EXPTIME}}=\bigcup _{k\in \mathbb {N} }{\mathsf {DTIME}}\left(2^{n^{k}}\right).}">
            <a:extLst>
              <a:ext uri="{FF2B5EF4-FFF2-40B4-BE49-F238E27FC236}">
                <a16:creationId xmlns:a16="http://schemas.microsoft.com/office/drawing/2014/main" id="{EC0E3DBF-C559-0441-837F-308F8BB87AE2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3441840" y="2772035"/>
            <a:ext cx="2801007" cy="86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7C55A0C1-1DC5-0C46-8BB8-BDD1CE02E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4407" y="6161123"/>
            <a:ext cx="29718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6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E9C14-E944-4023-ACEF-2A2161F9E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632" r="-1" b="434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AB687-76A6-BD41-94E1-E71150EB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Enter Software 2.0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0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59D1A-2007-C745-9182-60C9874C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What is Software 2.0?</a:t>
            </a:r>
          </a:p>
        </p:txBody>
      </p:sp>
      <p:pic>
        <p:nvPicPr>
          <p:cNvPr id="7170" name="Picture 2" descr="Software 2.0. I sometimes see people refer to neural… | by Andrej Karpathy  | Medium">
            <a:extLst>
              <a:ext uri="{FF2B5EF4-FFF2-40B4-BE49-F238E27FC236}">
                <a16:creationId xmlns:a16="http://schemas.microsoft.com/office/drawing/2014/main" id="{66587C63-386A-7D4E-869D-6ABEB676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737974"/>
            <a:ext cx="5455917" cy="31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I is beatable: A simple paradigm from Chess engines">
            <a:extLst>
              <a:ext uri="{FF2B5EF4-FFF2-40B4-BE49-F238E27FC236}">
                <a16:creationId xmlns:a16="http://schemas.microsoft.com/office/drawing/2014/main" id="{3BAC92F7-84AB-D14B-9C57-7775EEBB7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6043" y="778893"/>
            <a:ext cx="5455917" cy="305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7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113</Words>
  <Application>Microsoft Macintosh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Tw Cen MT</vt:lpstr>
      <vt:lpstr>Office Theme</vt:lpstr>
      <vt:lpstr>On the Relation between Software 2.0 and Gödel’s Incompleteness Theorems</vt:lpstr>
      <vt:lpstr>How do we encode information into a computer?</vt:lpstr>
      <vt:lpstr>A Simple Case – Tic-Tac Toe</vt:lpstr>
      <vt:lpstr>A Simple Case – Tic-Tac Toe</vt:lpstr>
      <vt:lpstr>Software 1.0 ✅</vt:lpstr>
      <vt:lpstr>Slight Complication -- Chess</vt:lpstr>
      <vt:lpstr>Slight Complication -- Chess</vt:lpstr>
      <vt:lpstr>Enter Software 2.0</vt:lpstr>
      <vt:lpstr>What is Software 2.0?</vt:lpstr>
      <vt:lpstr>Modern Artificial Intelligence</vt:lpstr>
      <vt:lpstr>In the past, your source code is your code. In the future, your source code is your data.</vt:lpstr>
      <vt:lpstr>PowerPoint Presentation</vt:lpstr>
      <vt:lpstr>Incompleteness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Relation between Software 2.0 and Gödel’s Incompleteness Theorems</dc:title>
  <dc:creator>Nathnael Shenkute</dc:creator>
  <cp:lastModifiedBy>Nathnael Shenkute</cp:lastModifiedBy>
  <cp:revision>2</cp:revision>
  <dcterms:created xsi:type="dcterms:W3CDTF">2020-12-24T10:45:37Z</dcterms:created>
  <dcterms:modified xsi:type="dcterms:W3CDTF">2020-12-24T11:17:17Z</dcterms:modified>
</cp:coreProperties>
</file>