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38" y="86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L" dirty="0"/>
              <a:t>On the Relation between Software 2.0 and </a:t>
            </a:r>
            <a:r>
              <a:rPr lang="en-GB" dirty="0"/>
              <a:t>Gödel’s Incompleteness Theorems</a:t>
            </a:r>
            <a:endParaRPr lang="en-NL" dirty="0"/>
          </a:p>
        </p:txBody>
      </p:sp>
      <p:pic>
        <p:nvPicPr>
          <p:cNvPr id="1026" name="Picture 2" descr="Gödel's incompleteness theorem – Kapernikov">
            <a:extLst>
              <a:ext uri="{FF2B5EF4-FFF2-40B4-BE49-F238E27FC236}">
                <a16:creationId xmlns:a16="http://schemas.microsoft.com/office/drawing/2014/main" id="{6B13A44C-7177-4749-B073-51F0DD03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1" y="3787346"/>
            <a:ext cx="5136292" cy="23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 deep neural nets &quot;Software 2.0&quot;? - Michael's Bioinformatics Blog">
            <a:extLst>
              <a:ext uri="{FF2B5EF4-FFF2-40B4-BE49-F238E27FC236}">
                <a16:creationId xmlns:a16="http://schemas.microsoft.com/office/drawing/2014/main" id="{0B1823F2-5288-3C4D-B685-47339C58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8" y="4254293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914-DDA2-CB4A-B6B9-3FEFA18F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Software 0 -&gt; 1.X -&gt;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C6F-FD88-E54E-8268-A889906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99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98C-846F-BF4F-9986-8D31FF6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Incompleteness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F6DD-4851-C14D-B47B-89B25DB7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27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On the Relation between Software 2.0 and Gödel’s Incompleteness Theorems</vt:lpstr>
      <vt:lpstr>Software 0 -&gt; 1.X -&gt; 2.0</vt:lpstr>
      <vt:lpstr>Incompleteness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Godels Incompleteness Theorem</dc:title>
  <dc:creator>Nathnael Shenkute</dc:creator>
  <cp:lastModifiedBy>Nathnael Shenkute</cp:lastModifiedBy>
  <cp:revision>5</cp:revision>
  <dcterms:created xsi:type="dcterms:W3CDTF">2020-12-21T21:28:48Z</dcterms:created>
  <dcterms:modified xsi:type="dcterms:W3CDTF">2020-12-21T21:49:56Z</dcterms:modified>
</cp:coreProperties>
</file>