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9928225" cy="6797675"/>
  <p:defaultTextStyle>
    <a:defPPr>
      <a:defRPr lang="en-US"/>
    </a:defPPr>
    <a:lvl1pPr algn="r" rtl="1" fontAlgn="base">
      <a:spcBef>
        <a:spcPct val="0"/>
      </a:spcBef>
      <a:spcAft>
        <a:spcPct val="0"/>
      </a:spcAft>
      <a:defRPr sz="4446" b="1" kern="1200">
        <a:solidFill>
          <a:srgbClr val="003399"/>
        </a:solidFill>
        <a:latin typeface="Arial" charset="0"/>
        <a:ea typeface="+mn-ea"/>
        <a:cs typeface="Arial" charset="0"/>
      </a:defRPr>
    </a:lvl1pPr>
    <a:lvl2pPr marL="441884" algn="r" rtl="1" fontAlgn="base">
      <a:spcBef>
        <a:spcPct val="0"/>
      </a:spcBef>
      <a:spcAft>
        <a:spcPct val="0"/>
      </a:spcAft>
      <a:defRPr sz="4446" b="1" kern="1200">
        <a:solidFill>
          <a:srgbClr val="003399"/>
        </a:solidFill>
        <a:latin typeface="Arial" charset="0"/>
        <a:ea typeface="+mn-ea"/>
        <a:cs typeface="Arial" charset="0"/>
      </a:defRPr>
    </a:lvl2pPr>
    <a:lvl3pPr marL="883768" algn="r" rtl="1" fontAlgn="base">
      <a:spcBef>
        <a:spcPct val="0"/>
      </a:spcBef>
      <a:spcAft>
        <a:spcPct val="0"/>
      </a:spcAft>
      <a:defRPr sz="4446" b="1" kern="1200">
        <a:solidFill>
          <a:srgbClr val="003399"/>
        </a:solidFill>
        <a:latin typeface="Arial" charset="0"/>
        <a:ea typeface="+mn-ea"/>
        <a:cs typeface="Arial" charset="0"/>
      </a:defRPr>
    </a:lvl3pPr>
    <a:lvl4pPr marL="1325651" algn="r" rtl="1" fontAlgn="base">
      <a:spcBef>
        <a:spcPct val="0"/>
      </a:spcBef>
      <a:spcAft>
        <a:spcPct val="0"/>
      </a:spcAft>
      <a:defRPr sz="4446" b="1" kern="1200">
        <a:solidFill>
          <a:srgbClr val="003399"/>
        </a:solidFill>
        <a:latin typeface="Arial" charset="0"/>
        <a:ea typeface="+mn-ea"/>
        <a:cs typeface="Arial" charset="0"/>
      </a:defRPr>
    </a:lvl4pPr>
    <a:lvl5pPr marL="1767535" algn="r" rtl="1" fontAlgn="base">
      <a:spcBef>
        <a:spcPct val="0"/>
      </a:spcBef>
      <a:spcAft>
        <a:spcPct val="0"/>
      </a:spcAft>
      <a:defRPr sz="4446" b="1" kern="1200">
        <a:solidFill>
          <a:srgbClr val="003399"/>
        </a:solidFill>
        <a:latin typeface="Arial" charset="0"/>
        <a:ea typeface="+mn-ea"/>
        <a:cs typeface="Arial" charset="0"/>
      </a:defRPr>
    </a:lvl5pPr>
    <a:lvl6pPr marL="2209419" algn="r" defTabSz="883768" rtl="1" eaLnBrk="1" latinLnBrk="0" hangingPunct="1">
      <a:defRPr sz="4446" b="1" kern="1200">
        <a:solidFill>
          <a:srgbClr val="003399"/>
        </a:solidFill>
        <a:latin typeface="Arial" charset="0"/>
        <a:ea typeface="+mn-ea"/>
        <a:cs typeface="Arial" charset="0"/>
      </a:defRPr>
    </a:lvl6pPr>
    <a:lvl7pPr marL="2651303" algn="r" defTabSz="883768" rtl="1" eaLnBrk="1" latinLnBrk="0" hangingPunct="1">
      <a:defRPr sz="4446" b="1" kern="1200">
        <a:solidFill>
          <a:srgbClr val="003399"/>
        </a:solidFill>
        <a:latin typeface="Arial" charset="0"/>
        <a:ea typeface="+mn-ea"/>
        <a:cs typeface="Arial" charset="0"/>
      </a:defRPr>
    </a:lvl7pPr>
    <a:lvl8pPr marL="3093187" algn="r" defTabSz="883768" rtl="1" eaLnBrk="1" latinLnBrk="0" hangingPunct="1">
      <a:defRPr sz="4446" b="1" kern="1200">
        <a:solidFill>
          <a:srgbClr val="003399"/>
        </a:solidFill>
        <a:latin typeface="Arial" charset="0"/>
        <a:ea typeface="+mn-ea"/>
        <a:cs typeface="Arial" charset="0"/>
      </a:defRPr>
    </a:lvl8pPr>
    <a:lvl9pPr marL="3535070" algn="r" defTabSz="883768" rtl="1" eaLnBrk="1" latinLnBrk="0" hangingPunct="1">
      <a:defRPr sz="4446" b="1" kern="1200">
        <a:solidFill>
          <a:srgbClr val="003399"/>
        </a:solidFill>
        <a:latin typeface="Arial" charset="0"/>
        <a:ea typeface="+mn-ea"/>
        <a:cs typeface="Arial" charset="0"/>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F42"/>
    <a:srgbClr val="124872"/>
    <a:srgbClr val="CC00FF"/>
    <a:srgbClr val="800080"/>
    <a:srgbClr val="CC00CC"/>
    <a:srgbClr val="6600CC"/>
    <a:srgbClr val="9900CC"/>
    <a:srgbClr val="629BBB"/>
    <a:srgbClr val="9AC1D6"/>
    <a:srgbClr val="9AD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86915-4701-4932-B20E-37031C770F81}" v="8" dt="2021-04-10T16:42: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08" autoAdjust="0"/>
    <p:restoredTop sz="95540" autoAdjust="0"/>
  </p:normalViewPr>
  <p:slideViewPr>
    <p:cSldViewPr>
      <p:cViewPr>
        <p:scale>
          <a:sx n="25" d="100"/>
          <a:sy n="25" d="100"/>
        </p:scale>
        <p:origin x="1872" y="-3302"/>
      </p:cViewPr>
      <p:guideLst>
        <p:guide orient="horz" pos="13482"/>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1838"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algn="l" defTabSz="988838" rtl="0" eaLnBrk="0" hangingPunct="0">
              <a:defRPr sz="1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099" name="Rectangle 3"/>
          <p:cNvSpPr>
            <a:spLocks noGrp="1" noChangeArrowheads="1"/>
          </p:cNvSpPr>
          <p:nvPr>
            <p:ph type="dt" sz="quarter" idx="1"/>
          </p:nvPr>
        </p:nvSpPr>
        <p:spPr bwMode="auto">
          <a:xfrm>
            <a:off x="5623069" y="0"/>
            <a:ext cx="4303681"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defTabSz="988838" rtl="0" eaLnBrk="0" hangingPunct="0">
              <a:defRPr sz="1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0" name="Rectangle 4"/>
          <p:cNvSpPr>
            <a:spLocks noGrp="1" noChangeArrowheads="1"/>
          </p:cNvSpPr>
          <p:nvPr>
            <p:ph type="ftr" sz="quarter" idx="2"/>
          </p:nvPr>
        </p:nvSpPr>
        <p:spPr bwMode="auto">
          <a:xfrm>
            <a:off x="0" y="6456474"/>
            <a:ext cx="4301838"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algn="l" defTabSz="988838" rtl="0" eaLnBrk="0" hangingPunct="0">
              <a:defRPr sz="1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1" name="Rectangle 5"/>
          <p:cNvSpPr>
            <a:spLocks noGrp="1" noChangeArrowheads="1"/>
          </p:cNvSpPr>
          <p:nvPr>
            <p:ph type="sldNum" sz="quarter" idx="3"/>
          </p:nvPr>
        </p:nvSpPr>
        <p:spPr bwMode="auto">
          <a:xfrm>
            <a:off x="5623069" y="6456474"/>
            <a:ext cx="4303681"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defTabSz="988838" rtl="0" eaLnBrk="0" hangingPunct="0">
              <a:defRPr sz="1500" b="0">
                <a:solidFill>
                  <a:schemeClr val="tx1"/>
                </a:solidFill>
                <a:latin typeface="Times New Roman" pitchFamily="18" charset="0"/>
                <a:cs typeface="Times New Roman" pitchFamily="18" charset="0"/>
              </a:defRPr>
            </a:lvl1pPr>
          </a:lstStyle>
          <a:p>
            <a:pPr>
              <a:defRPr/>
            </a:pPr>
            <a:fld id="{140164EA-C4F4-4051-8E57-4895D8A88AA1}" type="slidenum">
              <a:rPr lang="he-IL">
                <a:latin typeface="Arial" panose="020B0604020202020204" pitchFamily="34" charset="0"/>
                <a:cs typeface="Arial" panose="020B0604020202020204" pitchFamily="34" charset="0"/>
              </a:rPr>
              <a:pPr>
                <a:defRPr/>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133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301838"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algn="l" defTabSz="988838" rtl="0" eaLnBrk="0" hangingPunct="0">
              <a:defRPr sz="1500" b="0">
                <a:solidFill>
                  <a:schemeClr val="tx1"/>
                </a:solidFill>
                <a:latin typeface="Arial" panose="020B0604020202020204" pitchFamily="34" charset="0"/>
              </a:defRPr>
            </a:lvl1pPr>
          </a:lstStyle>
          <a:p>
            <a:pPr>
              <a:defRPr/>
            </a:pPr>
            <a:endParaRPr lang="en-US" dirty="0"/>
          </a:p>
        </p:txBody>
      </p:sp>
      <p:sp>
        <p:nvSpPr>
          <p:cNvPr id="3075" name="Rectangle 3"/>
          <p:cNvSpPr>
            <a:spLocks noGrp="1" noChangeArrowheads="1"/>
          </p:cNvSpPr>
          <p:nvPr>
            <p:ph type="dt" idx="1"/>
          </p:nvPr>
        </p:nvSpPr>
        <p:spPr bwMode="auto">
          <a:xfrm>
            <a:off x="5623069" y="0"/>
            <a:ext cx="4303681"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defTabSz="988838" rtl="0" eaLnBrk="0" hangingPunct="0">
              <a:defRPr sz="1500" b="0">
                <a:solidFill>
                  <a:schemeClr val="tx1"/>
                </a:solidFill>
                <a:latin typeface="Arial" panose="020B0604020202020204" pitchFamily="34"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4062413" y="511175"/>
            <a:ext cx="1801812" cy="254793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92675" y="3229926"/>
            <a:ext cx="7944719" cy="3057298"/>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8" name="Rectangle 6"/>
          <p:cNvSpPr>
            <a:spLocks noGrp="1" noChangeArrowheads="1"/>
          </p:cNvSpPr>
          <p:nvPr>
            <p:ph type="ftr" sz="quarter" idx="4"/>
          </p:nvPr>
        </p:nvSpPr>
        <p:spPr bwMode="auto">
          <a:xfrm>
            <a:off x="0" y="6456474"/>
            <a:ext cx="4301838"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algn="l" defTabSz="988838" rtl="0" eaLnBrk="0" hangingPunct="0">
              <a:defRPr sz="1500" b="0">
                <a:solidFill>
                  <a:schemeClr val="tx1"/>
                </a:solidFill>
                <a:latin typeface="Arial" panose="020B0604020202020204" pitchFamily="34" charset="0"/>
              </a:defRPr>
            </a:lvl1pPr>
          </a:lstStyle>
          <a:p>
            <a:pPr>
              <a:defRPr/>
            </a:pPr>
            <a:endParaRPr lang="en-US" dirty="0"/>
          </a:p>
        </p:txBody>
      </p:sp>
      <p:sp>
        <p:nvSpPr>
          <p:cNvPr id="3079" name="Rectangle 7"/>
          <p:cNvSpPr>
            <a:spLocks noGrp="1" noChangeArrowheads="1"/>
          </p:cNvSpPr>
          <p:nvPr>
            <p:ph type="sldNum" sz="quarter" idx="5"/>
          </p:nvPr>
        </p:nvSpPr>
        <p:spPr bwMode="auto">
          <a:xfrm>
            <a:off x="5623069" y="6456474"/>
            <a:ext cx="4303681"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defTabSz="988838" rtl="0" eaLnBrk="0" hangingPunct="0">
              <a:defRPr sz="1500" b="0">
                <a:solidFill>
                  <a:schemeClr val="tx1"/>
                </a:solidFill>
                <a:latin typeface="Arial" panose="020B0604020202020204" pitchFamily="34" charset="0"/>
                <a:cs typeface="Arial" panose="020B0604020202020204" pitchFamily="34" charset="0"/>
              </a:defRPr>
            </a:lvl1pPr>
          </a:lstStyle>
          <a:p>
            <a:pPr>
              <a:defRPr/>
            </a:pPr>
            <a:fld id="{2CC74214-9B06-4678-84F1-C99924AD2E34}" type="slidenum">
              <a:rPr lang="he-IL" smtClean="0"/>
              <a:pPr>
                <a:defRPr/>
              </a:pPr>
              <a:t>‹#›</a:t>
            </a:fld>
            <a:endParaRPr lang="en-US" dirty="0"/>
          </a:p>
        </p:txBody>
      </p:sp>
    </p:spTree>
    <p:extLst>
      <p:ext uri="{BB962C8B-B14F-4D97-AF65-F5344CB8AC3E}">
        <p14:creationId xmlns:p14="http://schemas.microsoft.com/office/powerpoint/2010/main" val="4257411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1pPr>
    <a:lvl2pPr marL="441884"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2pPr>
    <a:lvl3pPr marL="883768"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3pPr>
    <a:lvl4pPr marL="1325651"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4pPr>
    <a:lvl5pPr marL="1767535"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5pPr>
    <a:lvl6pPr marL="2209419" algn="l" defTabSz="883768" rtl="0" eaLnBrk="1" latinLnBrk="0" hangingPunct="1">
      <a:defRPr sz="1160" kern="1200">
        <a:solidFill>
          <a:schemeClr val="tx1"/>
        </a:solidFill>
        <a:latin typeface="+mn-lt"/>
        <a:ea typeface="+mn-ea"/>
        <a:cs typeface="+mn-cs"/>
      </a:defRPr>
    </a:lvl6pPr>
    <a:lvl7pPr marL="2651303" algn="l" defTabSz="883768" rtl="0" eaLnBrk="1" latinLnBrk="0" hangingPunct="1">
      <a:defRPr sz="1160" kern="1200">
        <a:solidFill>
          <a:schemeClr val="tx1"/>
        </a:solidFill>
        <a:latin typeface="+mn-lt"/>
        <a:ea typeface="+mn-ea"/>
        <a:cs typeface="+mn-cs"/>
      </a:defRPr>
    </a:lvl7pPr>
    <a:lvl8pPr marL="3093187" algn="l" defTabSz="883768" rtl="0" eaLnBrk="1" latinLnBrk="0" hangingPunct="1">
      <a:defRPr sz="1160" kern="1200">
        <a:solidFill>
          <a:schemeClr val="tx1"/>
        </a:solidFill>
        <a:latin typeface="+mn-lt"/>
        <a:ea typeface="+mn-ea"/>
        <a:cs typeface="+mn-cs"/>
      </a:defRPr>
    </a:lvl8pPr>
    <a:lvl9pPr marL="3535070" algn="l" defTabSz="883768" rtl="0" eaLnBrk="1" latinLnBrk="0" hangingPunct="1">
      <a:defRPr sz="11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790" y="13297540"/>
            <a:ext cx="25733634" cy="9173807"/>
          </a:xfrm>
        </p:spPr>
        <p:txBody>
          <a:bodyPr/>
          <a:lstStyle/>
          <a:p>
            <a:r>
              <a:rPr lang="en-US"/>
              <a:t>Click to edit Master title style</a:t>
            </a:r>
          </a:p>
        </p:txBody>
      </p:sp>
      <p:sp>
        <p:nvSpPr>
          <p:cNvPr id="3" name="Subtitle 2"/>
          <p:cNvSpPr>
            <a:spLocks noGrp="1"/>
          </p:cNvSpPr>
          <p:nvPr>
            <p:ph type="subTitle" idx="1"/>
          </p:nvPr>
        </p:nvSpPr>
        <p:spPr>
          <a:xfrm>
            <a:off x="4541579" y="24254836"/>
            <a:ext cx="21192056" cy="10939998"/>
          </a:xfrm>
        </p:spPr>
        <p:txBody>
          <a:bodyPr/>
          <a:lstStyle>
            <a:lvl1pPr marL="0" indent="0" algn="ctr">
              <a:buNone/>
              <a:defRPr/>
            </a:lvl1pPr>
            <a:lvl2pPr marL="427162" indent="0" algn="ctr">
              <a:buNone/>
              <a:defRPr/>
            </a:lvl2pPr>
            <a:lvl3pPr marL="854324" indent="0" algn="ctr">
              <a:buNone/>
              <a:defRPr/>
            </a:lvl3pPr>
            <a:lvl4pPr marL="1281486" indent="0" algn="ctr">
              <a:buNone/>
              <a:defRPr/>
            </a:lvl4pPr>
            <a:lvl5pPr marL="1708648" indent="0" algn="ctr">
              <a:buNone/>
              <a:defRPr/>
            </a:lvl5pPr>
            <a:lvl6pPr marL="2135810" indent="0" algn="ctr">
              <a:buNone/>
              <a:defRPr/>
            </a:lvl6pPr>
            <a:lvl7pPr marL="2562972" indent="0" algn="ctr">
              <a:buNone/>
              <a:defRPr/>
            </a:lvl7pPr>
            <a:lvl8pPr marL="2990134" indent="0" algn="ctr">
              <a:buNone/>
              <a:defRPr/>
            </a:lvl8pPr>
            <a:lvl9pPr marL="341729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005F5D-DDFF-4009-A8D0-0BE3804E9EA6}"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764F3-D646-4175-80D0-8964BED73187}"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274" y="3806037"/>
            <a:ext cx="6429700" cy="342417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6722" y="3806037"/>
            <a:ext cx="19151164" cy="34241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C981A8-33AD-4B19-8B2C-05F77DB49508}"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0E82F4-15B9-4FA3-9360-93462D0EA91C}"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30" y="27505697"/>
            <a:ext cx="25735118" cy="8500673"/>
          </a:xfrm>
        </p:spPr>
        <p:txBody>
          <a:bodyPr anchor="t"/>
          <a:lstStyle>
            <a:lvl1pPr algn="l">
              <a:defRPr sz="3737" b="1" cap="all"/>
            </a:lvl1pPr>
          </a:lstStyle>
          <a:p>
            <a:r>
              <a:rPr lang="en-US"/>
              <a:t>Click to edit Master title style</a:t>
            </a:r>
          </a:p>
        </p:txBody>
      </p:sp>
      <p:sp>
        <p:nvSpPr>
          <p:cNvPr id="3" name="Text Placeholder 2"/>
          <p:cNvSpPr>
            <a:spLocks noGrp="1"/>
          </p:cNvSpPr>
          <p:nvPr>
            <p:ph type="body" idx="1"/>
          </p:nvPr>
        </p:nvSpPr>
        <p:spPr>
          <a:xfrm>
            <a:off x="2390930" y="18141587"/>
            <a:ext cx="25735118" cy="9364110"/>
          </a:xfrm>
        </p:spPr>
        <p:txBody>
          <a:bodyPr anchor="b"/>
          <a:lstStyle>
            <a:lvl1pPr marL="0" indent="0">
              <a:buNone/>
              <a:defRPr sz="1869"/>
            </a:lvl1pPr>
            <a:lvl2pPr marL="427162" indent="0">
              <a:buNone/>
              <a:defRPr sz="1682"/>
            </a:lvl2pPr>
            <a:lvl3pPr marL="854324" indent="0">
              <a:buNone/>
              <a:defRPr sz="1495"/>
            </a:lvl3pPr>
            <a:lvl4pPr marL="1281486" indent="0">
              <a:buNone/>
              <a:defRPr sz="1308"/>
            </a:lvl4pPr>
            <a:lvl5pPr marL="1708648" indent="0">
              <a:buNone/>
              <a:defRPr sz="1308"/>
            </a:lvl5pPr>
            <a:lvl6pPr marL="2135810" indent="0">
              <a:buNone/>
              <a:defRPr sz="1308"/>
            </a:lvl6pPr>
            <a:lvl7pPr marL="2562972" indent="0">
              <a:buNone/>
              <a:defRPr sz="1308"/>
            </a:lvl7pPr>
            <a:lvl8pPr marL="2990134" indent="0">
              <a:buNone/>
              <a:defRPr sz="1308"/>
            </a:lvl8pPr>
            <a:lvl9pPr marL="3417296" indent="0">
              <a:buNone/>
              <a:defRPr sz="1308"/>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BC75BD-C16A-4118-B9B8-FCBE38EC3242}"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6723" y="12336593"/>
            <a:ext cx="12789690"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8800" y="12336593"/>
            <a:ext cx="12791174"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99B68F-326E-4B46-9F1D-A4FF9EF7DFB1}"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355" y="1714289"/>
            <a:ext cx="27246505" cy="71339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355" y="9581149"/>
            <a:ext cx="13375557"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4" name="Content Placeholder 3"/>
          <p:cNvSpPr>
            <a:spLocks noGrp="1"/>
          </p:cNvSpPr>
          <p:nvPr>
            <p:ph sz="half" idx="2"/>
          </p:nvPr>
        </p:nvSpPr>
        <p:spPr>
          <a:xfrm>
            <a:off x="1514355" y="13574343"/>
            <a:ext cx="13375557"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70" y="9581149"/>
            <a:ext cx="13381490"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6" name="Content Placeholder 5"/>
          <p:cNvSpPr>
            <a:spLocks noGrp="1"/>
          </p:cNvSpPr>
          <p:nvPr>
            <p:ph sz="quarter" idx="4"/>
          </p:nvPr>
        </p:nvSpPr>
        <p:spPr>
          <a:xfrm>
            <a:off x="15379370" y="13574343"/>
            <a:ext cx="13381490"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BEF8003-1674-4DD4-AAA0-1A48AD3067C0}"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B44E04-C02F-411D-9CCE-885136C497B6}"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4EBBA2-973F-4F65-86F4-ED0DC73D5FB4}"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354" y="1704853"/>
            <a:ext cx="9959732" cy="7251917"/>
          </a:xfrm>
        </p:spPr>
        <p:txBody>
          <a:bodyPr anchor="b"/>
          <a:lstStyle>
            <a:lvl1pPr algn="l">
              <a:defRPr sz="1869" b="1"/>
            </a:lvl1pPr>
          </a:lstStyle>
          <a:p>
            <a:r>
              <a:rPr lang="en-US"/>
              <a:t>Click to edit Master title style</a:t>
            </a:r>
          </a:p>
        </p:txBody>
      </p:sp>
      <p:sp>
        <p:nvSpPr>
          <p:cNvPr id="3" name="Content Placeholder 2"/>
          <p:cNvSpPr>
            <a:spLocks noGrp="1"/>
          </p:cNvSpPr>
          <p:nvPr>
            <p:ph idx="1"/>
          </p:nvPr>
        </p:nvSpPr>
        <p:spPr>
          <a:xfrm>
            <a:off x="11837473" y="1704853"/>
            <a:ext cx="16923387" cy="36531665"/>
          </a:xfrm>
        </p:spPr>
        <p:txBody>
          <a:bodyPr/>
          <a:lstStyle>
            <a:lvl1pPr>
              <a:defRPr sz="2990"/>
            </a:lvl1pPr>
            <a:lvl2pPr>
              <a:defRPr sz="2616"/>
            </a:lvl2pPr>
            <a:lvl3pPr>
              <a:defRPr sz="2242"/>
            </a:lvl3pPr>
            <a:lvl4pPr>
              <a:defRPr sz="1869"/>
            </a:lvl4pPr>
            <a:lvl5pPr>
              <a:defRPr sz="1869"/>
            </a:lvl5pPr>
            <a:lvl6pPr>
              <a:defRPr sz="1869"/>
            </a:lvl6pPr>
            <a:lvl7pPr>
              <a:defRPr sz="1869"/>
            </a:lvl7pPr>
            <a:lvl8pPr>
              <a:defRPr sz="1869"/>
            </a:lvl8pPr>
            <a:lvl9pPr>
              <a:defRPr sz="18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354" y="8956770"/>
            <a:ext cx="9959732" cy="29279749"/>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9C8723-949F-493C-9973-384D4813A9FF}"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10" y="29962320"/>
            <a:ext cx="18164831" cy="3537098"/>
          </a:xfrm>
        </p:spPr>
        <p:txBody>
          <a:bodyPr anchor="b"/>
          <a:lstStyle>
            <a:lvl1pPr algn="l">
              <a:defRPr sz="1869" b="1"/>
            </a:lvl1pPr>
          </a:lstStyle>
          <a:p>
            <a:r>
              <a:rPr lang="en-US"/>
              <a:t>Click to edit Master title style</a:t>
            </a:r>
          </a:p>
        </p:txBody>
      </p:sp>
      <p:sp>
        <p:nvSpPr>
          <p:cNvPr id="3" name="Picture Placeholder 2"/>
          <p:cNvSpPr>
            <a:spLocks noGrp="1"/>
          </p:cNvSpPr>
          <p:nvPr>
            <p:ph type="pic" idx="1"/>
          </p:nvPr>
        </p:nvSpPr>
        <p:spPr>
          <a:xfrm>
            <a:off x="5934310" y="3824910"/>
            <a:ext cx="18164831" cy="25681315"/>
          </a:xfrm>
        </p:spPr>
        <p:txBody>
          <a:bodyPr/>
          <a:lstStyle>
            <a:lvl1pPr marL="0" indent="0">
              <a:buNone/>
              <a:defRPr sz="2990"/>
            </a:lvl1pPr>
            <a:lvl2pPr marL="427162" indent="0">
              <a:buNone/>
              <a:defRPr sz="2616"/>
            </a:lvl2pPr>
            <a:lvl3pPr marL="854324" indent="0">
              <a:buNone/>
              <a:defRPr sz="2242"/>
            </a:lvl3pPr>
            <a:lvl4pPr marL="1281486" indent="0">
              <a:buNone/>
              <a:defRPr sz="1869"/>
            </a:lvl4pPr>
            <a:lvl5pPr marL="1708648" indent="0">
              <a:buNone/>
              <a:defRPr sz="1869"/>
            </a:lvl5pPr>
            <a:lvl6pPr marL="2135810" indent="0">
              <a:buNone/>
              <a:defRPr sz="1869"/>
            </a:lvl6pPr>
            <a:lvl7pPr marL="2562972" indent="0">
              <a:buNone/>
              <a:defRPr sz="1869"/>
            </a:lvl7pPr>
            <a:lvl8pPr marL="2990134" indent="0">
              <a:buNone/>
              <a:defRPr sz="1869"/>
            </a:lvl8pPr>
            <a:lvl9pPr marL="3417296" indent="0">
              <a:buNone/>
              <a:defRPr sz="1869"/>
            </a:lvl9pPr>
          </a:lstStyle>
          <a:p>
            <a:pPr lvl="0"/>
            <a:endParaRPr lang="en-US" noProof="0"/>
          </a:p>
        </p:txBody>
      </p:sp>
      <p:sp>
        <p:nvSpPr>
          <p:cNvPr id="4" name="Text Placeholder 3"/>
          <p:cNvSpPr>
            <a:spLocks noGrp="1"/>
          </p:cNvSpPr>
          <p:nvPr>
            <p:ph type="body" sz="half" idx="2"/>
          </p:nvPr>
        </p:nvSpPr>
        <p:spPr>
          <a:xfrm>
            <a:off x="5934310" y="33499418"/>
            <a:ext cx="18164831" cy="5023340"/>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0EA1AC-921F-4740-ACD1-1CF17E4324E8}"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6723" y="3806037"/>
            <a:ext cx="25723251" cy="7133961"/>
          </a:xfrm>
          <a:prstGeom prst="rect">
            <a:avLst/>
          </a:prstGeom>
          <a:noFill/>
          <a:ln w="9525">
            <a:noFill/>
            <a:miter lim="800000"/>
            <a:headEnd/>
            <a:tailEnd/>
          </a:ln>
        </p:spPr>
        <p:txBody>
          <a:bodyPr vert="horz" wrap="square" lIns="499009" tIns="249507" rIns="499009" bIns="249507"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76723" y="12336593"/>
            <a:ext cx="25723251" cy="25711196"/>
          </a:xfrm>
          <a:prstGeom prst="rect">
            <a:avLst/>
          </a:prstGeom>
          <a:noFill/>
          <a:ln w="9525">
            <a:noFill/>
            <a:miter lim="800000"/>
            <a:headEnd/>
            <a:tailEnd/>
          </a:ln>
        </p:spPr>
        <p:txBody>
          <a:bodyPr vert="horz" wrap="square" lIns="499009" tIns="249507" rIns="499009" bIns="24950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2276723"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l" rtl="0" eaLnBrk="0" hangingPunct="0">
              <a:defRPr sz="6540" b="0">
                <a:solidFill>
                  <a:schemeClr val="tx1"/>
                </a:solidFill>
                <a:latin typeface="Arial" panose="020B0604020202020204" pitchFamily="34" charset="0"/>
              </a:defRPr>
            </a:lvl1pPr>
          </a:lstStyle>
          <a:p>
            <a:pPr>
              <a:defRPr/>
            </a:pPr>
            <a:endParaRPr lang="en-US" dirty="0"/>
          </a:p>
        </p:txBody>
      </p:sp>
      <p:sp>
        <p:nvSpPr>
          <p:cNvPr id="1029" name="Rectangle 5"/>
          <p:cNvSpPr>
            <a:spLocks noGrp="1" noChangeArrowheads="1"/>
          </p:cNvSpPr>
          <p:nvPr>
            <p:ph type="ftr" sz="quarter" idx="3"/>
          </p:nvPr>
        </p:nvSpPr>
        <p:spPr bwMode="auto">
          <a:xfrm>
            <a:off x="10339434" y="39029181"/>
            <a:ext cx="9597829"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ctr" rtl="0" eaLnBrk="0" hangingPunct="0">
              <a:defRPr sz="6540" b="0">
                <a:solidFill>
                  <a:schemeClr val="tx1"/>
                </a:solidFill>
                <a:latin typeface="Arial" panose="020B0604020202020204"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21691897"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rtl="0" eaLnBrk="0" hangingPunct="0">
              <a:defRPr sz="6540" b="0">
                <a:solidFill>
                  <a:schemeClr val="tx1"/>
                </a:solidFill>
                <a:latin typeface="Arial" panose="020B0604020202020204" pitchFamily="34" charset="0"/>
                <a:cs typeface="Arial" panose="020B0604020202020204" pitchFamily="34" charset="0"/>
              </a:defRPr>
            </a:lvl1pPr>
          </a:lstStyle>
          <a:p>
            <a:pPr>
              <a:defRPr/>
            </a:pPr>
            <a:fld id="{4E1ACE27-E7B6-46EC-A855-0E5FEAF8F286}" type="slidenum">
              <a:rPr lang="he-IL"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69118" rtl="0" eaLnBrk="0" fontAlgn="base" hangingPunct="0">
        <a:spcBef>
          <a:spcPct val="0"/>
        </a:spcBef>
        <a:spcAft>
          <a:spcPct val="0"/>
        </a:spcAft>
        <a:defRPr sz="22703">
          <a:solidFill>
            <a:schemeClr val="tx2"/>
          </a:solidFill>
          <a:latin typeface="Arial" panose="020B0604020202020204" pitchFamily="34" charset="0"/>
          <a:ea typeface="+mj-ea"/>
          <a:cs typeface="+mj-cs"/>
        </a:defRPr>
      </a:lvl1pPr>
      <a:lvl2pPr algn="ctr" defTabSz="4669118" rtl="0" eaLnBrk="0" fontAlgn="base" hangingPunct="0">
        <a:spcBef>
          <a:spcPct val="0"/>
        </a:spcBef>
        <a:spcAft>
          <a:spcPct val="0"/>
        </a:spcAft>
        <a:defRPr sz="22703">
          <a:solidFill>
            <a:schemeClr val="tx2"/>
          </a:solidFill>
          <a:latin typeface="Times New Roman" pitchFamily="18" charset="0"/>
        </a:defRPr>
      </a:lvl2pPr>
      <a:lvl3pPr algn="ctr" defTabSz="4669118" rtl="0" eaLnBrk="0" fontAlgn="base" hangingPunct="0">
        <a:spcBef>
          <a:spcPct val="0"/>
        </a:spcBef>
        <a:spcAft>
          <a:spcPct val="0"/>
        </a:spcAft>
        <a:defRPr sz="22703">
          <a:solidFill>
            <a:schemeClr val="tx2"/>
          </a:solidFill>
          <a:latin typeface="Times New Roman" pitchFamily="18" charset="0"/>
        </a:defRPr>
      </a:lvl3pPr>
      <a:lvl4pPr algn="ctr" defTabSz="4669118" rtl="0" eaLnBrk="0" fontAlgn="base" hangingPunct="0">
        <a:spcBef>
          <a:spcPct val="0"/>
        </a:spcBef>
        <a:spcAft>
          <a:spcPct val="0"/>
        </a:spcAft>
        <a:defRPr sz="22703">
          <a:solidFill>
            <a:schemeClr val="tx2"/>
          </a:solidFill>
          <a:latin typeface="Times New Roman" pitchFamily="18" charset="0"/>
        </a:defRPr>
      </a:lvl4pPr>
      <a:lvl5pPr algn="ctr" defTabSz="4669118" rtl="0" eaLnBrk="0" fontAlgn="base" hangingPunct="0">
        <a:spcBef>
          <a:spcPct val="0"/>
        </a:spcBef>
        <a:spcAft>
          <a:spcPct val="0"/>
        </a:spcAft>
        <a:defRPr sz="22703">
          <a:solidFill>
            <a:schemeClr val="tx2"/>
          </a:solidFill>
          <a:latin typeface="Times New Roman" pitchFamily="18" charset="0"/>
        </a:defRPr>
      </a:lvl5pPr>
      <a:lvl6pPr marL="427162" algn="ctr" defTabSz="4669118" rtl="0" eaLnBrk="0" fontAlgn="base" hangingPunct="0">
        <a:spcBef>
          <a:spcPct val="0"/>
        </a:spcBef>
        <a:spcAft>
          <a:spcPct val="0"/>
        </a:spcAft>
        <a:defRPr sz="22703">
          <a:solidFill>
            <a:schemeClr val="tx2"/>
          </a:solidFill>
          <a:latin typeface="Times New Roman" pitchFamily="18" charset="0"/>
        </a:defRPr>
      </a:lvl6pPr>
      <a:lvl7pPr marL="854324" algn="ctr" defTabSz="4669118" rtl="0" eaLnBrk="0" fontAlgn="base" hangingPunct="0">
        <a:spcBef>
          <a:spcPct val="0"/>
        </a:spcBef>
        <a:spcAft>
          <a:spcPct val="0"/>
        </a:spcAft>
        <a:defRPr sz="22703">
          <a:solidFill>
            <a:schemeClr val="tx2"/>
          </a:solidFill>
          <a:latin typeface="Times New Roman" pitchFamily="18" charset="0"/>
        </a:defRPr>
      </a:lvl7pPr>
      <a:lvl8pPr marL="1281486" algn="ctr" defTabSz="4669118" rtl="0" eaLnBrk="0" fontAlgn="base" hangingPunct="0">
        <a:spcBef>
          <a:spcPct val="0"/>
        </a:spcBef>
        <a:spcAft>
          <a:spcPct val="0"/>
        </a:spcAft>
        <a:defRPr sz="22703">
          <a:solidFill>
            <a:schemeClr val="tx2"/>
          </a:solidFill>
          <a:latin typeface="Times New Roman" pitchFamily="18" charset="0"/>
        </a:defRPr>
      </a:lvl8pPr>
      <a:lvl9pPr marL="1708648" algn="ctr" defTabSz="4669118" rtl="0" eaLnBrk="0" fontAlgn="base" hangingPunct="0">
        <a:spcBef>
          <a:spcPct val="0"/>
        </a:spcBef>
        <a:spcAft>
          <a:spcPct val="0"/>
        </a:spcAft>
        <a:defRPr sz="22703">
          <a:solidFill>
            <a:schemeClr val="tx2"/>
          </a:solidFill>
          <a:latin typeface="Times New Roman" pitchFamily="18" charset="0"/>
        </a:defRPr>
      </a:lvl9pPr>
    </p:titleStyle>
    <p:bodyStyle>
      <a:lvl1pPr marL="1747211" indent="-1747211" algn="l" defTabSz="4669118" rtl="0" eaLnBrk="0" fontAlgn="base" hangingPunct="0">
        <a:spcBef>
          <a:spcPct val="20000"/>
        </a:spcBef>
        <a:spcAft>
          <a:spcPct val="0"/>
        </a:spcAft>
        <a:buChar char="•"/>
        <a:defRPr sz="15603">
          <a:solidFill>
            <a:schemeClr val="tx1"/>
          </a:solidFill>
          <a:latin typeface="Arial" panose="020B0604020202020204" pitchFamily="34" charset="0"/>
          <a:ea typeface="+mn-ea"/>
          <a:cs typeface="+mn-cs"/>
        </a:defRPr>
      </a:lvl1pPr>
      <a:lvl2pPr marL="3791062" indent="-1460954" algn="l" defTabSz="4669118" rtl="0" eaLnBrk="0" fontAlgn="base" hangingPunct="0">
        <a:spcBef>
          <a:spcPct val="20000"/>
        </a:spcBef>
        <a:spcAft>
          <a:spcPct val="0"/>
        </a:spcAft>
        <a:buChar char="–"/>
        <a:defRPr sz="14201">
          <a:solidFill>
            <a:schemeClr val="tx1"/>
          </a:solidFill>
          <a:latin typeface="Arial" panose="020B0604020202020204" pitchFamily="34" charset="0"/>
        </a:defRPr>
      </a:lvl2pPr>
      <a:lvl3pPr marL="5823048" indent="-1153931" algn="l" defTabSz="4669118" rtl="0" eaLnBrk="0" fontAlgn="base" hangingPunct="0">
        <a:spcBef>
          <a:spcPct val="20000"/>
        </a:spcBef>
        <a:spcAft>
          <a:spcPct val="0"/>
        </a:spcAft>
        <a:buChar char="•"/>
        <a:defRPr sz="11772">
          <a:solidFill>
            <a:schemeClr val="tx1"/>
          </a:solidFill>
          <a:latin typeface="Arial" panose="020B0604020202020204" pitchFamily="34" charset="0"/>
        </a:defRPr>
      </a:lvl3pPr>
      <a:lvl4pPr marL="8162057" indent="-1179145" algn="l" defTabSz="4669118" rtl="0" eaLnBrk="0" fontAlgn="base" hangingPunct="0">
        <a:spcBef>
          <a:spcPct val="20000"/>
        </a:spcBef>
        <a:spcAft>
          <a:spcPct val="0"/>
        </a:spcAft>
        <a:buChar char="–"/>
        <a:defRPr sz="9997">
          <a:solidFill>
            <a:schemeClr val="tx1"/>
          </a:solidFill>
          <a:latin typeface="Arial" panose="020B0604020202020204" pitchFamily="34" charset="0"/>
        </a:defRPr>
      </a:lvl4pPr>
      <a:lvl5pPr marL="10481784" indent="-1159863" algn="l" defTabSz="4669118" rtl="0" eaLnBrk="0" fontAlgn="base" hangingPunct="0">
        <a:spcBef>
          <a:spcPct val="20000"/>
        </a:spcBef>
        <a:spcAft>
          <a:spcPct val="0"/>
        </a:spcAft>
        <a:buChar char="»"/>
        <a:defRPr sz="9997">
          <a:solidFill>
            <a:schemeClr val="tx1"/>
          </a:solidFill>
          <a:latin typeface="Arial" panose="020B0604020202020204" pitchFamily="34" charset="0"/>
        </a:defRPr>
      </a:lvl5pPr>
      <a:lvl6pPr marL="10908946" indent="-1159863" algn="l" defTabSz="4669118" rtl="0" eaLnBrk="0" fontAlgn="base" hangingPunct="0">
        <a:spcBef>
          <a:spcPct val="20000"/>
        </a:spcBef>
        <a:spcAft>
          <a:spcPct val="0"/>
        </a:spcAft>
        <a:buChar char="»"/>
        <a:defRPr sz="9997">
          <a:solidFill>
            <a:schemeClr val="tx1"/>
          </a:solidFill>
          <a:latin typeface="+mn-lt"/>
        </a:defRPr>
      </a:lvl6pPr>
      <a:lvl7pPr marL="11336108" indent="-1159863" algn="l" defTabSz="4669118" rtl="0" eaLnBrk="0" fontAlgn="base" hangingPunct="0">
        <a:spcBef>
          <a:spcPct val="20000"/>
        </a:spcBef>
        <a:spcAft>
          <a:spcPct val="0"/>
        </a:spcAft>
        <a:buChar char="»"/>
        <a:defRPr sz="9997">
          <a:solidFill>
            <a:schemeClr val="tx1"/>
          </a:solidFill>
          <a:latin typeface="+mn-lt"/>
        </a:defRPr>
      </a:lvl7pPr>
      <a:lvl8pPr marL="11763270" indent="-1159863" algn="l" defTabSz="4669118" rtl="0" eaLnBrk="0" fontAlgn="base" hangingPunct="0">
        <a:spcBef>
          <a:spcPct val="20000"/>
        </a:spcBef>
        <a:spcAft>
          <a:spcPct val="0"/>
        </a:spcAft>
        <a:buChar char="»"/>
        <a:defRPr sz="9997">
          <a:solidFill>
            <a:schemeClr val="tx1"/>
          </a:solidFill>
          <a:latin typeface="+mn-lt"/>
        </a:defRPr>
      </a:lvl8pPr>
      <a:lvl9pPr marL="12190432" indent="-1159863" algn="l" defTabSz="4669118" rtl="0" eaLnBrk="0" fontAlgn="base" hangingPunct="0">
        <a:spcBef>
          <a:spcPct val="20000"/>
        </a:spcBef>
        <a:spcAft>
          <a:spcPct val="0"/>
        </a:spcAft>
        <a:buChar char="»"/>
        <a:defRPr sz="9997">
          <a:solidFill>
            <a:schemeClr val="tx1"/>
          </a:solidFill>
          <a:latin typeface="+mn-lt"/>
        </a:defRPr>
      </a:lvl9pPr>
    </p:bodyStyle>
    <p:otherStyle>
      <a:defPPr>
        <a:defRPr lang="en-US"/>
      </a:defPPr>
      <a:lvl1pPr marL="0" algn="l" defTabSz="854324" rtl="0" eaLnBrk="1" latinLnBrk="0" hangingPunct="1">
        <a:defRPr sz="1682" kern="1200">
          <a:solidFill>
            <a:schemeClr val="tx1"/>
          </a:solidFill>
          <a:latin typeface="+mn-lt"/>
          <a:ea typeface="+mn-ea"/>
          <a:cs typeface="+mn-cs"/>
        </a:defRPr>
      </a:lvl1pPr>
      <a:lvl2pPr marL="427162" algn="l" defTabSz="854324" rtl="0" eaLnBrk="1" latinLnBrk="0" hangingPunct="1">
        <a:defRPr sz="1682" kern="1200">
          <a:solidFill>
            <a:schemeClr val="tx1"/>
          </a:solidFill>
          <a:latin typeface="+mn-lt"/>
          <a:ea typeface="+mn-ea"/>
          <a:cs typeface="+mn-cs"/>
        </a:defRPr>
      </a:lvl2pPr>
      <a:lvl3pPr marL="854324" algn="l" defTabSz="854324" rtl="0" eaLnBrk="1" latinLnBrk="0" hangingPunct="1">
        <a:defRPr sz="1682" kern="1200">
          <a:solidFill>
            <a:schemeClr val="tx1"/>
          </a:solidFill>
          <a:latin typeface="+mn-lt"/>
          <a:ea typeface="+mn-ea"/>
          <a:cs typeface="+mn-cs"/>
        </a:defRPr>
      </a:lvl3pPr>
      <a:lvl4pPr marL="1281486" algn="l" defTabSz="854324" rtl="0" eaLnBrk="1" latinLnBrk="0" hangingPunct="1">
        <a:defRPr sz="1682" kern="1200">
          <a:solidFill>
            <a:schemeClr val="tx1"/>
          </a:solidFill>
          <a:latin typeface="+mn-lt"/>
          <a:ea typeface="+mn-ea"/>
          <a:cs typeface="+mn-cs"/>
        </a:defRPr>
      </a:lvl4pPr>
      <a:lvl5pPr marL="1708648" algn="l" defTabSz="854324" rtl="0" eaLnBrk="1" latinLnBrk="0" hangingPunct="1">
        <a:defRPr sz="1682" kern="1200">
          <a:solidFill>
            <a:schemeClr val="tx1"/>
          </a:solidFill>
          <a:latin typeface="+mn-lt"/>
          <a:ea typeface="+mn-ea"/>
          <a:cs typeface="+mn-cs"/>
        </a:defRPr>
      </a:lvl5pPr>
      <a:lvl6pPr marL="2135810" algn="l" defTabSz="854324" rtl="0" eaLnBrk="1" latinLnBrk="0" hangingPunct="1">
        <a:defRPr sz="1682" kern="1200">
          <a:solidFill>
            <a:schemeClr val="tx1"/>
          </a:solidFill>
          <a:latin typeface="+mn-lt"/>
          <a:ea typeface="+mn-ea"/>
          <a:cs typeface="+mn-cs"/>
        </a:defRPr>
      </a:lvl6pPr>
      <a:lvl7pPr marL="2562972" algn="l" defTabSz="854324" rtl="0" eaLnBrk="1" latinLnBrk="0" hangingPunct="1">
        <a:defRPr sz="1682" kern="1200">
          <a:solidFill>
            <a:schemeClr val="tx1"/>
          </a:solidFill>
          <a:latin typeface="+mn-lt"/>
          <a:ea typeface="+mn-ea"/>
          <a:cs typeface="+mn-cs"/>
        </a:defRPr>
      </a:lvl7pPr>
      <a:lvl8pPr marL="2990134" algn="l" defTabSz="854324" rtl="0" eaLnBrk="1" latinLnBrk="0" hangingPunct="1">
        <a:defRPr sz="1682" kern="1200">
          <a:solidFill>
            <a:schemeClr val="tx1"/>
          </a:solidFill>
          <a:latin typeface="+mn-lt"/>
          <a:ea typeface="+mn-ea"/>
          <a:cs typeface="+mn-cs"/>
        </a:defRPr>
      </a:lvl8pPr>
      <a:lvl9pPr marL="3417296" algn="l" defTabSz="854324" rtl="0" eaLnBrk="1" latinLnBrk="0" hangingPunct="1">
        <a:defRPr sz="16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gif"/><Relationship Id="rId18" Type="http://schemas.openxmlformats.org/officeDocument/2006/relationships/image" Target="../media/image17.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JPG"/><Relationship Id="rId5" Type="http://schemas.openxmlformats.org/officeDocument/2006/relationships/image" Target="../media/image4.jpg"/><Relationship Id="rId15" Type="http://schemas.openxmlformats.org/officeDocument/2006/relationships/image" Target="../media/image14.jpeg"/><Relationship Id="rId10" Type="http://schemas.openxmlformats.org/officeDocument/2006/relationships/image" Target="../media/image9.JPG"/><Relationship Id="rId4" Type="http://schemas.openxmlformats.org/officeDocument/2006/relationships/image" Target="../media/image3.jpeg"/><Relationship Id="rId9" Type="http://schemas.openxmlformats.org/officeDocument/2006/relationships/image" Target="../media/image8.JP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 name="Rounded Rectangle 18"/>
          <p:cNvSpPr/>
          <p:nvPr/>
        </p:nvSpPr>
        <p:spPr>
          <a:xfrm>
            <a:off x="20257458" y="33493543"/>
            <a:ext cx="9360000" cy="15953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68" name="Rounded Rectangle 18"/>
          <p:cNvSpPr/>
          <p:nvPr/>
        </p:nvSpPr>
        <p:spPr>
          <a:xfrm>
            <a:off x="10441705" y="8564098"/>
            <a:ext cx="9360000" cy="11289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67" name="Rounded Rectangle 18"/>
          <p:cNvSpPr/>
          <p:nvPr/>
        </p:nvSpPr>
        <p:spPr>
          <a:xfrm>
            <a:off x="10458000" y="22381091"/>
            <a:ext cx="9360000" cy="11289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66" name="Rounded Rectangle 18"/>
          <p:cNvSpPr/>
          <p:nvPr/>
        </p:nvSpPr>
        <p:spPr>
          <a:xfrm>
            <a:off x="20330536" y="8588425"/>
            <a:ext cx="9360000" cy="11289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64" name="Rounded Rectangle 18"/>
          <p:cNvSpPr/>
          <p:nvPr/>
        </p:nvSpPr>
        <p:spPr>
          <a:xfrm>
            <a:off x="629998" y="29394323"/>
            <a:ext cx="9360000" cy="11289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dirty="0">
              <a:solidFill>
                <a:srgbClr val="FFFFFF"/>
              </a:solidFill>
              <a:latin typeface="Arial" panose="020B0604020202020204" pitchFamily="34" charset="0"/>
              <a:cs typeface="Arial" panose="020B0604020202020204" pitchFamily="34" charset="0"/>
            </a:endParaRPr>
          </a:p>
        </p:txBody>
      </p:sp>
      <p:sp>
        <p:nvSpPr>
          <p:cNvPr id="163" name="Rounded Rectangle 18"/>
          <p:cNvSpPr/>
          <p:nvPr/>
        </p:nvSpPr>
        <p:spPr>
          <a:xfrm>
            <a:off x="629999" y="8623033"/>
            <a:ext cx="9360000" cy="11289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rtl="0"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0566" name="Rectangle 922"/>
          <p:cNvSpPr>
            <a:spLocks noChangeArrowheads="1"/>
          </p:cNvSpPr>
          <p:nvPr/>
        </p:nvSpPr>
        <p:spPr bwMode="auto">
          <a:xfrm>
            <a:off x="3045023" y="23296871"/>
            <a:ext cx="5766707" cy="1724969"/>
          </a:xfrm>
          <a:prstGeom prst="rect">
            <a:avLst/>
          </a:prstGeom>
          <a:noFill/>
          <a:ln w="9525">
            <a:noFill/>
            <a:miter lim="800000"/>
            <a:headEnd/>
            <a:tailEnd/>
          </a:ln>
        </p:spPr>
        <p:txBody>
          <a:bodyPr anchor="ctr"/>
          <a:lstStyle/>
          <a:p>
            <a:pPr algn="ctr" rtl="0" eaLnBrk="0" hangingPunct="0"/>
            <a:r>
              <a:rPr lang="en-US" sz="22703" b="0">
                <a:solidFill>
                  <a:schemeClr val="tx2"/>
                </a:solidFill>
                <a:latin typeface="Arial" panose="020B0604020202020204" pitchFamily="34" charset="0"/>
                <a:cs typeface="Arial" panose="020B0604020202020204" pitchFamily="34" charset="0"/>
              </a:rPr>
              <a:t> </a:t>
            </a:r>
          </a:p>
        </p:txBody>
      </p:sp>
      <p:sp>
        <p:nvSpPr>
          <p:cNvPr id="114" name="Rectangle 3"/>
          <p:cNvSpPr>
            <a:spLocks noChangeArrowheads="1"/>
          </p:cNvSpPr>
          <p:nvPr/>
        </p:nvSpPr>
        <p:spPr bwMode="auto">
          <a:xfrm>
            <a:off x="934781" y="8682990"/>
            <a:ext cx="5567957"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Introduction</a:t>
            </a:r>
          </a:p>
        </p:txBody>
      </p:sp>
      <p:sp>
        <p:nvSpPr>
          <p:cNvPr id="115" name="Rectangle 4"/>
          <p:cNvSpPr>
            <a:spLocks noChangeArrowheads="1"/>
          </p:cNvSpPr>
          <p:nvPr/>
        </p:nvSpPr>
        <p:spPr bwMode="auto">
          <a:xfrm>
            <a:off x="900000" y="9935891"/>
            <a:ext cx="8820000" cy="378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Persistence of Vision (POV) refers to the optical illusion that occurs when visual perception of an object does not cease for some time after the rays of light proceeding from it have ceased to enter the eye.</a:t>
            </a:r>
          </a:p>
          <a:p>
            <a:pPr marL="425679"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The entire film industry is based on POV – this is how a few pictures of a house displayed one after each other can produce a film of a running horse.</a:t>
            </a:r>
          </a:p>
        </p:txBody>
      </p:sp>
      <p:sp>
        <p:nvSpPr>
          <p:cNvPr id="116" name="Rectangle 3"/>
          <p:cNvSpPr>
            <a:spLocks noChangeArrowheads="1"/>
          </p:cNvSpPr>
          <p:nvPr/>
        </p:nvSpPr>
        <p:spPr bwMode="auto">
          <a:xfrm>
            <a:off x="936000" y="20526380"/>
            <a:ext cx="5523461"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124872"/>
                </a:solidFill>
                <a:latin typeface="Arial" panose="020B0604020202020204" pitchFamily="34" charset="0"/>
                <a:cs typeface="Arial" panose="020B0604020202020204" pitchFamily="34" charset="0"/>
              </a:rPr>
              <a:t>Goals</a:t>
            </a:r>
          </a:p>
        </p:txBody>
      </p:sp>
      <p:sp>
        <p:nvSpPr>
          <p:cNvPr id="117" name="Rectangle 4"/>
          <p:cNvSpPr>
            <a:spLocks noChangeArrowheads="1"/>
          </p:cNvSpPr>
          <p:nvPr/>
        </p:nvSpPr>
        <p:spPr bwMode="auto">
          <a:xfrm>
            <a:off x="900000" y="21661160"/>
            <a:ext cx="8820000" cy="32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Produce a picture from a single line of LED’s by moving it swiftly.</a:t>
            </a:r>
          </a:p>
          <a:p>
            <a:pPr marL="961114" lvl="1" indent="-533952" algn="l" rtl="0">
              <a:spcBef>
                <a:spcPts val="1682"/>
              </a:spcBef>
              <a:buSzPct val="75000"/>
              <a:buFont typeface="Wingdings" panose="05000000000000000000" pitchFamily="2" charset="2"/>
              <a:buChar char="§"/>
            </a:pPr>
            <a:r>
              <a:rPr lang="en-US" sz="2990" b="0" dirty="0">
                <a:solidFill>
                  <a:srgbClr val="000060"/>
                </a:solidFill>
                <a:latin typeface="Arial" panose="020B0604020202020204" pitchFamily="34" charset="0"/>
                <a:cs typeface="Arial" panose="020B0604020202020204" pitchFamily="34" charset="0"/>
              </a:rPr>
              <a:t>Gyroscope and Accelerometer provides input</a:t>
            </a:r>
          </a:p>
          <a:p>
            <a:pPr marL="961114" lvl="1" indent="-533952" algn="l" rtl="0">
              <a:spcBef>
                <a:spcPts val="1682"/>
              </a:spcBef>
              <a:buSzPct val="75000"/>
              <a:buFont typeface="Wingdings" panose="05000000000000000000" pitchFamily="2" charset="2"/>
              <a:buChar char="§"/>
            </a:pPr>
            <a:r>
              <a:rPr lang="en-US" sz="2990" b="0" dirty="0">
                <a:solidFill>
                  <a:srgbClr val="000060"/>
                </a:solidFill>
                <a:latin typeface="Arial" panose="020B0604020202020204" pitchFamily="34" charset="0"/>
                <a:cs typeface="Arial" panose="020B0604020202020204" pitchFamily="34" charset="0"/>
              </a:rPr>
              <a:t>Computing device angle and pixels to display.</a:t>
            </a:r>
          </a:p>
          <a:p>
            <a:pPr marL="961114" lvl="1" indent="-533952" algn="l" rtl="0">
              <a:spcBef>
                <a:spcPts val="1682"/>
              </a:spcBef>
              <a:buSzPct val="75000"/>
              <a:buFont typeface="Wingdings" panose="05000000000000000000" pitchFamily="2" charset="2"/>
              <a:buChar char="§"/>
            </a:pPr>
            <a:r>
              <a:rPr lang="en-US" sz="2990" b="0" dirty="0">
                <a:solidFill>
                  <a:srgbClr val="000060"/>
                </a:solidFill>
                <a:latin typeface="Arial" panose="020B0604020202020204" pitchFamily="34" charset="0"/>
                <a:cs typeface="Arial" panose="020B0604020202020204" pitchFamily="34" charset="0"/>
              </a:rPr>
              <a:t>Fast LED display.</a:t>
            </a:r>
          </a:p>
        </p:txBody>
      </p:sp>
      <p:sp>
        <p:nvSpPr>
          <p:cNvPr id="118" name="Rectangle 4"/>
          <p:cNvSpPr>
            <a:spLocks noChangeArrowheads="1"/>
          </p:cNvSpPr>
          <p:nvPr/>
        </p:nvSpPr>
        <p:spPr bwMode="auto">
          <a:xfrm>
            <a:off x="900000" y="26213772"/>
            <a:ext cx="8820000" cy="415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No prior experience in IoT.</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Coronavirus pandemic.</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No suitable solutions in the literature</a:t>
            </a:r>
          </a:p>
          <a:p>
            <a:pPr marL="425679" indent="-425679" algn="l" rtl="0">
              <a:spcBef>
                <a:spcPts val="1682"/>
              </a:spcBef>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p:txBody>
      </p:sp>
      <p:sp>
        <p:nvSpPr>
          <p:cNvPr id="122" name="Rectangle 2"/>
          <p:cNvSpPr>
            <a:spLocks noChangeArrowheads="1"/>
          </p:cNvSpPr>
          <p:nvPr/>
        </p:nvSpPr>
        <p:spPr bwMode="auto">
          <a:xfrm>
            <a:off x="936000" y="25070772"/>
            <a:ext cx="7688943"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124872"/>
                </a:solidFill>
                <a:latin typeface="Arial" panose="020B0604020202020204" pitchFamily="34" charset="0"/>
                <a:cs typeface="Arial" panose="020B0604020202020204" pitchFamily="34" charset="0"/>
              </a:rPr>
              <a:t>Challenges</a:t>
            </a:r>
          </a:p>
        </p:txBody>
      </p:sp>
      <p:sp>
        <p:nvSpPr>
          <p:cNvPr id="123" name="Rectangle 4"/>
          <p:cNvSpPr>
            <a:spLocks noChangeArrowheads="1"/>
          </p:cNvSpPr>
          <p:nvPr/>
        </p:nvSpPr>
        <p:spPr bwMode="auto">
          <a:xfrm>
            <a:off x="11279309" y="8776479"/>
            <a:ext cx="902446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Software</a:t>
            </a:r>
          </a:p>
        </p:txBody>
      </p:sp>
      <p:sp>
        <p:nvSpPr>
          <p:cNvPr id="135" name="Rectangle 2"/>
          <p:cNvSpPr>
            <a:spLocks noChangeArrowheads="1"/>
          </p:cNvSpPr>
          <p:nvPr/>
        </p:nvSpPr>
        <p:spPr bwMode="auto">
          <a:xfrm>
            <a:off x="964406" y="29504144"/>
            <a:ext cx="875559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The Loaded Picture</a:t>
            </a:r>
          </a:p>
        </p:txBody>
      </p:sp>
      <p:sp>
        <p:nvSpPr>
          <p:cNvPr id="143" name="Rectangle 2"/>
          <p:cNvSpPr>
            <a:spLocks noChangeArrowheads="1"/>
          </p:cNvSpPr>
          <p:nvPr/>
        </p:nvSpPr>
        <p:spPr bwMode="auto">
          <a:xfrm>
            <a:off x="20838170" y="33493542"/>
            <a:ext cx="8475042" cy="142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Conclusions and Future Suggestions</a:t>
            </a:r>
          </a:p>
        </p:txBody>
      </p:sp>
      <p:sp>
        <p:nvSpPr>
          <p:cNvPr id="144" name="Rectangle 4"/>
          <p:cNvSpPr>
            <a:spLocks noChangeArrowheads="1"/>
          </p:cNvSpPr>
          <p:nvPr/>
        </p:nvSpPr>
        <p:spPr bwMode="auto">
          <a:xfrm>
            <a:off x="20556000" y="35361699"/>
            <a:ext cx="8641154" cy="6223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Successful presentation of different complexity and quality of pictures:</a:t>
            </a:r>
          </a:p>
          <a:p>
            <a:pPr marL="961114" lvl="1" indent="-533952" algn="l" rtl="0">
              <a:spcBef>
                <a:spcPts val="1682"/>
              </a:spcBef>
              <a:buSzPct val="75000"/>
              <a:buFont typeface="Wingdings" panose="05000000000000000000" pitchFamily="2" charset="2"/>
              <a:buChar char="§"/>
            </a:pPr>
            <a:r>
              <a:rPr lang="en-US" sz="2990" b="0" dirty="0">
                <a:solidFill>
                  <a:srgbClr val="000060"/>
                </a:solidFill>
                <a:latin typeface="Arial" panose="020B0604020202020204" pitchFamily="34" charset="0"/>
                <a:cs typeface="Arial" panose="020B0604020202020204" pitchFamily="34" charset="0"/>
              </a:rPr>
              <a:t>Accurate device position detection</a:t>
            </a:r>
          </a:p>
          <a:p>
            <a:pPr marL="961114" lvl="1" indent="-533952" algn="l" rtl="0">
              <a:spcBef>
                <a:spcPts val="1682"/>
              </a:spcBef>
              <a:buSzPct val="75000"/>
              <a:buFont typeface="Wingdings" panose="05000000000000000000" pitchFamily="2" charset="2"/>
              <a:buChar char="§"/>
            </a:pPr>
            <a:r>
              <a:rPr lang="en-US" sz="2990" b="0" dirty="0">
                <a:solidFill>
                  <a:srgbClr val="000060"/>
                </a:solidFill>
                <a:latin typeface="Arial" panose="020B0604020202020204" pitchFamily="34" charset="0"/>
                <a:cs typeface="Arial" panose="020B0604020202020204" pitchFamily="34" charset="0"/>
              </a:rPr>
              <a:t>High quality display.</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Future improvement’s:</a:t>
            </a:r>
          </a:p>
          <a:p>
            <a:pPr marL="961114" lvl="1" indent="-533952" algn="l" rtl="0">
              <a:spcBef>
                <a:spcPts val="1682"/>
              </a:spcBef>
              <a:buSzPct val="75000"/>
              <a:buFont typeface="Wingdings" panose="05000000000000000000" pitchFamily="2" charset="2"/>
              <a:buChar char="§"/>
            </a:pPr>
            <a:r>
              <a:rPr lang="en-US" sz="2990" b="0" dirty="0">
                <a:solidFill>
                  <a:srgbClr val="000060"/>
                </a:solidFill>
                <a:latin typeface="Arial" panose="020B0604020202020204" pitchFamily="34" charset="0"/>
                <a:cs typeface="Arial" panose="020B0604020202020204" pitchFamily="34" charset="0"/>
              </a:rPr>
              <a:t>App for better picture customization.</a:t>
            </a:r>
            <a:endParaRPr lang="he-IL" sz="2990" b="0" dirty="0">
              <a:solidFill>
                <a:srgbClr val="000060"/>
              </a:solidFill>
              <a:latin typeface="Arial" panose="020B0604020202020204" pitchFamily="34" charset="0"/>
              <a:cs typeface="Arial" panose="020B0604020202020204" pitchFamily="34" charset="0"/>
            </a:endParaRPr>
          </a:p>
          <a:p>
            <a:pPr marL="961114" lvl="1" indent="-533952" algn="l" rtl="0">
              <a:spcBef>
                <a:spcPts val="1682"/>
              </a:spcBef>
              <a:buSzPct val="75000"/>
              <a:buFont typeface="Wingdings" panose="05000000000000000000" pitchFamily="2" charset="2"/>
              <a:buChar char="§"/>
            </a:pPr>
            <a:r>
              <a:rPr lang="en-US" sz="2990" b="0" dirty="0">
                <a:solidFill>
                  <a:srgbClr val="000060"/>
                </a:solidFill>
                <a:latin typeface="Arial" panose="020B0604020202020204" pitchFamily="34" charset="0"/>
                <a:cs typeface="Arial" panose="020B0604020202020204" pitchFamily="34" charset="0"/>
              </a:rPr>
              <a:t>Produce audio based on swing direction and speed.</a:t>
            </a:r>
            <a:endParaRPr lang="he-IL" sz="2990" b="0" dirty="0">
              <a:solidFill>
                <a:srgbClr val="000060"/>
              </a:solidFill>
              <a:latin typeface="Arial" panose="020B0604020202020204" pitchFamily="34" charset="0"/>
              <a:cs typeface="Arial" panose="020B0604020202020204" pitchFamily="34" charset="0"/>
            </a:endParaRPr>
          </a:p>
          <a:p>
            <a:pPr marL="961114" lvl="1" indent="-533952" algn="l" rtl="0">
              <a:spcBef>
                <a:spcPts val="1682"/>
              </a:spcBef>
              <a:buSzPct val="75000"/>
              <a:buFont typeface="Wingdings" panose="05000000000000000000" pitchFamily="2" charset="2"/>
              <a:buChar char="§"/>
            </a:pPr>
            <a:r>
              <a:rPr lang="en-US" sz="2990" b="0" dirty="0">
                <a:solidFill>
                  <a:srgbClr val="000060"/>
                </a:solidFill>
                <a:latin typeface="Arial" panose="020B0604020202020204" pitchFamily="34" charset="0"/>
                <a:cs typeface="Arial" panose="020B0604020202020204" pitchFamily="34" charset="0"/>
              </a:rPr>
              <a:t>Buttons that enable the user to change sounds and pictures on-demand.</a:t>
            </a:r>
          </a:p>
        </p:txBody>
      </p:sp>
      <p:sp>
        <p:nvSpPr>
          <p:cNvPr id="145" name="Rectangle 2"/>
          <p:cNvSpPr>
            <a:spLocks noChangeArrowheads="1"/>
          </p:cNvSpPr>
          <p:nvPr/>
        </p:nvSpPr>
        <p:spPr bwMode="auto">
          <a:xfrm>
            <a:off x="20604839" y="8618336"/>
            <a:ext cx="6817783"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Hardware</a:t>
            </a:r>
            <a:r>
              <a:rPr lang="he-IL" sz="5400" dirty="0">
                <a:solidFill>
                  <a:schemeClr val="bg1"/>
                </a:solidFill>
                <a:latin typeface="Arial" panose="020B0604020202020204" pitchFamily="34" charset="0"/>
                <a:cs typeface="Arial" panose="020B0604020202020204" pitchFamily="34" charset="0"/>
              </a:rPr>
              <a:t>             </a:t>
            </a:r>
            <a:endParaRPr lang="en-US" sz="54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82" name="Rectangle 4"/>
              <p:cNvSpPr>
                <a:spLocks noChangeArrowheads="1"/>
              </p:cNvSpPr>
              <p:nvPr/>
            </p:nvSpPr>
            <p:spPr bwMode="auto">
              <a:xfrm>
                <a:off x="10892216" y="10057116"/>
                <a:ext cx="8474400" cy="1148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Fast execution and easy to operate.</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Reading values calculated by the </a:t>
                </a:r>
                <a:br>
                  <a:rPr lang="en-US" sz="2990" b="0" dirty="0">
                    <a:solidFill>
                      <a:srgbClr val="000060"/>
                    </a:solidFill>
                    <a:latin typeface="Arial" panose="020B0604020202020204" pitchFamily="34" charset="0"/>
                    <a:cs typeface="Arial" panose="020B0604020202020204" pitchFamily="34" charset="0"/>
                  </a:rPr>
                </a:br>
                <a:r>
                  <a:rPr lang="en-US" sz="2990" b="0" dirty="0">
                    <a:solidFill>
                      <a:srgbClr val="000060"/>
                    </a:solidFill>
                    <a:latin typeface="Arial" panose="020B0604020202020204" pitchFamily="34" charset="0"/>
                    <a:cs typeface="Arial" panose="020B0604020202020204" pitchFamily="34" charset="0"/>
                  </a:rPr>
                  <a:t>MPU6050 gyroscope and </a:t>
                </a:r>
                <a:br>
                  <a:rPr lang="en-US" sz="2990" b="0" dirty="0">
                    <a:solidFill>
                      <a:srgbClr val="000060"/>
                    </a:solidFill>
                    <a:latin typeface="Arial" panose="020B0604020202020204" pitchFamily="34" charset="0"/>
                    <a:cs typeface="Arial" panose="020B0604020202020204" pitchFamily="34" charset="0"/>
                  </a:rPr>
                </a:br>
                <a:r>
                  <a:rPr lang="en-US" sz="2990" b="0" dirty="0">
                    <a:solidFill>
                      <a:srgbClr val="000060"/>
                    </a:solidFill>
                    <a:latin typeface="Arial" panose="020B0604020202020204" pitchFamily="34" charset="0"/>
                    <a:cs typeface="Arial" panose="020B0604020202020204" pitchFamily="34" charset="0"/>
                  </a:rPr>
                  <a:t>accelerometer in order to estimate the location and angle of the device in 3-axis.</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Converting sensor output to radians using the formula </a:t>
                </a:r>
                <a14:m>
                  <m:oMath xmlns:m="http://schemas.openxmlformats.org/officeDocument/2006/math">
                    <m:r>
                      <a:rPr lang="en-US" sz="2990" b="0">
                        <a:solidFill>
                          <a:srgbClr val="000060"/>
                        </a:solidFill>
                        <a:latin typeface="Cambria Math" panose="02040503050406030204" pitchFamily="18" charset="0"/>
                        <a:cs typeface="Arial" panose="020B0604020202020204" pitchFamily="34" charset="0"/>
                      </a:rPr>
                      <m:t>𝑟𝑎𝑑</m:t>
                    </m:r>
                    <m:r>
                      <a:rPr lang="en-US" sz="2990" b="0">
                        <a:solidFill>
                          <a:srgbClr val="000060"/>
                        </a:solidFill>
                        <a:latin typeface="Cambria Math" panose="02040503050406030204" pitchFamily="18" charset="0"/>
                        <a:cs typeface="Arial" panose="020B0604020202020204" pitchFamily="34" charset="0"/>
                      </a:rPr>
                      <m:t>=</m:t>
                    </m:r>
                    <m:r>
                      <a:rPr lang="en-US" sz="2990" b="0">
                        <a:solidFill>
                          <a:srgbClr val="000060"/>
                        </a:solidFill>
                        <a:latin typeface="Cambria Math" panose="02040503050406030204" pitchFamily="18" charset="0"/>
                        <a:cs typeface="Arial" panose="020B0604020202020204" pitchFamily="34" charset="0"/>
                      </a:rPr>
                      <m:t>𝑎𝑛𝑔𝑙𝑒</m:t>
                    </m:r>
                    <m:r>
                      <a:rPr lang="en-US" sz="2990" b="0">
                        <a:solidFill>
                          <a:srgbClr val="000060"/>
                        </a:solidFill>
                        <a:latin typeface="Cambria Math" panose="02040503050406030204" pitchFamily="18" charset="0"/>
                        <a:cs typeface="Arial" panose="020B0604020202020204" pitchFamily="34" charset="0"/>
                      </a:rPr>
                      <m:t>∗</m:t>
                    </m:r>
                    <m:f>
                      <m:fPr>
                        <m:ctrlPr>
                          <a:rPr lang="en-IL" sz="2990" b="0" i="1">
                            <a:solidFill>
                              <a:srgbClr val="000060"/>
                            </a:solidFill>
                            <a:latin typeface="Cambria Math" panose="02040503050406030204" pitchFamily="18" charset="0"/>
                            <a:cs typeface="Arial" panose="020B0604020202020204" pitchFamily="34" charset="0"/>
                          </a:rPr>
                        </m:ctrlPr>
                      </m:fPr>
                      <m:num>
                        <m:r>
                          <a:rPr lang="en-US" sz="2990" b="0">
                            <a:solidFill>
                              <a:srgbClr val="000060"/>
                            </a:solidFill>
                            <a:latin typeface="Cambria Math" panose="02040503050406030204" pitchFamily="18" charset="0"/>
                            <a:cs typeface="Arial" panose="020B0604020202020204" pitchFamily="34" charset="0"/>
                          </a:rPr>
                          <m:t>𝜋</m:t>
                        </m:r>
                      </m:num>
                      <m:den>
                        <m:r>
                          <a:rPr lang="en-US" sz="2990" b="0">
                            <a:solidFill>
                              <a:srgbClr val="000060"/>
                            </a:solidFill>
                            <a:latin typeface="Cambria Math" panose="02040503050406030204" pitchFamily="18" charset="0"/>
                            <a:cs typeface="Arial" panose="020B0604020202020204" pitchFamily="34" charset="0"/>
                          </a:rPr>
                          <m:t>180</m:t>
                        </m:r>
                      </m:den>
                    </m:f>
                  </m:oMath>
                </a14:m>
                <a:r>
                  <a:rPr lang="en-IL" sz="3200" dirty="0">
                    <a:effectLst/>
                  </a:rPr>
                  <a:t> .</a:t>
                </a:r>
              </a:p>
              <a:p>
                <a:pPr algn="l" rtl="0">
                  <a:spcBef>
                    <a:spcPts val="1682"/>
                  </a:spcBef>
                  <a:buSzPct val="125000"/>
                </a:pPr>
                <a:endParaRPr lang="en-US" sz="2990" b="0" dirty="0">
                  <a:solidFill>
                    <a:srgbClr val="000060"/>
                  </a:solidFill>
                  <a:latin typeface="Arial" panose="020B0604020202020204" pitchFamily="34" charset="0"/>
                  <a:cs typeface="Arial" panose="020B0604020202020204" pitchFamily="34" charset="0"/>
                </a:endParaRPr>
              </a:p>
              <a:p>
                <a:pPr algn="l" rtl="0">
                  <a:spcBef>
                    <a:spcPts val="1682"/>
                  </a:spcBef>
                  <a:buSzPct val="125000"/>
                </a:pPr>
                <a:endParaRPr lang="en-US" sz="2990" b="0" dirty="0">
                  <a:solidFill>
                    <a:srgbClr val="000060"/>
                  </a:solidFill>
                  <a:latin typeface="Arial" panose="020B0604020202020204" pitchFamily="34" charset="0"/>
                  <a:cs typeface="Arial" panose="020B0604020202020204" pitchFamily="34" charset="0"/>
                </a:endParaRPr>
              </a:p>
              <a:p>
                <a:pPr algn="l" rtl="0">
                  <a:spcBef>
                    <a:spcPts val="1682"/>
                  </a:spcBef>
                  <a:buSzPct val="125000"/>
                </a:pPr>
                <a:endParaRPr lang="en-US" sz="2990" b="0" dirty="0">
                  <a:solidFill>
                    <a:srgbClr val="000060"/>
                  </a:solidFill>
                  <a:latin typeface="Arial" panose="020B0604020202020204" pitchFamily="34" charset="0"/>
                  <a:cs typeface="Arial" panose="020B0604020202020204" pitchFamily="34" charset="0"/>
                </a:endParaRPr>
              </a:p>
              <a:p>
                <a:pPr algn="l" rtl="0">
                  <a:spcBef>
                    <a:spcPts val="1682"/>
                  </a:spcBef>
                  <a:buSzPct val="125000"/>
                </a:pPr>
                <a:endParaRPr lang="en-US" sz="2990" b="0" dirty="0">
                  <a:solidFill>
                    <a:srgbClr val="000060"/>
                  </a:solidFill>
                  <a:latin typeface="Arial" panose="020B0604020202020204" pitchFamily="34" charset="0"/>
                  <a:cs typeface="Arial" panose="020B0604020202020204" pitchFamily="34" charset="0"/>
                </a:endParaRPr>
              </a:p>
              <a:p>
                <a:pPr algn="l" rtl="0">
                  <a:spcBef>
                    <a:spcPts val="1682"/>
                  </a:spcBef>
                  <a:buSzPct val="125000"/>
                </a:pPr>
                <a:endParaRPr lang="en-US"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Calculating the proper pixels to display from the picture matrix via </a:t>
                </a:r>
                <a:br>
                  <a:rPr lang="en-US" sz="2990" b="0" dirty="0">
                    <a:solidFill>
                      <a:srgbClr val="000060"/>
                    </a:solidFill>
                    <a:latin typeface="Arial" panose="020B0604020202020204" pitchFamily="34" charset="0"/>
                    <a:cs typeface="Arial" panose="020B0604020202020204" pitchFamily="34" charset="0"/>
                  </a:rPr>
                </a:br>
                <a14:m>
                  <m:oMath xmlns:m="http://schemas.openxmlformats.org/officeDocument/2006/math">
                    <m:d>
                      <m:dPr>
                        <m:ctrlPr>
                          <a:rPr lang="en-US" sz="2990" b="0" i="1">
                            <a:solidFill>
                              <a:srgbClr val="000060"/>
                            </a:solidFill>
                            <a:latin typeface="Cambria Math" panose="02040503050406030204" pitchFamily="18" charset="0"/>
                            <a:cs typeface="Arial" panose="020B0604020202020204" pitchFamily="34" charset="0"/>
                          </a:rPr>
                        </m:ctrlPr>
                      </m:dPr>
                      <m:e>
                        <m:r>
                          <a:rPr lang="en-US" sz="2990" b="0">
                            <a:solidFill>
                              <a:srgbClr val="000060"/>
                            </a:solidFill>
                            <a:latin typeface="Cambria Math" panose="02040503050406030204" pitchFamily="18" charset="0"/>
                            <a:cs typeface="Arial" panose="020B0604020202020204" pitchFamily="34" charset="0"/>
                          </a:rPr>
                          <m:t>𝑝𝑖𝑥𝑒</m:t>
                        </m:r>
                        <m:sSub>
                          <m:sSubPr>
                            <m:ctrlPr>
                              <a:rPr lang="en-IL" sz="2990" b="0" i="1">
                                <a:solidFill>
                                  <a:srgbClr val="000060"/>
                                </a:solidFill>
                                <a:latin typeface="Cambria Math" panose="02040503050406030204" pitchFamily="18" charset="0"/>
                                <a:cs typeface="Arial" panose="020B0604020202020204" pitchFamily="34" charset="0"/>
                              </a:rPr>
                            </m:ctrlPr>
                          </m:sSubPr>
                          <m:e>
                            <m:r>
                              <a:rPr lang="en-US" sz="2990" b="0">
                                <a:solidFill>
                                  <a:srgbClr val="000060"/>
                                </a:solidFill>
                                <a:latin typeface="Cambria Math" panose="02040503050406030204" pitchFamily="18" charset="0"/>
                                <a:cs typeface="Arial" panose="020B0604020202020204" pitchFamily="34" charset="0"/>
                              </a:rPr>
                              <m:t>𝑙</m:t>
                            </m:r>
                          </m:e>
                          <m:sub>
                            <m:r>
                              <a:rPr lang="en-US" sz="2990" b="0">
                                <a:solidFill>
                                  <a:srgbClr val="000060"/>
                                </a:solidFill>
                                <a:latin typeface="Cambria Math" panose="02040503050406030204" pitchFamily="18" charset="0"/>
                                <a:cs typeface="Arial" panose="020B0604020202020204" pitchFamily="34" charset="0"/>
                              </a:rPr>
                              <m:t>𝑥</m:t>
                            </m:r>
                          </m:sub>
                        </m:sSub>
                        <m:r>
                          <a:rPr lang="en-US" sz="2990" b="0">
                            <a:solidFill>
                              <a:srgbClr val="000060"/>
                            </a:solidFill>
                            <a:latin typeface="Cambria Math" panose="02040503050406030204" pitchFamily="18" charset="0"/>
                            <a:cs typeface="Arial" panose="020B0604020202020204" pitchFamily="34" charset="0"/>
                          </a:rPr>
                          <m:t>, </m:t>
                        </m:r>
                        <m:r>
                          <a:rPr lang="en-US" sz="2990" b="0">
                            <a:solidFill>
                              <a:srgbClr val="000060"/>
                            </a:solidFill>
                            <a:latin typeface="Cambria Math" panose="02040503050406030204" pitchFamily="18" charset="0"/>
                            <a:cs typeface="Arial" panose="020B0604020202020204" pitchFamily="34" charset="0"/>
                          </a:rPr>
                          <m:t>𝑝𝑖𝑥𝑒</m:t>
                        </m:r>
                        <m:sSub>
                          <m:sSubPr>
                            <m:ctrlPr>
                              <a:rPr lang="en-IL" sz="2990" b="0" i="1">
                                <a:solidFill>
                                  <a:srgbClr val="000060"/>
                                </a:solidFill>
                                <a:latin typeface="Cambria Math" panose="02040503050406030204" pitchFamily="18" charset="0"/>
                                <a:cs typeface="Arial" panose="020B0604020202020204" pitchFamily="34" charset="0"/>
                              </a:rPr>
                            </m:ctrlPr>
                          </m:sSubPr>
                          <m:e>
                            <m:r>
                              <a:rPr lang="en-US" sz="2990" b="0">
                                <a:solidFill>
                                  <a:srgbClr val="000060"/>
                                </a:solidFill>
                                <a:latin typeface="Cambria Math" panose="02040503050406030204" pitchFamily="18" charset="0"/>
                                <a:cs typeface="Arial" panose="020B0604020202020204" pitchFamily="34" charset="0"/>
                              </a:rPr>
                              <m:t>𝑙</m:t>
                            </m:r>
                          </m:e>
                          <m:sub>
                            <m:r>
                              <a:rPr lang="en-US" sz="2990" b="0">
                                <a:solidFill>
                                  <a:srgbClr val="000060"/>
                                </a:solidFill>
                                <a:latin typeface="Cambria Math" panose="02040503050406030204" pitchFamily="18" charset="0"/>
                                <a:cs typeface="Arial" panose="020B0604020202020204" pitchFamily="34" charset="0"/>
                              </a:rPr>
                              <m:t>𝑦</m:t>
                            </m:r>
                          </m:sub>
                        </m:sSub>
                      </m:e>
                    </m:d>
                    <m:r>
                      <a:rPr lang="en-US" sz="2990" b="0" i="1" smtClean="0">
                        <a:solidFill>
                          <a:srgbClr val="000060"/>
                        </a:solidFill>
                        <a:latin typeface="Cambria Math" panose="02040503050406030204" pitchFamily="18" charset="0"/>
                        <a:cs typeface="Arial" panose="020B0604020202020204" pitchFamily="34" charset="0"/>
                      </a:rPr>
                      <m:t>=</m:t>
                    </m:r>
                    <m:r>
                      <a:rPr lang="en-US" sz="2990" b="0">
                        <a:solidFill>
                          <a:srgbClr val="000060"/>
                        </a:solidFill>
                        <a:latin typeface="Cambria Math" panose="02040503050406030204" pitchFamily="18" charset="0"/>
                        <a:cs typeface="Arial" panose="020B0604020202020204" pitchFamily="34" charset="0"/>
                      </a:rPr>
                      <m:t>(</m:t>
                    </m:r>
                    <m:r>
                      <a:rPr lang="en-US" sz="2990" b="0">
                        <a:solidFill>
                          <a:srgbClr val="000060"/>
                        </a:solidFill>
                        <a:latin typeface="Cambria Math" panose="02040503050406030204" pitchFamily="18" charset="0"/>
                        <a:cs typeface="Arial" panose="020B0604020202020204" pitchFamily="34" charset="0"/>
                      </a:rPr>
                      <m:t>𝑟</m:t>
                    </m:r>
                    <m:r>
                      <a:rPr lang="en-US" sz="2990" b="0">
                        <a:solidFill>
                          <a:srgbClr val="000060"/>
                        </a:solidFill>
                        <a:latin typeface="Cambria Math" panose="02040503050406030204" pitchFamily="18" charset="0"/>
                        <a:cs typeface="Arial" panose="020B0604020202020204" pitchFamily="34" charset="0"/>
                      </a:rPr>
                      <m:t>∗</m:t>
                    </m:r>
                    <m:func>
                      <m:funcPr>
                        <m:ctrlPr>
                          <a:rPr lang="en-IL" sz="2990" b="0" i="1">
                            <a:solidFill>
                              <a:srgbClr val="000060"/>
                            </a:solidFill>
                            <a:latin typeface="Cambria Math" panose="02040503050406030204" pitchFamily="18" charset="0"/>
                            <a:cs typeface="Arial" panose="020B0604020202020204" pitchFamily="34" charset="0"/>
                          </a:rPr>
                        </m:ctrlPr>
                      </m:funcPr>
                      <m:fName>
                        <m:r>
                          <m:rPr>
                            <m:sty m:val="p"/>
                          </m:rPr>
                          <a:rPr lang="en-US" sz="2990" b="0">
                            <a:solidFill>
                              <a:srgbClr val="000060"/>
                            </a:solidFill>
                            <a:latin typeface="Cambria Math" panose="02040503050406030204" pitchFamily="18" charset="0"/>
                            <a:cs typeface="Arial" panose="020B0604020202020204" pitchFamily="34" charset="0"/>
                          </a:rPr>
                          <m:t>cos</m:t>
                        </m:r>
                      </m:fName>
                      <m:e>
                        <m:d>
                          <m:dPr>
                            <m:ctrlPr>
                              <a:rPr lang="en-IL" sz="2990" b="0" i="1">
                                <a:solidFill>
                                  <a:srgbClr val="000060"/>
                                </a:solidFill>
                                <a:latin typeface="Cambria Math" panose="02040503050406030204" pitchFamily="18" charset="0"/>
                                <a:cs typeface="Arial" panose="020B0604020202020204" pitchFamily="34" charset="0"/>
                              </a:rPr>
                            </m:ctrlPr>
                          </m:dPr>
                          <m:e>
                            <m:r>
                              <a:rPr lang="en-US" sz="2990" b="0">
                                <a:solidFill>
                                  <a:srgbClr val="000060"/>
                                </a:solidFill>
                                <a:latin typeface="Cambria Math" panose="02040503050406030204" pitchFamily="18" charset="0"/>
                                <a:cs typeface="Arial" panose="020B0604020202020204" pitchFamily="34" charset="0"/>
                              </a:rPr>
                              <m:t>𝑎𝑛𝑔𝑙</m:t>
                            </m:r>
                            <m:sSub>
                              <m:sSubPr>
                                <m:ctrlPr>
                                  <a:rPr lang="en-IL" sz="2990" b="0" i="1">
                                    <a:solidFill>
                                      <a:srgbClr val="000060"/>
                                    </a:solidFill>
                                    <a:latin typeface="Cambria Math" panose="02040503050406030204" pitchFamily="18" charset="0"/>
                                    <a:cs typeface="Arial" panose="020B0604020202020204" pitchFamily="34" charset="0"/>
                                  </a:rPr>
                                </m:ctrlPr>
                              </m:sSubPr>
                              <m:e>
                                <m:r>
                                  <a:rPr lang="en-US" sz="2990" b="0">
                                    <a:solidFill>
                                      <a:srgbClr val="000060"/>
                                    </a:solidFill>
                                    <a:latin typeface="Cambria Math" panose="02040503050406030204" pitchFamily="18" charset="0"/>
                                    <a:cs typeface="Arial" panose="020B0604020202020204" pitchFamily="34" charset="0"/>
                                  </a:rPr>
                                  <m:t>𝑒</m:t>
                                </m:r>
                              </m:e>
                              <m:sub>
                                <m:r>
                                  <a:rPr lang="en-US" sz="2990" b="0">
                                    <a:solidFill>
                                      <a:srgbClr val="000060"/>
                                    </a:solidFill>
                                    <a:latin typeface="Cambria Math" panose="02040503050406030204" pitchFamily="18" charset="0"/>
                                    <a:cs typeface="Arial" panose="020B0604020202020204" pitchFamily="34" charset="0"/>
                                  </a:rPr>
                                  <m:t>𝑟𝑎𝑑</m:t>
                                </m:r>
                              </m:sub>
                            </m:sSub>
                          </m:e>
                        </m:d>
                      </m:e>
                    </m:func>
                    <m:r>
                      <a:rPr lang="en-US" sz="2990" b="0">
                        <a:solidFill>
                          <a:srgbClr val="000060"/>
                        </a:solidFill>
                        <a:latin typeface="Cambria Math" panose="02040503050406030204" pitchFamily="18" charset="0"/>
                        <a:cs typeface="Arial" panose="020B0604020202020204" pitchFamily="34" charset="0"/>
                      </a:rPr>
                      <m:t>+</m:t>
                    </m:r>
                  </m:oMath>
                </a14:m>
                <a:br>
                  <a:rPr lang="en-US" sz="2990" b="0" dirty="0">
                    <a:solidFill>
                      <a:srgbClr val="000060"/>
                    </a:solidFill>
                    <a:latin typeface="Cambria Math" panose="02040503050406030204" pitchFamily="18" charset="0"/>
                    <a:cs typeface="Arial" panose="020B0604020202020204" pitchFamily="34" charset="0"/>
                  </a:rPr>
                </a:br>
                <a14:m>
                  <m:oMath xmlns:m="http://schemas.openxmlformats.org/officeDocument/2006/math">
                    <m:r>
                      <a:rPr lang="en-US" sz="2990" b="0">
                        <a:solidFill>
                          <a:srgbClr val="000060"/>
                        </a:solidFill>
                        <a:latin typeface="Cambria Math" panose="02040503050406030204" pitchFamily="18" charset="0"/>
                        <a:cs typeface="Arial" panose="020B0604020202020204" pitchFamily="34" charset="0"/>
                      </a:rPr>
                      <m:t>3</m:t>
                    </m:r>
                    <m:r>
                      <a:rPr lang="en-US" sz="2990" b="0">
                        <a:solidFill>
                          <a:srgbClr val="000060"/>
                        </a:solidFill>
                        <a:latin typeface="Cambria Math" panose="02040503050406030204" pitchFamily="18" charset="0"/>
                        <a:cs typeface="Arial" panose="020B0604020202020204" pitchFamily="34" charset="0"/>
                      </a:rPr>
                      <m:t>∗</m:t>
                    </m:r>
                    <m:r>
                      <a:rPr lang="en-US" sz="2990" b="0">
                        <a:solidFill>
                          <a:srgbClr val="000060"/>
                        </a:solidFill>
                        <a:latin typeface="Cambria Math" panose="02040503050406030204" pitchFamily="18" charset="0"/>
                        <a:cs typeface="Arial" panose="020B0604020202020204" pitchFamily="34" charset="0"/>
                      </a:rPr>
                      <m:t>𝑁𝑈𝑀𝑃𝐼𝑋𝐸𝐿𝑆</m:t>
                    </m:r>
                    <m:r>
                      <a:rPr lang="en-US" sz="2990" b="0">
                        <a:solidFill>
                          <a:srgbClr val="000060"/>
                        </a:solidFill>
                        <a:latin typeface="Cambria Math" panose="02040503050406030204" pitchFamily="18" charset="0"/>
                        <a:cs typeface="Arial" panose="020B0604020202020204" pitchFamily="34" charset="0"/>
                      </a:rPr>
                      <m:t>, </m:t>
                    </m:r>
                    <m:r>
                      <a:rPr lang="en-US" sz="2990" b="0">
                        <a:solidFill>
                          <a:srgbClr val="000060"/>
                        </a:solidFill>
                        <a:latin typeface="Cambria Math" panose="02040503050406030204" pitchFamily="18" charset="0"/>
                        <a:cs typeface="Arial" panose="020B0604020202020204" pitchFamily="34" charset="0"/>
                      </a:rPr>
                      <m:t>𝑟</m:t>
                    </m:r>
                    <m:r>
                      <a:rPr lang="en-US" sz="2990" b="0">
                        <a:solidFill>
                          <a:srgbClr val="000060"/>
                        </a:solidFill>
                        <a:latin typeface="Cambria Math" panose="02040503050406030204" pitchFamily="18" charset="0"/>
                        <a:cs typeface="Arial" panose="020B0604020202020204" pitchFamily="34" charset="0"/>
                      </a:rPr>
                      <m:t>∗</m:t>
                    </m:r>
                    <m:func>
                      <m:funcPr>
                        <m:ctrlPr>
                          <a:rPr lang="en-IL" sz="2990" b="0" i="1">
                            <a:solidFill>
                              <a:srgbClr val="000060"/>
                            </a:solidFill>
                            <a:latin typeface="Cambria Math" panose="02040503050406030204" pitchFamily="18" charset="0"/>
                            <a:cs typeface="Arial" panose="020B0604020202020204" pitchFamily="34" charset="0"/>
                          </a:rPr>
                        </m:ctrlPr>
                      </m:funcPr>
                      <m:fName>
                        <m:r>
                          <m:rPr>
                            <m:sty m:val="p"/>
                          </m:rPr>
                          <a:rPr lang="en-US" sz="2990" b="0">
                            <a:solidFill>
                              <a:srgbClr val="000060"/>
                            </a:solidFill>
                            <a:latin typeface="Cambria Math" panose="02040503050406030204" pitchFamily="18" charset="0"/>
                            <a:cs typeface="Arial" panose="020B0604020202020204" pitchFamily="34" charset="0"/>
                          </a:rPr>
                          <m:t>sin</m:t>
                        </m:r>
                      </m:fName>
                      <m:e>
                        <m:d>
                          <m:dPr>
                            <m:ctrlPr>
                              <a:rPr lang="en-IL" sz="2990" b="0" i="1">
                                <a:solidFill>
                                  <a:srgbClr val="000060"/>
                                </a:solidFill>
                                <a:latin typeface="Cambria Math" panose="02040503050406030204" pitchFamily="18" charset="0"/>
                                <a:cs typeface="Arial" panose="020B0604020202020204" pitchFamily="34" charset="0"/>
                              </a:rPr>
                            </m:ctrlPr>
                          </m:dPr>
                          <m:e>
                            <m:r>
                              <a:rPr lang="en-US" sz="2990" b="0">
                                <a:solidFill>
                                  <a:srgbClr val="000060"/>
                                </a:solidFill>
                                <a:latin typeface="Cambria Math" panose="02040503050406030204" pitchFamily="18" charset="0"/>
                                <a:cs typeface="Arial" panose="020B0604020202020204" pitchFamily="34" charset="0"/>
                              </a:rPr>
                              <m:t>𝑎𝑛𝑔𝑙</m:t>
                            </m:r>
                            <m:sSub>
                              <m:sSubPr>
                                <m:ctrlPr>
                                  <a:rPr lang="en-IL" sz="2990" b="0" i="1">
                                    <a:solidFill>
                                      <a:srgbClr val="000060"/>
                                    </a:solidFill>
                                    <a:latin typeface="Cambria Math" panose="02040503050406030204" pitchFamily="18" charset="0"/>
                                    <a:cs typeface="Arial" panose="020B0604020202020204" pitchFamily="34" charset="0"/>
                                  </a:rPr>
                                </m:ctrlPr>
                              </m:sSubPr>
                              <m:e>
                                <m:r>
                                  <a:rPr lang="en-US" sz="2990" b="0">
                                    <a:solidFill>
                                      <a:srgbClr val="000060"/>
                                    </a:solidFill>
                                    <a:latin typeface="Cambria Math" panose="02040503050406030204" pitchFamily="18" charset="0"/>
                                    <a:cs typeface="Arial" panose="020B0604020202020204" pitchFamily="34" charset="0"/>
                                  </a:rPr>
                                  <m:t>𝑒</m:t>
                                </m:r>
                              </m:e>
                              <m:sub>
                                <m:r>
                                  <a:rPr lang="en-US" sz="2990" b="0">
                                    <a:solidFill>
                                      <a:srgbClr val="000060"/>
                                    </a:solidFill>
                                    <a:latin typeface="Cambria Math" panose="02040503050406030204" pitchFamily="18" charset="0"/>
                                    <a:cs typeface="Arial" panose="020B0604020202020204" pitchFamily="34" charset="0"/>
                                  </a:rPr>
                                  <m:t>𝑟𝑎𝑑</m:t>
                                </m:r>
                              </m:sub>
                            </m:sSub>
                          </m:e>
                        </m:d>
                      </m:e>
                    </m:func>
                    <m:r>
                      <a:rPr lang="en-US" sz="2990" b="0">
                        <a:solidFill>
                          <a:srgbClr val="000060"/>
                        </a:solidFill>
                        <a:latin typeface="Cambria Math" panose="02040503050406030204" pitchFamily="18" charset="0"/>
                        <a:cs typeface="Arial" panose="020B0604020202020204" pitchFamily="34" charset="0"/>
                      </a:rPr>
                      <m:t>)</m:t>
                    </m:r>
                  </m:oMath>
                </a14:m>
                <a:endParaRPr lang="en-US"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Displaying the corresponding RGB pixels for each LED.</a:t>
                </a:r>
                <a:br>
                  <a:rPr lang="he-IL" sz="2990" b="0" dirty="0">
                    <a:solidFill>
                      <a:srgbClr val="000060"/>
                    </a:solidFill>
                    <a:latin typeface="Arial" panose="020B0604020202020204" pitchFamily="34" charset="0"/>
                    <a:cs typeface="Arial" panose="020B0604020202020204" pitchFamily="34" charset="0"/>
                  </a:rPr>
                </a:b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Font typeface="Arial" pitchFamily="34" charset="0"/>
                  <a:buChar char="•"/>
                </a:pP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p:txBody>
          </p:sp>
        </mc:Choice>
        <mc:Fallback>
          <p:sp>
            <p:nvSpPr>
              <p:cNvPr id="182" name="Rectangle 4"/>
              <p:cNvSpPr>
                <a:spLocks noRot="1" noChangeAspect="1" noMove="1" noResize="1" noEditPoints="1" noAdjustHandles="1" noChangeArrowheads="1" noChangeShapeType="1" noTextEdit="1"/>
              </p:cNvSpPr>
              <p:nvPr/>
            </p:nvSpPr>
            <p:spPr bwMode="auto">
              <a:xfrm>
                <a:off x="10892216" y="10057116"/>
                <a:ext cx="8474400" cy="11485835"/>
              </a:xfrm>
              <a:prstGeom prst="rect">
                <a:avLst/>
              </a:prstGeom>
              <a:blipFill>
                <a:blip r:embed="rId2"/>
                <a:stretch>
                  <a:fillRect l="-2158" t="-1327" r="-20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L">
                    <a:noFill/>
                  </a:rPr>
                  <a:t> </a:t>
                </a:r>
              </a:p>
            </p:txBody>
          </p:sp>
        </mc:Fallback>
      </mc:AlternateContent>
      <p:sp>
        <p:nvSpPr>
          <p:cNvPr id="191" name="Text Box 8"/>
          <p:cNvSpPr txBox="1">
            <a:spLocks noChangeArrowheads="1"/>
          </p:cNvSpPr>
          <p:nvPr/>
        </p:nvSpPr>
        <p:spPr bwMode="auto">
          <a:xfrm>
            <a:off x="900000" y="3910951"/>
            <a:ext cx="28290682" cy="327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he-IL"/>
            </a:defPPr>
            <a:lvl1pPr defTabSz="4175125" rtl="0">
              <a:defRPr sz="5500" b="1">
                <a:solidFill>
                  <a:schemeClr val="tx2">
                    <a:lumMod val="75000"/>
                  </a:schemeClr>
                </a:solidFill>
                <a:latin typeface="Century Gothic" pitchFamily="34" charset="0"/>
                <a:cs typeface="Tahoma" pitchFamily="34" charset="0"/>
              </a:defRPr>
            </a:lvl1pPr>
          </a:lstStyle>
          <a:p>
            <a:pPr algn="ctr" defTabSz="3900819" rtl="0" fontAlgn="auto">
              <a:spcBef>
                <a:spcPts val="0"/>
              </a:spcBef>
              <a:spcAft>
                <a:spcPts val="0"/>
              </a:spcAft>
              <a:defRPr/>
            </a:pPr>
            <a:r>
              <a:rPr lang="en-US" sz="10000" kern="0" baseline="30000" dirty="0">
                <a:solidFill>
                  <a:srgbClr val="124872"/>
                </a:solidFill>
                <a:latin typeface="Arial" panose="020B0604020202020204" pitchFamily="34" charset="0"/>
                <a:cs typeface="Arial" panose="020B0604020202020204" pitchFamily="34" charset="0"/>
              </a:rPr>
              <a:t>Image</a:t>
            </a:r>
            <a:br>
              <a:rPr lang="en-US" sz="10000" kern="0" baseline="30000" dirty="0">
                <a:solidFill>
                  <a:srgbClr val="124872"/>
                </a:solidFill>
                <a:latin typeface="Arial" panose="020B0604020202020204" pitchFamily="34" charset="0"/>
                <a:cs typeface="Arial" panose="020B0604020202020204" pitchFamily="34" charset="0"/>
              </a:rPr>
            </a:br>
            <a:r>
              <a:rPr lang="en-US" sz="10000" kern="0" baseline="30000" dirty="0">
                <a:solidFill>
                  <a:srgbClr val="124872"/>
                </a:solidFill>
                <a:latin typeface="Arial" panose="020B0604020202020204" pitchFamily="34" charset="0"/>
                <a:cs typeface="Arial" panose="020B0604020202020204" pitchFamily="34" charset="0"/>
              </a:rPr>
              <a:t>Displaying</a:t>
            </a:r>
            <a:br>
              <a:rPr lang="en-US" sz="10000" kern="0" baseline="30000" dirty="0">
                <a:solidFill>
                  <a:srgbClr val="124872"/>
                </a:solidFill>
                <a:latin typeface="Arial" panose="020B0604020202020204" pitchFamily="34" charset="0"/>
                <a:cs typeface="Arial" panose="020B0604020202020204" pitchFamily="34" charset="0"/>
              </a:rPr>
            </a:br>
            <a:r>
              <a:rPr lang="en-US" sz="10000" kern="0" baseline="30000" dirty="0">
                <a:solidFill>
                  <a:srgbClr val="124872"/>
                </a:solidFill>
                <a:latin typeface="Arial" panose="020B0604020202020204" pitchFamily="34" charset="0"/>
                <a:cs typeface="Arial" panose="020B0604020202020204" pitchFamily="34" charset="0"/>
              </a:rPr>
              <a:t>Sword</a:t>
            </a:r>
          </a:p>
        </p:txBody>
      </p:sp>
      <p:sp>
        <p:nvSpPr>
          <p:cNvPr id="104" name="Rectangle 3"/>
          <p:cNvSpPr>
            <a:spLocks noChangeArrowheads="1"/>
          </p:cNvSpPr>
          <p:nvPr/>
        </p:nvSpPr>
        <p:spPr bwMode="auto">
          <a:xfrm>
            <a:off x="1020124" y="7271882"/>
            <a:ext cx="28290682" cy="79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15" tIns="42708" rIns="85415" bIns="42708" anchor="ctr" anchorCtr="0"/>
          <a:lstStyle/>
          <a:p>
            <a:pPr algn="ctr" rtl="0">
              <a:lnSpc>
                <a:spcPct val="80000"/>
              </a:lnSpc>
              <a:spcBef>
                <a:spcPct val="20000"/>
              </a:spcBef>
            </a:pPr>
            <a:r>
              <a:rPr lang="en-US" sz="6000" dirty="0">
                <a:solidFill>
                  <a:srgbClr val="124872"/>
                </a:solidFill>
                <a:latin typeface="Arial" panose="020B0604020202020204" pitchFamily="34" charset="0"/>
                <a:cs typeface="Arial" panose="020B0604020202020204" pitchFamily="34" charset="0"/>
              </a:rPr>
              <a:t>Nathaniel Joseph and Daniel Gutman, Supervised by Koby </a:t>
            </a:r>
            <a:r>
              <a:rPr lang="en-US" sz="6000" dirty="0" err="1">
                <a:solidFill>
                  <a:srgbClr val="124872"/>
                </a:solidFill>
                <a:latin typeface="Arial" panose="020B0604020202020204" pitchFamily="34" charset="0"/>
                <a:cs typeface="Arial" panose="020B0604020202020204" pitchFamily="34" charset="0"/>
              </a:rPr>
              <a:t>Kohai</a:t>
            </a:r>
            <a:endParaRPr lang="en-US" sz="6000" dirty="0">
              <a:solidFill>
                <a:srgbClr val="124872"/>
              </a:solidFill>
              <a:latin typeface="Arial" panose="020B0604020202020204" pitchFamily="34" charset="0"/>
              <a:cs typeface="Arial" panose="020B0604020202020204" pitchFamily="34" charset="0"/>
            </a:endParaRPr>
          </a:p>
        </p:txBody>
      </p:sp>
      <p:sp>
        <p:nvSpPr>
          <p:cNvPr id="213" name="Rectangle 2"/>
          <p:cNvSpPr>
            <a:spLocks noChangeArrowheads="1"/>
          </p:cNvSpPr>
          <p:nvPr/>
        </p:nvSpPr>
        <p:spPr bwMode="auto">
          <a:xfrm>
            <a:off x="20592000" y="17174749"/>
            <a:ext cx="8802025"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endParaRPr lang="en-US" sz="5400" dirty="0">
              <a:solidFill>
                <a:schemeClr val="bg1"/>
              </a:solidFill>
              <a:latin typeface="Arial" panose="020B0604020202020204" pitchFamily="34" charset="0"/>
              <a:cs typeface="Arial" panose="020B0604020202020204" pitchFamily="34" charset="0"/>
            </a:endParaRPr>
          </a:p>
        </p:txBody>
      </p:sp>
      <p:sp>
        <p:nvSpPr>
          <p:cNvPr id="253" name="Rectangle 4"/>
          <p:cNvSpPr>
            <a:spLocks noChangeArrowheads="1"/>
          </p:cNvSpPr>
          <p:nvPr/>
        </p:nvSpPr>
        <p:spPr bwMode="auto">
          <a:xfrm>
            <a:off x="10764000" y="22441048"/>
            <a:ext cx="8781546"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Results</a:t>
            </a:r>
          </a:p>
        </p:txBody>
      </p:sp>
      <p:sp>
        <p:nvSpPr>
          <p:cNvPr id="367" name="Rectangle 4"/>
          <p:cNvSpPr>
            <a:spLocks noChangeArrowheads="1"/>
          </p:cNvSpPr>
          <p:nvPr/>
        </p:nvSpPr>
        <p:spPr bwMode="auto">
          <a:xfrm>
            <a:off x="20568839" y="9842316"/>
            <a:ext cx="8820000" cy="1791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Low cost.</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Low power .</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Small footprints.</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High quality.</a:t>
            </a:r>
          </a:p>
          <a:p>
            <a:pPr algn="l" rtl="0">
              <a:spcBef>
                <a:spcPts val="1682"/>
              </a:spcBef>
              <a:buSzPct val="125000"/>
            </a:pPr>
            <a:endParaRPr lang="en-US"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a:p>
            <a:pPr algn="ctr" rtl="0">
              <a:spcBef>
                <a:spcPts val="1682"/>
              </a:spcBef>
              <a:buSzPct val="125000"/>
            </a:pPr>
            <a:endParaRPr lang="en-US" sz="1600" b="0" dirty="0">
              <a:solidFill>
                <a:srgbClr val="000060"/>
              </a:solidFill>
              <a:latin typeface="Arial" panose="020B0604020202020204" pitchFamily="34" charset="0"/>
              <a:cs typeface="Arial" panose="020B0604020202020204" pitchFamily="34" charset="0"/>
            </a:endParaRPr>
          </a:p>
          <a:p>
            <a:pPr marL="425679"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Single ESP32 D1 mini controller used to control:</a:t>
            </a:r>
          </a:p>
          <a:p>
            <a:pPr marL="867563" lvl="1"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MPU6050 sensor for gyroscope and accelerometer data.</a:t>
            </a:r>
          </a:p>
          <a:p>
            <a:pPr marL="867563" lvl="1"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WS2182B LED strip in order to produce the image.</a:t>
            </a:r>
          </a:p>
          <a:p>
            <a:pPr marL="867563" lvl="1"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Audio Amplifier for sound.</a:t>
            </a:r>
          </a:p>
          <a:p>
            <a:pPr marL="425679" indent="-425679" algn="l" rtl="0">
              <a:spcBef>
                <a:spcPts val="1682"/>
              </a:spcBef>
              <a:buSzPct val="125000"/>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a:p>
            <a:pPr marL="425679"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Custom design with SolidWorks of exterior shell for the device:</a:t>
            </a:r>
          </a:p>
          <a:p>
            <a:pPr marL="867563" lvl="1"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Special design for ventilation of battery and DC-DC convertor.</a:t>
            </a:r>
          </a:p>
          <a:p>
            <a:pPr marL="867563" lvl="1"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Easy connection to ESP32 controller.</a:t>
            </a:r>
          </a:p>
          <a:p>
            <a:pPr marL="867563" lvl="1"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Audio holes for better sound quality.</a:t>
            </a:r>
          </a:p>
          <a:p>
            <a:pPr marL="867563" lvl="1"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Easy assembling.</a:t>
            </a:r>
            <a:endParaRPr lang="he-IL" sz="2990" b="0" dirty="0">
              <a:solidFill>
                <a:srgbClr val="000060"/>
              </a:solidFill>
              <a:latin typeface="Arial" panose="020B0604020202020204" pitchFamily="34" charset="0"/>
              <a:cs typeface="Arial" panose="020B0604020202020204" pitchFamily="34" charset="0"/>
            </a:endParaRPr>
          </a:p>
          <a:p>
            <a:pPr algn="l" rtl="0">
              <a:spcBef>
                <a:spcPts val="1682"/>
              </a:spcBef>
              <a:buSzPct val="125000"/>
            </a:pP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he-IL" sz="2990" b="0" dirty="0">
              <a:solidFill>
                <a:srgbClr val="000060"/>
              </a:solidFill>
              <a:latin typeface="Arial" panose="020B0604020202020204" pitchFamily="34" charset="0"/>
              <a:cs typeface="Arial" panose="020B0604020202020204" pitchFamily="34" charset="0"/>
            </a:endParaRPr>
          </a:p>
          <a:p>
            <a:pPr algn="l" rtl="0">
              <a:spcBef>
                <a:spcPts val="1682"/>
              </a:spcBef>
              <a:buSzPct val="125000"/>
            </a:pPr>
            <a:br>
              <a:rPr lang="en-US" sz="2990" b="0" dirty="0">
                <a:solidFill>
                  <a:srgbClr val="000060"/>
                </a:solidFill>
                <a:latin typeface="Arial" panose="020B0604020202020204" pitchFamily="34" charset="0"/>
                <a:cs typeface="Arial" panose="020B0604020202020204" pitchFamily="34" charset="0"/>
              </a:rPr>
            </a:br>
            <a:br>
              <a:rPr lang="en-US" sz="2990" b="0" dirty="0">
                <a:solidFill>
                  <a:srgbClr val="000060"/>
                </a:solidFill>
                <a:latin typeface="Arial" panose="020B0604020202020204" pitchFamily="34" charset="0"/>
                <a:cs typeface="Arial" panose="020B0604020202020204" pitchFamily="34" charset="0"/>
              </a:rPr>
            </a:br>
            <a:br>
              <a:rPr lang="en-US" sz="2990" b="0" dirty="0">
                <a:solidFill>
                  <a:srgbClr val="000060"/>
                </a:solidFill>
                <a:latin typeface="Arial" panose="020B0604020202020204" pitchFamily="34" charset="0"/>
                <a:cs typeface="Arial" panose="020B0604020202020204" pitchFamily="34" charset="0"/>
              </a:rPr>
            </a:br>
            <a:br>
              <a:rPr lang="en-US" sz="2990" b="0" dirty="0">
                <a:solidFill>
                  <a:srgbClr val="000060"/>
                </a:solidFill>
                <a:latin typeface="Arial" panose="020B0604020202020204" pitchFamily="34" charset="0"/>
                <a:cs typeface="Arial" panose="020B0604020202020204" pitchFamily="34" charset="0"/>
              </a:rPr>
            </a:br>
            <a:br>
              <a:rPr lang="en-US" sz="2990" b="0" dirty="0">
                <a:solidFill>
                  <a:srgbClr val="000060"/>
                </a:solidFill>
                <a:latin typeface="Arial" panose="020B0604020202020204" pitchFamily="34" charset="0"/>
                <a:cs typeface="Arial" panose="020B0604020202020204" pitchFamily="34" charset="0"/>
              </a:rPr>
            </a:br>
            <a:endParaRPr lang="he-IL" sz="2990" b="0" dirty="0">
              <a:solidFill>
                <a:srgbClr val="000060"/>
              </a:solidFill>
              <a:latin typeface="Arial" panose="020B0604020202020204" pitchFamily="34" charset="0"/>
              <a:cs typeface="Arial" panose="020B0604020202020204" pitchFamily="34" charset="0"/>
            </a:endParaRPr>
          </a:p>
        </p:txBody>
      </p:sp>
      <p:sp>
        <p:nvSpPr>
          <p:cNvPr id="387" name="Rectangle 4"/>
          <p:cNvSpPr>
            <a:spLocks noChangeArrowheads="1"/>
          </p:cNvSpPr>
          <p:nvPr/>
        </p:nvSpPr>
        <p:spPr bwMode="auto">
          <a:xfrm>
            <a:off x="1023450" y="37393989"/>
            <a:ext cx="8820000" cy="307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Loaded picture dimension 320*160.</a:t>
            </a: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Picture will be in BMP format, 8-bit RGB.</a:t>
            </a:r>
            <a:endParaRPr lang="he-IL"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The displayed picture will be a semicircle produced by swinging the sword from side to side.</a:t>
            </a:r>
            <a:br>
              <a:rPr lang="he-IL" sz="2990" b="0" dirty="0">
                <a:solidFill>
                  <a:srgbClr val="000060"/>
                </a:solidFill>
                <a:latin typeface="Arial" panose="020B0604020202020204" pitchFamily="34" charset="0"/>
                <a:cs typeface="Arial" panose="020B0604020202020204" pitchFamily="34" charset="0"/>
              </a:rPr>
            </a:br>
            <a:endParaRPr lang="he-IL" sz="2990" b="0" dirty="0">
              <a:solidFill>
                <a:srgbClr val="000060"/>
              </a:solidFill>
              <a:latin typeface="Arial" panose="020B0604020202020204" pitchFamily="34" charset="0"/>
              <a:cs typeface="Arial" panose="020B0604020202020204" pitchFamily="34" charset="0"/>
            </a:endParaRPr>
          </a:p>
        </p:txBody>
      </p:sp>
      <p:sp>
        <p:nvSpPr>
          <p:cNvPr id="238" name="Rectangle 4"/>
          <p:cNvSpPr>
            <a:spLocks noChangeArrowheads="1"/>
          </p:cNvSpPr>
          <p:nvPr/>
        </p:nvSpPr>
        <p:spPr bwMode="auto">
          <a:xfrm>
            <a:off x="750353" y="19872062"/>
            <a:ext cx="9119291" cy="77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endParaRPr lang="en-US" sz="2200" b="0" dirty="0">
              <a:solidFill>
                <a:schemeClr val="dk1"/>
              </a:solidFill>
              <a:latin typeface="Arial" panose="020B0604020202020204" pitchFamily="34" charset="0"/>
              <a:cs typeface="Arial" panose="020B0604020202020204" pitchFamily="34" charset="0"/>
            </a:endParaRPr>
          </a:p>
        </p:txBody>
      </p:sp>
      <p:sp>
        <p:nvSpPr>
          <p:cNvPr id="165" name="Rectangle 4"/>
          <p:cNvSpPr>
            <a:spLocks noChangeArrowheads="1"/>
          </p:cNvSpPr>
          <p:nvPr/>
        </p:nvSpPr>
        <p:spPr bwMode="auto">
          <a:xfrm>
            <a:off x="10907219" y="24159355"/>
            <a:ext cx="8474400" cy="98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a:p>
            <a:pPr algn="l" rtl="0">
              <a:spcBef>
                <a:spcPts val="1682"/>
              </a:spcBef>
            </a:pPr>
            <a:endParaRPr lang="en-US" sz="2990" b="0" dirty="0">
              <a:solidFill>
                <a:srgbClr val="000060"/>
              </a:solidFill>
              <a:latin typeface="Arial" panose="020B0604020202020204" pitchFamily="34" charset="0"/>
              <a:cs typeface="Arial" panose="020B0604020202020204" pitchFamily="34" charset="0"/>
            </a:endParaRPr>
          </a:p>
          <a:p>
            <a:pPr algn="l" rtl="0">
              <a:spcBef>
                <a:spcPts val="1682"/>
              </a:spcBef>
            </a:pPr>
            <a:endParaRPr lang="en-US" sz="2990" b="0" dirty="0">
              <a:solidFill>
                <a:srgbClr val="000060"/>
              </a:solidFill>
              <a:latin typeface="Arial" panose="020B0604020202020204" pitchFamily="34" charset="0"/>
              <a:cs typeface="Arial" panose="020B0604020202020204" pitchFamily="34" charset="0"/>
            </a:endParaRPr>
          </a:p>
        </p:txBody>
      </p:sp>
      <p:pic>
        <p:nvPicPr>
          <p:cNvPr id="133" name="Picture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3363" y="675481"/>
            <a:ext cx="4076043" cy="1646233"/>
          </a:xfrm>
          <a:prstGeom prst="rect">
            <a:avLst/>
          </a:prstGeom>
          <a:noFill/>
        </p:spPr>
      </p:pic>
      <p:cxnSp>
        <p:nvCxnSpPr>
          <p:cNvPr id="8" name="Straight Connector 7"/>
          <p:cNvCxnSpPr/>
          <p:nvPr/>
        </p:nvCxnSpPr>
        <p:spPr bwMode="auto">
          <a:xfrm>
            <a:off x="0" y="3266281"/>
            <a:ext cx="30275213" cy="0"/>
          </a:xfrm>
          <a:prstGeom prst="line">
            <a:avLst/>
          </a:prstGeom>
          <a:solidFill>
            <a:srgbClr val="000066"/>
          </a:solidFill>
          <a:ln w="88900" cap="flat" cmpd="sng" algn="ctr">
            <a:solidFill>
              <a:srgbClr val="12487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 name="Rectangle 4"/>
          <p:cNvSpPr>
            <a:spLocks noChangeArrowheads="1"/>
          </p:cNvSpPr>
          <p:nvPr/>
        </p:nvSpPr>
        <p:spPr bwMode="auto">
          <a:xfrm>
            <a:off x="26411542" y="41975881"/>
            <a:ext cx="3280263" cy="61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l" rtl="0">
              <a:spcBef>
                <a:spcPts val="1682"/>
              </a:spcBef>
              <a:buSzPct val="125000"/>
            </a:pPr>
            <a:r>
              <a:rPr lang="en-US" sz="2990" b="0" dirty="0">
                <a:solidFill>
                  <a:srgbClr val="000060"/>
                </a:solidFill>
                <a:latin typeface="Arial" panose="020B0604020202020204" pitchFamily="34" charset="0"/>
                <a:cs typeface="Arial" panose="020B0604020202020204" pitchFamily="34" charset="0"/>
              </a:rPr>
              <a:t>April 2021</a:t>
            </a:r>
          </a:p>
        </p:txBody>
      </p:sp>
      <p:sp>
        <p:nvSpPr>
          <p:cNvPr id="132" name="Rounded Rectangle 18"/>
          <p:cNvSpPr/>
          <p:nvPr/>
        </p:nvSpPr>
        <p:spPr>
          <a:xfrm>
            <a:off x="629999" y="8623033"/>
            <a:ext cx="9360000" cy="20189423"/>
          </a:xfrm>
          <a:prstGeom prst="roundRect">
            <a:avLst>
              <a:gd name="adj" fmla="val 3718"/>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40" name="Rounded Rectangle 171"/>
          <p:cNvSpPr/>
          <p:nvPr/>
        </p:nvSpPr>
        <p:spPr>
          <a:xfrm>
            <a:off x="20298839" y="8558379"/>
            <a:ext cx="9360000" cy="24403066"/>
          </a:xfrm>
          <a:prstGeom prst="roundRect">
            <a:avLst>
              <a:gd name="adj" fmla="val 2631"/>
            </a:avLst>
          </a:prstGeom>
          <a:noFill/>
          <a:ln w="76200" cap="flat" cmpd="sng" algn="ctr">
            <a:solidFill>
              <a:srgbClr val="124872"/>
            </a:solidFill>
            <a:prstDash val="solid"/>
          </a:ln>
          <a:effectLst/>
        </p:spPr>
        <p:txBody>
          <a:bodyPr rtlCol="1" anchor="ctr"/>
          <a:lstStyle/>
          <a:p>
            <a:pPr algn="ctr" defTabSz="854324" rtl="0"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41" name="Rounded Rectangle 145"/>
          <p:cNvSpPr/>
          <p:nvPr/>
        </p:nvSpPr>
        <p:spPr>
          <a:xfrm>
            <a:off x="629999" y="29368608"/>
            <a:ext cx="9360000" cy="12414893"/>
          </a:xfrm>
          <a:prstGeom prst="roundRect">
            <a:avLst>
              <a:gd name="adj" fmla="val 3718"/>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49" name="Rounded Rectangle 193"/>
          <p:cNvSpPr/>
          <p:nvPr/>
        </p:nvSpPr>
        <p:spPr>
          <a:xfrm>
            <a:off x="20257458" y="33493543"/>
            <a:ext cx="9360000" cy="8289958"/>
          </a:xfrm>
          <a:prstGeom prst="roundRect">
            <a:avLst>
              <a:gd name="adj" fmla="val 5128"/>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dirty="0">
              <a:solidFill>
                <a:srgbClr val="FFFFFF"/>
              </a:solidFill>
              <a:latin typeface="Arial" panose="020B0604020202020204" pitchFamily="34" charset="0"/>
              <a:cs typeface="Arial" panose="020B0604020202020204" pitchFamily="34" charset="0"/>
            </a:endParaRPr>
          </a:p>
        </p:txBody>
      </p:sp>
      <p:sp>
        <p:nvSpPr>
          <p:cNvPr id="150" name="Rounded Rectangle 199"/>
          <p:cNvSpPr/>
          <p:nvPr/>
        </p:nvSpPr>
        <p:spPr>
          <a:xfrm>
            <a:off x="10441705" y="8596954"/>
            <a:ext cx="9360000" cy="13290094"/>
          </a:xfrm>
          <a:prstGeom prst="roundRect">
            <a:avLst>
              <a:gd name="adj" fmla="val 2631"/>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53" name="Rounded Rectangle 172"/>
          <p:cNvSpPr/>
          <p:nvPr/>
        </p:nvSpPr>
        <p:spPr>
          <a:xfrm>
            <a:off x="10458000" y="22381091"/>
            <a:ext cx="9360000" cy="19402410"/>
          </a:xfrm>
          <a:prstGeom prst="roundRect">
            <a:avLst>
              <a:gd name="adj" fmla="val 2058"/>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E55B8FF5-8C18-4736-BA9C-E834CBC81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207" y="687463"/>
            <a:ext cx="6764054" cy="1946058"/>
          </a:xfrm>
          <a:prstGeom prst="rect">
            <a:avLst/>
          </a:prstGeom>
        </p:spPr>
      </p:pic>
      <p:pic>
        <p:nvPicPr>
          <p:cNvPr id="10" name="תמונה 9">
            <a:extLst>
              <a:ext uri="{FF2B5EF4-FFF2-40B4-BE49-F238E27FC236}">
                <a16:creationId xmlns:a16="http://schemas.microsoft.com/office/drawing/2014/main" id="{AE8E910E-0E16-4DE4-A829-4A92CC20EB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0844" y="694947"/>
            <a:ext cx="9797144" cy="2048284"/>
          </a:xfrm>
          <a:prstGeom prst="rect">
            <a:avLst/>
          </a:prstGeom>
        </p:spPr>
      </p:pic>
      <p:pic>
        <p:nvPicPr>
          <p:cNvPr id="136" name="Picture 2" descr="botsolvers.com/wp-content/uploads/2020/04/Ardui...">
            <a:extLst>
              <a:ext uri="{FF2B5EF4-FFF2-40B4-BE49-F238E27FC236}">
                <a16:creationId xmlns:a16="http://schemas.microsoft.com/office/drawing/2014/main" id="{70929749-E57F-4DD1-BDC6-AE2A5D699D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13732" y="9785527"/>
            <a:ext cx="1826690" cy="182669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12">
            <a:extLst>
              <a:ext uri="{FF2B5EF4-FFF2-40B4-BE49-F238E27FC236}">
                <a16:creationId xmlns:a16="http://schemas.microsoft.com/office/drawing/2014/main" id="{00A6BECC-253F-4B49-AB5B-98BD0D2E2D9E}"/>
              </a:ext>
            </a:extLst>
          </p:cNvPr>
          <p:cNvPicPr/>
          <p:nvPr/>
        </p:nvPicPr>
        <p:blipFill>
          <a:blip r:embed="rId7"/>
          <a:stretch>
            <a:fillRect/>
          </a:stretch>
        </p:blipFill>
        <p:spPr>
          <a:xfrm>
            <a:off x="11109126" y="14005493"/>
            <a:ext cx="7990880" cy="3622024"/>
          </a:xfrm>
          <a:prstGeom prst="rect">
            <a:avLst/>
          </a:prstGeom>
        </p:spPr>
      </p:pic>
      <p:pic>
        <p:nvPicPr>
          <p:cNvPr id="151" name="Picture 150">
            <a:extLst>
              <a:ext uri="{FF2B5EF4-FFF2-40B4-BE49-F238E27FC236}">
                <a16:creationId xmlns:a16="http://schemas.microsoft.com/office/drawing/2014/main" id="{D1482421-BA52-1945-8588-6537F5B211A1}"/>
              </a:ext>
            </a:extLst>
          </p:cNvPr>
          <p:cNvPicPr>
            <a:picLocks noChangeAspect="1"/>
          </p:cNvPicPr>
          <p:nvPr/>
        </p:nvPicPr>
        <p:blipFill rotWithShape="1">
          <a:blip r:embed="rId8">
            <a:extLst>
              <a:ext uri="{28A0092B-C50C-407E-A947-70E740481C1C}">
                <a14:useLocalDpi xmlns:a14="http://schemas.microsoft.com/office/drawing/2010/main" val="0"/>
              </a:ext>
            </a:extLst>
          </a:blip>
          <a:srcRect l="41949" r="39208" b="249"/>
          <a:stretch/>
        </p:blipFill>
        <p:spPr>
          <a:xfrm rot="16200000">
            <a:off x="24507779" y="17555372"/>
            <a:ext cx="974711" cy="9360000"/>
          </a:xfrm>
          <a:prstGeom prst="rect">
            <a:avLst/>
          </a:prstGeom>
          <a:ln>
            <a:noFill/>
          </a:ln>
          <a:effectLst>
            <a:softEdge rad="112500"/>
          </a:effectLst>
        </p:spPr>
      </p:pic>
      <p:pic>
        <p:nvPicPr>
          <p:cNvPr id="154" name="Picture 153" descr="A picture containing text&#10;&#10;Description automatically generated">
            <a:extLst>
              <a:ext uri="{FF2B5EF4-FFF2-40B4-BE49-F238E27FC236}">
                <a16:creationId xmlns:a16="http://schemas.microsoft.com/office/drawing/2014/main" id="{0F335562-5DBB-E54C-B413-34AD83494B03}"/>
              </a:ext>
            </a:extLst>
          </p:cNvPr>
          <p:cNvPicPr>
            <a:picLocks noChangeAspect="1"/>
          </p:cNvPicPr>
          <p:nvPr/>
        </p:nvPicPr>
        <p:blipFill rotWithShape="1">
          <a:blip r:embed="rId9">
            <a:extLst>
              <a:ext uri="{28A0092B-C50C-407E-A947-70E740481C1C}">
                <a14:useLocalDpi xmlns:a14="http://schemas.microsoft.com/office/drawing/2010/main" val="0"/>
              </a:ext>
            </a:extLst>
          </a:blip>
          <a:srcRect l="13034" r="13060" b="11272"/>
          <a:stretch/>
        </p:blipFill>
        <p:spPr>
          <a:xfrm>
            <a:off x="21060549" y="27804823"/>
            <a:ext cx="3364851" cy="4459345"/>
          </a:xfrm>
          <a:prstGeom prst="rect">
            <a:avLst/>
          </a:prstGeom>
          <a:ln>
            <a:noFill/>
          </a:ln>
          <a:effectLst>
            <a:softEdge rad="112500"/>
          </a:effectLst>
        </p:spPr>
      </p:pic>
      <p:pic>
        <p:nvPicPr>
          <p:cNvPr id="155" name="Picture 154">
            <a:extLst>
              <a:ext uri="{FF2B5EF4-FFF2-40B4-BE49-F238E27FC236}">
                <a16:creationId xmlns:a16="http://schemas.microsoft.com/office/drawing/2014/main" id="{B1F6DEA3-D0A3-0347-9973-97A662CF713C}"/>
              </a:ext>
            </a:extLst>
          </p:cNvPr>
          <p:cNvPicPr>
            <a:picLocks noChangeAspect="1"/>
          </p:cNvPicPr>
          <p:nvPr/>
        </p:nvPicPr>
        <p:blipFill rotWithShape="1">
          <a:blip r:embed="rId10">
            <a:extLst>
              <a:ext uri="{28A0092B-C50C-407E-A947-70E740481C1C}">
                <a14:useLocalDpi xmlns:a14="http://schemas.microsoft.com/office/drawing/2010/main" val="0"/>
              </a:ext>
            </a:extLst>
          </a:blip>
          <a:srcRect l="11546" t="-4843" r="9292" b="-32001"/>
          <a:stretch/>
        </p:blipFill>
        <p:spPr>
          <a:xfrm rot="16200000">
            <a:off x="26165758" y="28662627"/>
            <a:ext cx="2138903" cy="4764498"/>
          </a:xfrm>
          <a:prstGeom prst="rect">
            <a:avLst/>
          </a:prstGeom>
          <a:ln>
            <a:noFill/>
          </a:ln>
          <a:effectLst>
            <a:softEdge rad="112500"/>
          </a:effectLst>
        </p:spPr>
      </p:pic>
      <p:pic>
        <p:nvPicPr>
          <p:cNvPr id="156" name="Picture 155" descr="A picture containing blue&#10;&#10;Description automatically generated">
            <a:extLst>
              <a:ext uri="{FF2B5EF4-FFF2-40B4-BE49-F238E27FC236}">
                <a16:creationId xmlns:a16="http://schemas.microsoft.com/office/drawing/2014/main" id="{C88AEC97-7DB7-B54A-8229-0DEB358BF3E4}"/>
              </a:ext>
            </a:extLst>
          </p:cNvPr>
          <p:cNvPicPr>
            <a:picLocks noChangeAspect="1"/>
          </p:cNvPicPr>
          <p:nvPr/>
        </p:nvPicPr>
        <p:blipFill rotWithShape="1">
          <a:blip r:embed="rId11">
            <a:extLst>
              <a:ext uri="{28A0092B-C50C-407E-A947-70E740481C1C}">
                <a14:useLocalDpi xmlns:a14="http://schemas.microsoft.com/office/drawing/2010/main" val="0"/>
              </a:ext>
            </a:extLst>
          </a:blip>
          <a:srcRect l="13531" r="23697"/>
          <a:stretch/>
        </p:blipFill>
        <p:spPr>
          <a:xfrm rot="16200000">
            <a:off x="25875202" y="26873093"/>
            <a:ext cx="1825829" cy="3833245"/>
          </a:xfrm>
          <a:prstGeom prst="rect">
            <a:avLst/>
          </a:prstGeom>
          <a:ln>
            <a:noFill/>
          </a:ln>
          <a:effectLst>
            <a:softEdge rad="112500"/>
          </a:effectLst>
        </p:spPr>
      </p:pic>
      <p:pic>
        <p:nvPicPr>
          <p:cNvPr id="1030" name="Picture 6">
            <a:extLst>
              <a:ext uri="{FF2B5EF4-FFF2-40B4-BE49-F238E27FC236}">
                <a16:creationId xmlns:a16="http://schemas.microsoft.com/office/drawing/2014/main" id="{975AD191-64D3-8E49-9C2D-7186D24DB49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44141" y="12867481"/>
            <a:ext cx="9132789" cy="45072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ersistence of Vision/POV | Stop Motion Animation">
            <a:extLst>
              <a:ext uri="{FF2B5EF4-FFF2-40B4-BE49-F238E27FC236}">
                <a16:creationId xmlns:a16="http://schemas.microsoft.com/office/drawing/2014/main" id="{EFF0F5CB-45E1-CD4F-B937-D8721939F57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2020" y="14971027"/>
            <a:ext cx="8441992" cy="41974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10;&#10;Description automatically generated">
            <a:extLst>
              <a:ext uri="{FF2B5EF4-FFF2-40B4-BE49-F238E27FC236}">
                <a16:creationId xmlns:a16="http://schemas.microsoft.com/office/drawing/2014/main" id="{8ADE90B7-85A5-46BD-822C-7A8D7FDC28F6}"/>
              </a:ext>
            </a:extLst>
          </p:cNvPr>
          <p:cNvPicPr>
            <a:picLocks noChangeAspect="1"/>
          </p:cNvPicPr>
          <p:nvPr/>
        </p:nvPicPr>
        <p:blipFill rotWithShape="1">
          <a:blip r:embed="rId14">
            <a:extLst>
              <a:ext uri="{28A0092B-C50C-407E-A947-70E740481C1C}">
                <a14:useLocalDpi xmlns:a14="http://schemas.microsoft.com/office/drawing/2010/main" val="0"/>
              </a:ext>
            </a:extLst>
          </a:blip>
          <a:srcRect t="5000" b="39000"/>
          <a:stretch/>
        </p:blipFill>
        <p:spPr>
          <a:xfrm>
            <a:off x="10640665" y="28313138"/>
            <a:ext cx="4559484" cy="5463475"/>
          </a:xfrm>
          <a:prstGeom prst="rect">
            <a:avLst/>
          </a:prstGeom>
          <a:ln>
            <a:noFill/>
          </a:ln>
          <a:effectLst>
            <a:softEdge rad="112500"/>
          </a:effectLst>
        </p:spPr>
      </p:pic>
      <p:pic>
        <p:nvPicPr>
          <p:cNvPr id="6" name="Picture 5" descr="A picture containing text, indoor&#10;&#10;Description automatically generated">
            <a:extLst>
              <a:ext uri="{FF2B5EF4-FFF2-40B4-BE49-F238E27FC236}">
                <a16:creationId xmlns:a16="http://schemas.microsoft.com/office/drawing/2014/main" id="{30D0179A-A1A1-4239-B5A3-2433354C85DD}"/>
              </a:ext>
            </a:extLst>
          </p:cNvPr>
          <p:cNvPicPr>
            <a:picLocks noChangeAspect="1"/>
          </p:cNvPicPr>
          <p:nvPr/>
        </p:nvPicPr>
        <p:blipFill rotWithShape="1">
          <a:blip r:embed="rId15">
            <a:extLst>
              <a:ext uri="{28A0092B-C50C-407E-A947-70E740481C1C}">
                <a14:useLocalDpi xmlns:a14="http://schemas.microsoft.com/office/drawing/2010/main" val="0"/>
              </a:ext>
            </a:extLst>
          </a:blip>
          <a:srcRect t="21000" b="35333"/>
          <a:stretch/>
        </p:blipFill>
        <p:spPr>
          <a:xfrm>
            <a:off x="15200149" y="28313137"/>
            <a:ext cx="4440509" cy="5463475"/>
          </a:xfrm>
          <a:prstGeom prst="rect">
            <a:avLst/>
          </a:prstGeom>
          <a:ln>
            <a:noFill/>
          </a:ln>
          <a:effectLst>
            <a:softEdge rad="112500"/>
          </a:effectLst>
        </p:spPr>
      </p:pic>
      <p:pic>
        <p:nvPicPr>
          <p:cNvPr id="11" name="Picture 10">
            <a:extLst>
              <a:ext uri="{FF2B5EF4-FFF2-40B4-BE49-F238E27FC236}">
                <a16:creationId xmlns:a16="http://schemas.microsoft.com/office/drawing/2014/main" id="{6337D8A5-B48B-4285-BEB2-A2917EC7B22D}"/>
              </a:ext>
            </a:extLst>
          </p:cNvPr>
          <p:cNvPicPr>
            <a:picLocks noChangeAspect="1"/>
          </p:cNvPicPr>
          <p:nvPr/>
        </p:nvPicPr>
        <p:blipFill rotWithShape="1">
          <a:blip r:embed="rId16">
            <a:extLst>
              <a:ext uri="{28A0092B-C50C-407E-A947-70E740481C1C}">
                <a14:useLocalDpi xmlns:a14="http://schemas.microsoft.com/office/drawing/2010/main" val="0"/>
              </a:ext>
            </a:extLst>
          </a:blip>
          <a:srcRect l="330" t="7803" r="330" b="45638"/>
          <a:stretch/>
        </p:blipFill>
        <p:spPr>
          <a:xfrm>
            <a:off x="15189195" y="33764125"/>
            <a:ext cx="4466703" cy="5316156"/>
          </a:xfrm>
          <a:prstGeom prst="rect">
            <a:avLst/>
          </a:prstGeom>
          <a:ln>
            <a:noFill/>
          </a:ln>
          <a:effectLst>
            <a:softEdge rad="112500"/>
          </a:effectLst>
        </p:spPr>
      </p:pic>
      <p:pic>
        <p:nvPicPr>
          <p:cNvPr id="13" name="Picture 12" descr="A picture containing indoor, person, wall, person&#10;&#10;Description automatically generated">
            <a:extLst>
              <a:ext uri="{FF2B5EF4-FFF2-40B4-BE49-F238E27FC236}">
                <a16:creationId xmlns:a16="http://schemas.microsoft.com/office/drawing/2014/main" id="{60D5E13A-FEFA-4631-A818-E22EB13F4B3E}"/>
              </a:ext>
            </a:extLst>
          </p:cNvPr>
          <p:cNvPicPr>
            <a:picLocks noChangeAspect="1"/>
          </p:cNvPicPr>
          <p:nvPr/>
        </p:nvPicPr>
        <p:blipFill rotWithShape="1">
          <a:blip r:embed="rId17">
            <a:extLst>
              <a:ext uri="{28A0092B-C50C-407E-A947-70E740481C1C}">
                <a14:useLocalDpi xmlns:a14="http://schemas.microsoft.com/office/drawing/2010/main" val="0"/>
              </a:ext>
            </a:extLst>
          </a:blip>
          <a:srcRect l="236" t="-43920" r="1151" b="48419"/>
          <a:stretch/>
        </p:blipFill>
        <p:spPr>
          <a:xfrm>
            <a:off x="10640506" y="29134410"/>
            <a:ext cx="4511018" cy="9945872"/>
          </a:xfrm>
          <a:prstGeom prst="rect">
            <a:avLst/>
          </a:prstGeom>
          <a:ln>
            <a:noFill/>
          </a:ln>
          <a:effectLst>
            <a:softEdge rad="112500"/>
          </a:effectLst>
        </p:spPr>
      </p:pic>
      <p:sp>
        <p:nvSpPr>
          <p:cNvPr id="99" name="Rectangle 4">
            <a:extLst>
              <a:ext uri="{FF2B5EF4-FFF2-40B4-BE49-F238E27FC236}">
                <a16:creationId xmlns:a16="http://schemas.microsoft.com/office/drawing/2014/main" id="{21340050-6670-4891-B283-D6C714F8E9B3}"/>
              </a:ext>
            </a:extLst>
          </p:cNvPr>
          <p:cNvSpPr>
            <a:spLocks noChangeArrowheads="1"/>
          </p:cNvSpPr>
          <p:nvPr/>
        </p:nvSpPr>
        <p:spPr bwMode="auto">
          <a:xfrm>
            <a:off x="10699268" y="23838299"/>
            <a:ext cx="8641154" cy="6223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25679"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Implementation of a LED sword that is based on the Persistence of Vision theory.</a:t>
            </a:r>
          </a:p>
          <a:p>
            <a:pPr marL="425679"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Light weight, easy to use product.</a:t>
            </a:r>
          </a:p>
          <a:p>
            <a:pPr marL="425679"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Added sound for better user experience.</a:t>
            </a:r>
          </a:p>
          <a:p>
            <a:pPr marL="425679"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Easy Image loading, without the need to disassemble the sword.</a:t>
            </a:r>
            <a:endParaRPr lang="he-IL" sz="2990" b="0" dirty="0">
              <a:solidFill>
                <a:srgbClr val="000060"/>
              </a:solidFill>
              <a:latin typeface="Arial" panose="020B0604020202020204" pitchFamily="34" charset="0"/>
              <a:cs typeface="Arial" panose="020B0604020202020204" pitchFamily="34" charset="0"/>
            </a:endParaRPr>
          </a:p>
          <a:p>
            <a:pPr marL="425679" indent="-425679" algn="just"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Able to display any image.</a:t>
            </a:r>
          </a:p>
        </p:txBody>
      </p:sp>
      <p:pic>
        <p:nvPicPr>
          <p:cNvPr id="16" name="Picture 15">
            <a:extLst>
              <a:ext uri="{FF2B5EF4-FFF2-40B4-BE49-F238E27FC236}">
                <a16:creationId xmlns:a16="http://schemas.microsoft.com/office/drawing/2014/main" id="{5DF1B1DB-8473-4EB2-A73C-AD350C0A93C2}"/>
              </a:ext>
            </a:extLst>
          </p:cNvPr>
          <p:cNvPicPr>
            <a:picLocks noChangeAspect="1"/>
          </p:cNvPicPr>
          <p:nvPr/>
        </p:nvPicPr>
        <p:blipFill>
          <a:blip r:embed="rId18"/>
          <a:stretch>
            <a:fillRect/>
          </a:stretch>
        </p:blipFill>
        <p:spPr>
          <a:xfrm>
            <a:off x="1128495" y="32070261"/>
            <a:ext cx="8192132" cy="4441926"/>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0</TotalTime>
  <Words>447</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Times New Roman</vt:lpstr>
      <vt:lpstr>Wingdings</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2016-09-01T09:00:45Z</dcterms:created>
  <dcterms:modified xsi:type="dcterms:W3CDTF">2021-04-10T16:43:02Z</dcterms:modified>
</cp:coreProperties>
</file>