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A0E80-5748-8B64-7889-00281F02B4DC}" v="95" dt="2025-07-08T14:51:53.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rereton" userId="S::m332943@one.merckgroup.com::6299fb8a-5aa8-40e3-abb2-6f1d17ceb967" providerId="AD" clId="Web-{4E8A0E80-5748-8B64-7889-00281F02B4DC}"/>
    <pc:docChg chg="modSld">
      <pc:chgData name="Andrew Brereton" userId="S::m332943@one.merckgroup.com::6299fb8a-5aa8-40e3-abb2-6f1d17ceb967" providerId="AD" clId="Web-{4E8A0E80-5748-8B64-7889-00281F02B4DC}" dt="2025-07-08T14:51:53.528" v="35" actId="20577"/>
      <pc:docMkLst>
        <pc:docMk/>
      </pc:docMkLst>
      <pc:sldChg chg="modSp">
        <pc:chgData name="Andrew Brereton" userId="S::m332943@one.merckgroup.com::6299fb8a-5aa8-40e3-abb2-6f1d17ceb967" providerId="AD" clId="Web-{4E8A0E80-5748-8B64-7889-00281F02B4DC}" dt="2025-07-08T14:09:44.699" v="0" actId="20577"/>
        <pc:sldMkLst>
          <pc:docMk/>
          <pc:sldMk cId="0" sldId="257"/>
        </pc:sldMkLst>
        <pc:spChg chg="mod">
          <ac:chgData name="Andrew Brereton" userId="S::m332943@one.merckgroup.com::6299fb8a-5aa8-40e3-abb2-6f1d17ceb967" providerId="AD" clId="Web-{4E8A0E80-5748-8B64-7889-00281F02B4DC}" dt="2025-07-08T14:09:44.699" v="0" actId="20577"/>
          <ac:spMkLst>
            <pc:docMk/>
            <pc:sldMk cId="0" sldId="257"/>
            <ac:spMk id="4" creationId="{00000000-0000-0000-0000-000000000000}"/>
          </ac:spMkLst>
        </pc:spChg>
      </pc:sldChg>
      <pc:sldChg chg="modSp">
        <pc:chgData name="Andrew Brereton" userId="S::m332943@one.merckgroup.com::6299fb8a-5aa8-40e3-abb2-6f1d17ceb967" providerId="AD" clId="Web-{4E8A0E80-5748-8B64-7889-00281F02B4DC}" dt="2025-07-08T14:09:58.184" v="1" actId="20577"/>
        <pc:sldMkLst>
          <pc:docMk/>
          <pc:sldMk cId="0" sldId="258"/>
        </pc:sldMkLst>
        <pc:spChg chg="mod">
          <ac:chgData name="Andrew Brereton" userId="S::m332943@one.merckgroup.com::6299fb8a-5aa8-40e3-abb2-6f1d17ceb967" providerId="AD" clId="Web-{4E8A0E80-5748-8B64-7889-00281F02B4DC}" dt="2025-07-08T14:09:58.184" v="1" actId="20577"/>
          <ac:spMkLst>
            <pc:docMk/>
            <pc:sldMk cId="0" sldId="258"/>
            <ac:spMk id="4" creationId="{00000000-0000-0000-0000-000000000000}"/>
          </ac:spMkLst>
        </pc:spChg>
      </pc:sldChg>
      <pc:sldChg chg="modSp">
        <pc:chgData name="Andrew Brereton" userId="S::m332943@one.merckgroup.com::6299fb8a-5aa8-40e3-abb2-6f1d17ceb967" providerId="AD" clId="Web-{4E8A0E80-5748-8B64-7889-00281F02B4DC}" dt="2025-07-08T14:47:46.739" v="2" actId="20577"/>
        <pc:sldMkLst>
          <pc:docMk/>
          <pc:sldMk cId="0" sldId="259"/>
        </pc:sldMkLst>
        <pc:spChg chg="mod">
          <ac:chgData name="Andrew Brereton" userId="S::m332943@one.merckgroup.com::6299fb8a-5aa8-40e3-abb2-6f1d17ceb967" providerId="AD" clId="Web-{4E8A0E80-5748-8B64-7889-00281F02B4DC}" dt="2025-07-08T14:47:46.739" v="2" actId="20577"/>
          <ac:spMkLst>
            <pc:docMk/>
            <pc:sldMk cId="0" sldId="259"/>
            <ac:spMk id="4" creationId="{00000000-0000-0000-0000-000000000000}"/>
          </ac:spMkLst>
        </pc:spChg>
      </pc:sldChg>
      <pc:sldChg chg="modSp">
        <pc:chgData name="Andrew Brereton" userId="S::m332943@one.merckgroup.com::6299fb8a-5aa8-40e3-abb2-6f1d17ceb967" providerId="AD" clId="Web-{4E8A0E80-5748-8B64-7889-00281F02B4DC}" dt="2025-07-08T14:48:04.708" v="4" actId="20577"/>
        <pc:sldMkLst>
          <pc:docMk/>
          <pc:sldMk cId="0" sldId="260"/>
        </pc:sldMkLst>
        <pc:spChg chg="mod">
          <ac:chgData name="Andrew Brereton" userId="S::m332943@one.merckgroup.com::6299fb8a-5aa8-40e3-abb2-6f1d17ceb967" providerId="AD" clId="Web-{4E8A0E80-5748-8B64-7889-00281F02B4DC}" dt="2025-07-08T14:48:04.708" v="4" actId="20577"/>
          <ac:spMkLst>
            <pc:docMk/>
            <pc:sldMk cId="0" sldId="260"/>
            <ac:spMk id="3" creationId="{00000000-0000-0000-0000-000000000000}"/>
          </ac:spMkLst>
        </pc:spChg>
      </pc:sldChg>
      <pc:sldChg chg="modSp">
        <pc:chgData name="Andrew Brereton" userId="S::m332943@one.merckgroup.com::6299fb8a-5aa8-40e3-abb2-6f1d17ceb967" providerId="AD" clId="Web-{4E8A0E80-5748-8B64-7889-00281F02B4DC}" dt="2025-07-08T14:48:15.037" v="6" actId="20577"/>
        <pc:sldMkLst>
          <pc:docMk/>
          <pc:sldMk cId="0" sldId="261"/>
        </pc:sldMkLst>
        <pc:spChg chg="mod">
          <ac:chgData name="Andrew Brereton" userId="S::m332943@one.merckgroup.com::6299fb8a-5aa8-40e3-abb2-6f1d17ceb967" providerId="AD" clId="Web-{4E8A0E80-5748-8B64-7889-00281F02B4DC}" dt="2025-07-08T14:48:15.037" v="6" actId="20577"/>
          <ac:spMkLst>
            <pc:docMk/>
            <pc:sldMk cId="0" sldId="261"/>
            <ac:spMk id="4" creationId="{00000000-0000-0000-0000-000000000000}"/>
          </ac:spMkLst>
        </pc:spChg>
      </pc:sldChg>
      <pc:sldChg chg="modSp">
        <pc:chgData name="Andrew Brereton" userId="S::m332943@one.merckgroup.com::6299fb8a-5aa8-40e3-abb2-6f1d17ceb967" providerId="AD" clId="Web-{4E8A0E80-5748-8B64-7889-00281F02B4DC}" dt="2025-07-08T14:48:24.193" v="7" actId="20577"/>
        <pc:sldMkLst>
          <pc:docMk/>
          <pc:sldMk cId="0" sldId="262"/>
        </pc:sldMkLst>
        <pc:spChg chg="mod">
          <ac:chgData name="Andrew Brereton" userId="S::m332943@one.merckgroup.com::6299fb8a-5aa8-40e3-abb2-6f1d17ceb967" providerId="AD" clId="Web-{4E8A0E80-5748-8B64-7889-00281F02B4DC}" dt="2025-07-08T14:48:24.193" v="7" actId="20577"/>
          <ac:spMkLst>
            <pc:docMk/>
            <pc:sldMk cId="0" sldId="262"/>
            <ac:spMk id="3" creationId="{00000000-0000-0000-0000-000000000000}"/>
          </ac:spMkLst>
        </pc:spChg>
      </pc:sldChg>
      <pc:sldChg chg="modSp">
        <pc:chgData name="Andrew Brereton" userId="S::m332943@one.merckgroup.com::6299fb8a-5aa8-40e3-abb2-6f1d17ceb967" providerId="AD" clId="Web-{4E8A0E80-5748-8B64-7889-00281F02B4DC}" dt="2025-07-08T14:48:30.662" v="9" actId="20577"/>
        <pc:sldMkLst>
          <pc:docMk/>
          <pc:sldMk cId="0" sldId="263"/>
        </pc:sldMkLst>
        <pc:spChg chg="mod">
          <ac:chgData name="Andrew Brereton" userId="S::m332943@one.merckgroup.com::6299fb8a-5aa8-40e3-abb2-6f1d17ceb967" providerId="AD" clId="Web-{4E8A0E80-5748-8B64-7889-00281F02B4DC}" dt="2025-07-08T14:48:30.662" v="9" actId="20577"/>
          <ac:spMkLst>
            <pc:docMk/>
            <pc:sldMk cId="0" sldId="263"/>
            <ac:spMk id="3" creationId="{00000000-0000-0000-0000-000000000000}"/>
          </ac:spMkLst>
        </pc:spChg>
      </pc:sldChg>
      <pc:sldChg chg="modSp">
        <pc:chgData name="Andrew Brereton" userId="S::m332943@one.merckgroup.com::6299fb8a-5aa8-40e3-abb2-6f1d17ceb967" providerId="AD" clId="Web-{4E8A0E80-5748-8B64-7889-00281F02B4DC}" dt="2025-07-08T14:48:41.053" v="10" actId="20577"/>
        <pc:sldMkLst>
          <pc:docMk/>
          <pc:sldMk cId="0" sldId="264"/>
        </pc:sldMkLst>
        <pc:spChg chg="mod">
          <ac:chgData name="Andrew Brereton" userId="S::m332943@one.merckgroup.com::6299fb8a-5aa8-40e3-abb2-6f1d17ceb967" providerId="AD" clId="Web-{4E8A0E80-5748-8B64-7889-00281F02B4DC}" dt="2025-07-08T14:48:41.053" v="10" actId="20577"/>
          <ac:spMkLst>
            <pc:docMk/>
            <pc:sldMk cId="0" sldId="264"/>
            <ac:spMk id="4" creationId="{00000000-0000-0000-0000-000000000000}"/>
          </ac:spMkLst>
        </pc:spChg>
      </pc:sldChg>
      <pc:sldChg chg="modSp">
        <pc:chgData name="Andrew Brereton" userId="S::m332943@one.merckgroup.com::6299fb8a-5aa8-40e3-abb2-6f1d17ceb967" providerId="AD" clId="Web-{4E8A0E80-5748-8B64-7889-00281F02B4DC}" dt="2025-07-08T14:48:47.803" v="11" actId="20577"/>
        <pc:sldMkLst>
          <pc:docMk/>
          <pc:sldMk cId="0" sldId="265"/>
        </pc:sldMkLst>
        <pc:spChg chg="mod">
          <ac:chgData name="Andrew Brereton" userId="S::m332943@one.merckgroup.com::6299fb8a-5aa8-40e3-abb2-6f1d17ceb967" providerId="AD" clId="Web-{4E8A0E80-5748-8B64-7889-00281F02B4DC}" dt="2025-07-08T14:48:47.803" v="11" actId="20577"/>
          <ac:spMkLst>
            <pc:docMk/>
            <pc:sldMk cId="0" sldId="265"/>
            <ac:spMk id="4" creationId="{00000000-0000-0000-0000-000000000000}"/>
          </ac:spMkLst>
        </pc:spChg>
      </pc:sldChg>
      <pc:sldChg chg="modSp">
        <pc:chgData name="Andrew Brereton" userId="S::m332943@one.merckgroup.com::6299fb8a-5aa8-40e3-abb2-6f1d17ceb967" providerId="AD" clId="Web-{4E8A0E80-5748-8B64-7889-00281F02B4DC}" dt="2025-07-08T14:49:04.257" v="12" actId="20577"/>
        <pc:sldMkLst>
          <pc:docMk/>
          <pc:sldMk cId="0" sldId="266"/>
        </pc:sldMkLst>
        <pc:spChg chg="mod">
          <ac:chgData name="Andrew Brereton" userId="S::m332943@one.merckgroup.com::6299fb8a-5aa8-40e3-abb2-6f1d17ceb967" providerId="AD" clId="Web-{4E8A0E80-5748-8B64-7889-00281F02B4DC}" dt="2025-07-08T14:49:04.257" v="12" actId="20577"/>
          <ac:spMkLst>
            <pc:docMk/>
            <pc:sldMk cId="0" sldId="266"/>
            <ac:spMk id="4" creationId="{00000000-0000-0000-0000-000000000000}"/>
          </ac:spMkLst>
        </pc:spChg>
      </pc:sldChg>
      <pc:sldChg chg="modSp">
        <pc:chgData name="Andrew Brereton" userId="S::m332943@one.merckgroup.com::6299fb8a-5aa8-40e3-abb2-6f1d17ceb967" providerId="AD" clId="Web-{4E8A0E80-5748-8B64-7889-00281F02B4DC}" dt="2025-07-08T14:49:34.133" v="13" actId="20577"/>
        <pc:sldMkLst>
          <pc:docMk/>
          <pc:sldMk cId="0" sldId="267"/>
        </pc:sldMkLst>
        <pc:spChg chg="mod">
          <ac:chgData name="Andrew Brereton" userId="S::m332943@one.merckgroup.com::6299fb8a-5aa8-40e3-abb2-6f1d17ceb967" providerId="AD" clId="Web-{4E8A0E80-5748-8B64-7889-00281F02B4DC}" dt="2025-07-08T14:49:34.133" v="13" actId="20577"/>
          <ac:spMkLst>
            <pc:docMk/>
            <pc:sldMk cId="0" sldId="267"/>
            <ac:spMk id="4" creationId="{00000000-0000-0000-0000-000000000000}"/>
          </ac:spMkLst>
        </pc:spChg>
      </pc:sldChg>
      <pc:sldChg chg="modSp">
        <pc:chgData name="Andrew Brereton" userId="S::m332943@one.merckgroup.com::6299fb8a-5aa8-40e3-abb2-6f1d17ceb967" providerId="AD" clId="Web-{4E8A0E80-5748-8B64-7889-00281F02B4DC}" dt="2025-07-08T14:49:42.758" v="14" actId="20577"/>
        <pc:sldMkLst>
          <pc:docMk/>
          <pc:sldMk cId="0" sldId="268"/>
        </pc:sldMkLst>
        <pc:spChg chg="mod">
          <ac:chgData name="Andrew Brereton" userId="S::m332943@one.merckgroup.com::6299fb8a-5aa8-40e3-abb2-6f1d17ceb967" providerId="AD" clId="Web-{4E8A0E80-5748-8B64-7889-00281F02B4DC}" dt="2025-07-08T14:49:42.758" v="14" actId="20577"/>
          <ac:spMkLst>
            <pc:docMk/>
            <pc:sldMk cId="0" sldId="268"/>
            <ac:spMk id="4" creationId="{00000000-0000-0000-0000-000000000000}"/>
          </ac:spMkLst>
        </pc:spChg>
      </pc:sldChg>
      <pc:sldChg chg="modSp">
        <pc:chgData name="Andrew Brereton" userId="S::m332943@one.merckgroup.com::6299fb8a-5aa8-40e3-abb2-6f1d17ceb967" providerId="AD" clId="Web-{4E8A0E80-5748-8B64-7889-00281F02B4DC}" dt="2025-07-08T14:49:49.149" v="16" actId="20577"/>
        <pc:sldMkLst>
          <pc:docMk/>
          <pc:sldMk cId="0" sldId="269"/>
        </pc:sldMkLst>
        <pc:spChg chg="mod">
          <ac:chgData name="Andrew Brereton" userId="S::m332943@one.merckgroup.com::6299fb8a-5aa8-40e3-abb2-6f1d17ceb967" providerId="AD" clId="Web-{4E8A0E80-5748-8B64-7889-00281F02B4DC}" dt="2025-07-08T14:49:49.149" v="16" actId="20577"/>
          <ac:spMkLst>
            <pc:docMk/>
            <pc:sldMk cId="0" sldId="269"/>
            <ac:spMk id="3" creationId="{00000000-0000-0000-0000-000000000000}"/>
          </ac:spMkLst>
        </pc:spChg>
      </pc:sldChg>
      <pc:sldChg chg="modSp">
        <pc:chgData name="Andrew Brereton" userId="S::m332943@one.merckgroup.com::6299fb8a-5aa8-40e3-abb2-6f1d17ceb967" providerId="AD" clId="Web-{4E8A0E80-5748-8B64-7889-00281F02B4DC}" dt="2025-07-08T14:49:54.555" v="17" actId="20577"/>
        <pc:sldMkLst>
          <pc:docMk/>
          <pc:sldMk cId="0" sldId="270"/>
        </pc:sldMkLst>
        <pc:spChg chg="mod">
          <ac:chgData name="Andrew Brereton" userId="S::m332943@one.merckgroup.com::6299fb8a-5aa8-40e3-abb2-6f1d17ceb967" providerId="AD" clId="Web-{4E8A0E80-5748-8B64-7889-00281F02B4DC}" dt="2025-07-08T14:49:54.555" v="17" actId="20577"/>
          <ac:spMkLst>
            <pc:docMk/>
            <pc:sldMk cId="0" sldId="270"/>
            <ac:spMk id="3" creationId="{00000000-0000-0000-0000-000000000000}"/>
          </ac:spMkLst>
        </pc:spChg>
      </pc:sldChg>
      <pc:sldChg chg="modSp">
        <pc:chgData name="Andrew Brereton" userId="S::m332943@one.merckgroup.com::6299fb8a-5aa8-40e3-abb2-6f1d17ceb967" providerId="AD" clId="Web-{4E8A0E80-5748-8B64-7889-00281F02B4DC}" dt="2025-07-08T14:50:10.243" v="19" actId="20577"/>
        <pc:sldMkLst>
          <pc:docMk/>
          <pc:sldMk cId="0" sldId="271"/>
        </pc:sldMkLst>
        <pc:spChg chg="mod">
          <ac:chgData name="Andrew Brereton" userId="S::m332943@one.merckgroup.com::6299fb8a-5aa8-40e3-abb2-6f1d17ceb967" providerId="AD" clId="Web-{4E8A0E80-5748-8B64-7889-00281F02B4DC}" dt="2025-07-08T14:50:10.243" v="19" actId="20577"/>
          <ac:spMkLst>
            <pc:docMk/>
            <pc:sldMk cId="0" sldId="271"/>
            <ac:spMk id="4" creationId="{00000000-0000-0000-0000-000000000000}"/>
          </ac:spMkLst>
        </pc:spChg>
      </pc:sldChg>
      <pc:sldChg chg="modSp">
        <pc:chgData name="Andrew Brereton" userId="S::m332943@one.merckgroup.com::6299fb8a-5aa8-40e3-abb2-6f1d17ceb967" providerId="AD" clId="Web-{4E8A0E80-5748-8B64-7889-00281F02B4DC}" dt="2025-07-08T14:50:15.072" v="20" actId="20577"/>
        <pc:sldMkLst>
          <pc:docMk/>
          <pc:sldMk cId="0" sldId="272"/>
        </pc:sldMkLst>
        <pc:spChg chg="mod">
          <ac:chgData name="Andrew Brereton" userId="S::m332943@one.merckgroup.com::6299fb8a-5aa8-40e3-abb2-6f1d17ceb967" providerId="AD" clId="Web-{4E8A0E80-5748-8B64-7889-00281F02B4DC}" dt="2025-07-08T14:50:15.072" v="20" actId="20577"/>
          <ac:spMkLst>
            <pc:docMk/>
            <pc:sldMk cId="0" sldId="272"/>
            <ac:spMk id="3" creationId="{00000000-0000-0000-0000-000000000000}"/>
          </ac:spMkLst>
        </pc:spChg>
      </pc:sldChg>
      <pc:sldChg chg="modSp">
        <pc:chgData name="Andrew Brereton" userId="S::m332943@one.merckgroup.com::6299fb8a-5aa8-40e3-abb2-6f1d17ceb967" providerId="AD" clId="Web-{4E8A0E80-5748-8B64-7889-00281F02B4DC}" dt="2025-07-08T14:50:25.603" v="22" actId="20577"/>
        <pc:sldMkLst>
          <pc:docMk/>
          <pc:sldMk cId="0" sldId="273"/>
        </pc:sldMkLst>
        <pc:spChg chg="mod">
          <ac:chgData name="Andrew Brereton" userId="S::m332943@one.merckgroup.com::6299fb8a-5aa8-40e3-abb2-6f1d17ceb967" providerId="AD" clId="Web-{4E8A0E80-5748-8B64-7889-00281F02B4DC}" dt="2025-07-08T14:50:25.603" v="22" actId="20577"/>
          <ac:spMkLst>
            <pc:docMk/>
            <pc:sldMk cId="0" sldId="273"/>
            <ac:spMk id="4" creationId="{00000000-0000-0000-0000-000000000000}"/>
          </ac:spMkLst>
        </pc:spChg>
      </pc:sldChg>
      <pc:sldChg chg="modSp">
        <pc:chgData name="Andrew Brereton" userId="S::m332943@one.merckgroup.com::6299fb8a-5aa8-40e3-abb2-6f1d17ceb967" providerId="AD" clId="Web-{4E8A0E80-5748-8B64-7889-00281F02B4DC}" dt="2025-07-08T14:50:29.838" v="23" actId="20577"/>
        <pc:sldMkLst>
          <pc:docMk/>
          <pc:sldMk cId="0" sldId="275"/>
        </pc:sldMkLst>
        <pc:spChg chg="mod">
          <ac:chgData name="Andrew Brereton" userId="S::m332943@one.merckgroup.com::6299fb8a-5aa8-40e3-abb2-6f1d17ceb967" providerId="AD" clId="Web-{4E8A0E80-5748-8B64-7889-00281F02B4DC}" dt="2025-07-08T14:50:29.838" v="23" actId="20577"/>
          <ac:spMkLst>
            <pc:docMk/>
            <pc:sldMk cId="0" sldId="275"/>
            <ac:spMk id="4" creationId="{00000000-0000-0000-0000-000000000000}"/>
          </ac:spMkLst>
        </pc:spChg>
      </pc:sldChg>
      <pc:sldChg chg="modSp">
        <pc:chgData name="Andrew Brereton" userId="S::m332943@one.merckgroup.com::6299fb8a-5aa8-40e3-abb2-6f1d17ceb967" providerId="AD" clId="Web-{4E8A0E80-5748-8B64-7889-00281F02B4DC}" dt="2025-07-08T14:50:36.447" v="24" actId="20577"/>
        <pc:sldMkLst>
          <pc:docMk/>
          <pc:sldMk cId="0" sldId="276"/>
        </pc:sldMkLst>
        <pc:spChg chg="mod">
          <ac:chgData name="Andrew Brereton" userId="S::m332943@one.merckgroup.com::6299fb8a-5aa8-40e3-abb2-6f1d17ceb967" providerId="AD" clId="Web-{4E8A0E80-5748-8B64-7889-00281F02B4DC}" dt="2025-07-08T14:50:36.447" v="24" actId="20577"/>
          <ac:spMkLst>
            <pc:docMk/>
            <pc:sldMk cId="0" sldId="276"/>
            <ac:spMk id="3" creationId="{00000000-0000-0000-0000-000000000000}"/>
          </ac:spMkLst>
        </pc:spChg>
      </pc:sldChg>
      <pc:sldChg chg="modSp">
        <pc:chgData name="Andrew Brereton" userId="S::m332943@one.merckgroup.com::6299fb8a-5aa8-40e3-abb2-6f1d17ceb967" providerId="AD" clId="Web-{4E8A0E80-5748-8B64-7889-00281F02B4DC}" dt="2025-07-08T14:50:46.573" v="25" actId="20577"/>
        <pc:sldMkLst>
          <pc:docMk/>
          <pc:sldMk cId="0" sldId="277"/>
        </pc:sldMkLst>
        <pc:spChg chg="mod">
          <ac:chgData name="Andrew Brereton" userId="S::m332943@one.merckgroup.com::6299fb8a-5aa8-40e3-abb2-6f1d17ceb967" providerId="AD" clId="Web-{4E8A0E80-5748-8B64-7889-00281F02B4DC}" dt="2025-07-08T14:50:46.573" v="25" actId="20577"/>
          <ac:spMkLst>
            <pc:docMk/>
            <pc:sldMk cId="0" sldId="277"/>
            <ac:spMk id="4" creationId="{00000000-0000-0000-0000-000000000000}"/>
          </ac:spMkLst>
        </pc:spChg>
      </pc:sldChg>
      <pc:sldChg chg="modSp">
        <pc:chgData name="Andrew Brereton" userId="S::m332943@one.merckgroup.com::6299fb8a-5aa8-40e3-abb2-6f1d17ceb967" providerId="AD" clId="Web-{4E8A0E80-5748-8B64-7889-00281F02B4DC}" dt="2025-07-08T14:50:52.510" v="26" actId="20577"/>
        <pc:sldMkLst>
          <pc:docMk/>
          <pc:sldMk cId="0" sldId="278"/>
        </pc:sldMkLst>
        <pc:spChg chg="mod">
          <ac:chgData name="Andrew Brereton" userId="S::m332943@one.merckgroup.com::6299fb8a-5aa8-40e3-abb2-6f1d17ceb967" providerId="AD" clId="Web-{4E8A0E80-5748-8B64-7889-00281F02B4DC}" dt="2025-07-08T14:50:52.510" v="26" actId="20577"/>
          <ac:spMkLst>
            <pc:docMk/>
            <pc:sldMk cId="0" sldId="278"/>
            <ac:spMk id="3" creationId="{00000000-0000-0000-0000-000000000000}"/>
          </ac:spMkLst>
        </pc:spChg>
      </pc:sldChg>
      <pc:sldChg chg="modSp">
        <pc:chgData name="Andrew Brereton" userId="S::m332943@one.merckgroup.com::6299fb8a-5aa8-40e3-abb2-6f1d17ceb967" providerId="AD" clId="Web-{4E8A0E80-5748-8B64-7889-00281F02B4DC}" dt="2025-07-08T14:50:56.964" v="27" actId="20577"/>
        <pc:sldMkLst>
          <pc:docMk/>
          <pc:sldMk cId="0" sldId="279"/>
        </pc:sldMkLst>
        <pc:spChg chg="mod">
          <ac:chgData name="Andrew Brereton" userId="S::m332943@one.merckgroup.com::6299fb8a-5aa8-40e3-abb2-6f1d17ceb967" providerId="AD" clId="Web-{4E8A0E80-5748-8B64-7889-00281F02B4DC}" dt="2025-07-08T14:50:56.964" v="27" actId="20577"/>
          <ac:spMkLst>
            <pc:docMk/>
            <pc:sldMk cId="0" sldId="279"/>
            <ac:spMk id="3" creationId="{00000000-0000-0000-0000-000000000000}"/>
          </ac:spMkLst>
        </pc:spChg>
      </pc:sldChg>
      <pc:sldChg chg="modSp">
        <pc:chgData name="Andrew Brereton" userId="S::m332943@one.merckgroup.com::6299fb8a-5aa8-40e3-abb2-6f1d17ceb967" providerId="AD" clId="Web-{4E8A0E80-5748-8B64-7889-00281F02B4DC}" dt="2025-07-08T14:51:02.761" v="28" actId="20577"/>
        <pc:sldMkLst>
          <pc:docMk/>
          <pc:sldMk cId="0" sldId="280"/>
        </pc:sldMkLst>
        <pc:spChg chg="mod">
          <ac:chgData name="Andrew Brereton" userId="S::m332943@one.merckgroup.com::6299fb8a-5aa8-40e3-abb2-6f1d17ceb967" providerId="AD" clId="Web-{4E8A0E80-5748-8B64-7889-00281F02B4DC}" dt="2025-07-08T14:51:02.761" v="28" actId="20577"/>
          <ac:spMkLst>
            <pc:docMk/>
            <pc:sldMk cId="0" sldId="280"/>
            <ac:spMk id="4" creationId="{00000000-0000-0000-0000-000000000000}"/>
          </ac:spMkLst>
        </pc:spChg>
      </pc:sldChg>
      <pc:sldChg chg="modSp">
        <pc:chgData name="Andrew Brereton" userId="S::m332943@one.merckgroup.com::6299fb8a-5aa8-40e3-abb2-6f1d17ceb967" providerId="AD" clId="Web-{4E8A0E80-5748-8B64-7889-00281F02B4DC}" dt="2025-07-08T14:51:14.792" v="29" actId="20577"/>
        <pc:sldMkLst>
          <pc:docMk/>
          <pc:sldMk cId="0" sldId="281"/>
        </pc:sldMkLst>
        <pc:spChg chg="mod">
          <ac:chgData name="Andrew Brereton" userId="S::m332943@one.merckgroup.com::6299fb8a-5aa8-40e3-abb2-6f1d17ceb967" providerId="AD" clId="Web-{4E8A0E80-5748-8B64-7889-00281F02B4DC}" dt="2025-07-08T14:51:14.792" v="29" actId="20577"/>
          <ac:spMkLst>
            <pc:docMk/>
            <pc:sldMk cId="0" sldId="281"/>
            <ac:spMk id="3" creationId="{00000000-0000-0000-0000-000000000000}"/>
          </ac:spMkLst>
        </pc:spChg>
      </pc:sldChg>
      <pc:sldChg chg="modSp">
        <pc:chgData name="Andrew Brereton" userId="S::m332943@one.merckgroup.com::6299fb8a-5aa8-40e3-abb2-6f1d17ceb967" providerId="AD" clId="Web-{4E8A0E80-5748-8B64-7889-00281F02B4DC}" dt="2025-07-08T14:51:21.480" v="30" actId="20577"/>
        <pc:sldMkLst>
          <pc:docMk/>
          <pc:sldMk cId="0" sldId="282"/>
        </pc:sldMkLst>
        <pc:spChg chg="mod">
          <ac:chgData name="Andrew Brereton" userId="S::m332943@one.merckgroup.com::6299fb8a-5aa8-40e3-abb2-6f1d17ceb967" providerId="AD" clId="Web-{4E8A0E80-5748-8B64-7889-00281F02B4DC}" dt="2025-07-08T14:51:21.480" v="30" actId="20577"/>
          <ac:spMkLst>
            <pc:docMk/>
            <pc:sldMk cId="0" sldId="282"/>
            <ac:spMk id="3" creationId="{00000000-0000-0000-0000-000000000000}"/>
          </ac:spMkLst>
        </pc:spChg>
      </pc:sldChg>
      <pc:sldChg chg="modSp">
        <pc:chgData name="Andrew Brereton" userId="S::m332943@one.merckgroup.com::6299fb8a-5aa8-40e3-abb2-6f1d17ceb967" providerId="AD" clId="Web-{4E8A0E80-5748-8B64-7889-00281F02B4DC}" dt="2025-07-08T14:51:26.918" v="31" actId="20577"/>
        <pc:sldMkLst>
          <pc:docMk/>
          <pc:sldMk cId="0" sldId="283"/>
        </pc:sldMkLst>
        <pc:spChg chg="mod">
          <ac:chgData name="Andrew Brereton" userId="S::m332943@one.merckgroup.com::6299fb8a-5aa8-40e3-abb2-6f1d17ceb967" providerId="AD" clId="Web-{4E8A0E80-5748-8B64-7889-00281F02B4DC}" dt="2025-07-08T14:51:26.918" v="31" actId="20577"/>
          <ac:spMkLst>
            <pc:docMk/>
            <pc:sldMk cId="0" sldId="283"/>
            <ac:spMk id="3" creationId="{00000000-0000-0000-0000-000000000000}"/>
          </ac:spMkLst>
        </pc:spChg>
      </pc:sldChg>
      <pc:sldChg chg="modSp">
        <pc:chgData name="Andrew Brereton" userId="S::m332943@one.merckgroup.com::6299fb8a-5aa8-40e3-abb2-6f1d17ceb967" providerId="AD" clId="Web-{4E8A0E80-5748-8B64-7889-00281F02B4DC}" dt="2025-07-08T14:51:31.637" v="32" actId="20577"/>
        <pc:sldMkLst>
          <pc:docMk/>
          <pc:sldMk cId="0" sldId="285"/>
        </pc:sldMkLst>
        <pc:spChg chg="mod">
          <ac:chgData name="Andrew Brereton" userId="S::m332943@one.merckgroup.com::6299fb8a-5aa8-40e3-abb2-6f1d17ceb967" providerId="AD" clId="Web-{4E8A0E80-5748-8B64-7889-00281F02B4DC}" dt="2025-07-08T14:51:31.637" v="32" actId="20577"/>
          <ac:spMkLst>
            <pc:docMk/>
            <pc:sldMk cId="0" sldId="285"/>
            <ac:spMk id="4" creationId="{00000000-0000-0000-0000-000000000000}"/>
          </ac:spMkLst>
        </pc:spChg>
      </pc:sldChg>
      <pc:sldChg chg="modSp">
        <pc:chgData name="Andrew Brereton" userId="S::m332943@one.merckgroup.com::6299fb8a-5aa8-40e3-abb2-6f1d17ceb967" providerId="AD" clId="Web-{4E8A0E80-5748-8B64-7889-00281F02B4DC}" dt="2025-07-08T14:51:37.606" v="33" actId="20577"/>
        <pc:sldMkLst>
          <pc:docMk/>
          <pc:sldMk cId="3120438" sldId="288"/>
        </pc:sldMkLst>
        <pc:spChg chg="mod">
          <ac:chgData name="Andrew Brereton" userId="S::m332943@one.merckgroup.com::6299fb8a-5aa8-40e3-abb2-6f1d17ceb967" providerId="AD" clId="Web-{4E8A0E80-5748-8B64-7889-00281F02B4DC}" dt="2025-07-08T14:51:37.606" v="33" actId="20577"/>
          <ac:spMkLst>
            <pc:docMk/>
            <pc:sldMk cId="3120438" sldId="288"/>
            <ac:spMk id="3" creationId="{00000000-0000-0000-0000-000000000000}"/>
          </ac:spMkLst>
        </pc:spChg>
      </pc:sldChg>
      <pc:sldChg chg="modSp">
        <pc:chgData name="Andrew Brereton" userId="S::m332943@one.merckgroup.com::6299fb8a-5aa8-40e3-abb2-6f1d17ceb967" providerId="AD" clId="Web-{4E8A0E80-5748-8B64-7889-00281F02B4DC}" dt="2025-07-08T14:51:53.528" v="35" actId="20577"/>
        <pc:sldMkLst>
          <pc:docMk/>
          <pc:sldMk cId="585140547" sldId="292"/>
        </pc:sldMkLst>
        <pc:spChg chg="mod">
          <ac:chgData name="Andrew Brereton" userId="S::m332943@one.merckgroup.com::6299fb8a-5aa8-40e3-abb2-6f1d17ceb967" providerId="AD" clId="Web-{4E8A0E80-5748-8B64-7889-00281F02B4DC}" dt="2025-07-08T14:51:53.528" v="35" actId="20577"/>
          <ac:spMkLst>
            <pc:docMk/>
            <pc:sldMk cId="585140547" sldId="292"/>
            <ac:spMk id="3" creationId="{00000000-0000-0000-0000-000000000000}"/>
          </ac:spMkLst>
        </pc:spChg>
      </pc:sldChg>
      <pc:sldChg chg="modSp">
        <pc:chgData name="Andrew Brereton" userId="S::m332943@one.merckgroup.com::6299fb8a-5aa8-40e3-abb2-6f1d17ceb967" providerId="AD" clId="Web-{4E8A0E80-5748-8B64-7889-00281F02B4DC}" dt="2025-07-08T14:51:48.340" v="34" actId="20577"/>
        <pc:sldMkLst>
          <pc:docMk/>
          <pc:sldMk cId="2888270330" sldId="293"/>
        </pc:sldMkLst>
        <pc:spChg chg="mod">
          <ac:chgData name="Andrew Brereton" userId="S::m332943@one.merckgroup.com::6299fb8a-5aa8-40e3-abb2-6f1d17ceb967" providerId="AD" clId="Web-{4E8A0E80-5748-8B64-7889-00281F02B4DC}" dt="2025-07-08T14:51:48.340" v="34" actId="20577"/>
          <ac:spMkLst>
            <pc:docMk/>
            <pc:sldMk cId="2888270330" sldId="293"/>
            <ac:spMk id="3" creationId="{00000000-0000-0000-0000-000000000000}"/>
          </ac:spMkLst>
        </pc:spChg>
      </pc:sldChg>
    </pc:docChg>
  </pc:docChgLst>
  <pc:docChgLst>
    <pc:chgData name="Tianye Na" userId="9865fede-b014-44f4-82ca-fb8ef37c68e6" providerId="ADAL" clId="{FF126AF2-B7EC-4F11-B25A-69A727432FAD}"/>
    <pc:docChg chg="modSld">
      <pc:chgData name="Tianye Na" userId="9865fede-b014-44f4-82ca-fb8ef37c68e6" providerId="ADAL" clId="{FF126AF2-B7EC-4F11-B25A-69A727432FAD}" dt="2025-07-09T09:24:30.727" v="60" actId="20577"/>
      <pc:docMkLst>
        <pc:docMk/>
      </pc:docMkLst>
      <pc:sldChg chg="modSp mod">
        <pc:chgData name="Tianye Na" userId="9865fede-b014-44f4-82ca-fb8ef37c68e6" providerId="ADAL" clId="{FF126AF2-B7EC-4F11-B25A-69A727432FAD}" dt="2025-07-08T13:44:44.593" v="0" actId="20577"/>
        <pc:sldMkLst>
          <pc:docMk/>
          <pc:sldMk cId="0" sldId="256"/>
        </pc:sldMkLst>
        <pc:spChg chg="mod">
          <ac:chgData name="Tianye Na" userId="9865fede-b014-44f4-82ca-fb8ef37c68e6" providerId="ADAL" clId="{FF126AF2-B7EC-4F11-B25A-69A727432FAD}" dt="2025-07-08T13:44:44.593" v="0" actId="20577"/>
          <ac:spMkLst>
            <pc:docMk/>
            <pc:sldMk cId="0" sldId="256"/>
            <ac:spMk id="2" creationId="{00000000-0000-0000-0000-000000000000}"/>
          </ac:spMkLst>
        </pc:spChg>
      </pc:sldChg>
      <pc:sldChg chg="modSp mod">
        <pc:chgData name="Tianye Na" userId="9865fede-b014-44f4-82ca-fb8ef37c68e6" providerId="ADAL" clId="{FF126AF2-B7EC-4F11-B25A-69A727432FAD}" dt="2025-07-09T09:22:01.619" v="2" actId="20577"/>
        <pc:sldMkLst>
          <pc:docMk/>
          <pc:sldMk cId="0" sldId="257"/>
        </pc:sldMkLst>
        <pc:spChg chg="mod">
          <ac:chgData name="Tianye Na" userId="9865fede-b014-44f4-82ca-fb8ef37c68e6" providerId="ADAL" clId="{FF126AF2-B7EC-4F11-B25A-69A727432FAD}" dt="2025-07-09T09:22:01.619" v="2" actId="20577"/>
          <ac:spMkLst>
            <pc:docMk/>
            <pc:sldMk cId="0" sldId="257"/>
            <ac:spMk id="4" creationId="{00000000-0000-0000-0000-000000000000}"/>
          </ac:spMkLst>
        </pc:spChg>
      </pc:sldChg>
      <pc:sldChg chg="modSp mod">
        <pc:chgData name="Tianye Na" userId="9865fede-b014-44f4-82ca-fb8ef37c68e6" providerId="ADAL" clId="{FF126AF2-B7EC-4F11-B25A-69A727432FAD}" dt="2025-07-09T09:22:06.666" v="4" actId="20577"/>
        <pc:sldMkLst>
          <pc:docMk/>
          <pc:sldMk cId="0" sldId="258"/>
        </pc:sldMkLst>
        <pc:spChg chg="mod">
          <ac:chgData name="Tianye Na" userId="9865fede-b014-44f4-82ca-fb8ef37c68e6" providerId="ADAL" clId="{FF126AF2-B7EC-4F11-B25A-69A727432FAD}" dt="2025-07-09T09:22:06.666" v="4" actId="20577"/>
          <ac:spMkLst>
            <pc:docMk/>
            <pc:sldMk cId="0" sldId="258"/>
            <ac:spMk id="4" creationId="{00000000-0000-0000-0000-000000000000}"/>
          </ac:spMkLst>
        </pc:spChg>
      </pc:sldChg>
      <pc:sldChg chg="modSp mod">
        <pc:chgData name="Tianye Na" userId="9865fede-b014-44f4-82ca-fb8ef37c68e6" providerId="ADAL" clId="{FF126AF2-B7EC-4F11-B25A-69A727432FAD}" dt="2025-07-09T09:22:12.134" v="6" actId="20577"/>
        <pc:sldMkLst>
          <pc:docMk/>
          <pc:sldMk cId="0" sldId="259"/>
        </pc:sldMkLst>
        <pc:spChg chg="mod">
          <ac:chgData name="Tianye Na" userId="9865fede-b014-44f4-82ca-fb8ef37c68e6" providerId="ADAL" clId="{FF126AF2-B7EC-4F11-B25A-69A727432FAD}" dt="2025-07-09T09:22:12.134" v="6" actId="20577"/>
          <ac:spMkLst>
            <pc:docMk/>
            <pc:sldMk cId="0" sldId="259"/>
            <ac:spMk id="4" creationId="{00000000-0000-0000-0000-000000000000}"/>
          </ac:spMkLst>
        </pc:spChg>
      </pc:sldChg>
      <pc:sldChg chg="modSp mod">
        <pc:chgData name="Tianye Na" userId="9865fede-b014-44f4-82ca-fb8ef37c68e6" providerId="ADAL" clId="{FF126AF2-B7EC-4F11-B25A-69A727432FAD}" dt="2025-07-09T09:22:16.375" v="8" actId="20577"/>
        <pc:sldMkLst>
          <pc:docMk/>
          <pc:sldMk cId="0" sldId="260"/>
        </pc:sldMkLst>
        <pc:spChg chg="mod">
          <ac:chgData name="Tianye Na" userId="9865fede-b014-44f4-82ca-fb8ef37c68e6" providerId="ADAL" clId="{FF126AF2-B7EC-4F11-B25A-69A727432FAD}" dt="2025-07-09T09:22:16.375" v="8" actId="20577"/>
          <ac:spMkLst>
            <pc:docMk/>
            <pc:sldMk cId="0" sldId="260"/>
            <ac:spMk id="3" creationId="{00000000-0000-0000-0000-000000000000}"/>
          </ac:spMkLst>
        </pc:spChg>
      </pc:sldChg>
      <pc:sldChg chg="modSp mod">
        <pc:chgData name="Tianye Na" userId="9865fede-b014-44f4-82ca-fb8ef37c68e6" providerId="ADAL" clId="{FF126AF2-B7EC-4F11-B25A-69A727432FAD}" dt="2025-07-09T09:22:21.561" v="10" actId="20577"/>
        <pc:sldMkLst>
          <pc:docMk/>
          <pc:sldMk cId="0" sldId="261"/>
        </pc:sldMkLst>
        <pc:spChg chg="mod">
          <ac:chgData name="Tianye Na" userId="9865fede-b014-44f4-82ca-fb8ef37c68e6" providerId="ADAL" clId="{FF126AF2-B7EC-4F11-B25A-69A727432FAD}" dt="2025-07-09T09:22:21.561" v="10" actId="20577"/>
          <ac:spMkLst>
            <pc:docMk/>
            <pc:sldMk cId="0" sldId="261"/>
            <ac:spMk id="4" creationId="{00000000-0000-0000-0000-000000000000}"/>
          </ac:spMkLst>
        </pc:spChg>
      </pc:sldChg>
      <pc:sldChg chg="modSp mod">
        <pc:chgData name="Tianye Na" userId="9865fede-b014-44f4-82ca-fb8ef37c68e6" providerId="ADAL" clId="{FF126AF2-B7EC-4F11-B25A-69A727432FAD}" dt="2025-07-09T09:22:26.551" v="12" actId="20577"/>
        <pc:sldMkLst>
          <pc:docMk/>
          <pc:sldMk cId="0" sldId="262"/>
        </pc:sldMkLst>
        <pc:spChg chg="mod">
          <ac:chgData name="Tianye Na" userId="9865fede-b014-44f4-82ca-fb8ef37c68e6" providerId="ADAL" clId="{FF126AF2-B7EC-4F11-B25A-69A727432FAD}" dt="2025-07-09T09:22:26.551" v="12" actId="20577"/>
          <ac:spMkLst>
            <pc:docMk/>
            <pc:sldMk cId="0" sldId="262"/>
            <ac:spMk id="3" creationId="{00000000-0000-0000-0000-000000000000}"/>
          </ac:spMkLst>
        </pc:spChg>
      </pc:sldChg>
      <pc:sldChg chg="modSp mod">
        <pc:chgData name="Tianye Na" userId="9865fede-b014-44f4-82ca-fb8ef37c68e6" providerId="ADAL" clId="{FF126AF2-B7EC-4F11-B25A-69A727432FAD}" dt="2025-07-09T09:22:31.075" v="14" actId="20577"/>
        <pc:sldMkLst>
          <pc:docMk/>
          <pc:sldMk cId="0" sldId="263"/>
        </pc:sldMkLst>
        <pc:spChg chg="mod">
          <ac:chgData name="Tianye Na" userId="9865fede-b014-44f4-82ca-fb8ef37c68e6" providerId="ADAL" clId="{FF126AF2-B7EC-4F11-B25A-69A727432FAD}" dt="2025-07-09T09:22:31.075" v="14" actId="20577"/>
          <ac:spMkLst>
            <pc:docMk/>
            <pc:sldMk cId="0" sldId="263"/>
            <ac:spMk id="3" creationId="{00000000-0000-0000-0000-000000000000}"/>
          </ac:spMkLst>
        </pc:spChg>
      </pc:sldChg>
      <pc:sldChg chg="modSp mod">
        <pc:chgData name="Tianye Na" userId="9865fede-b014-44f4-82ca-fb8ef37c68e6" providerId="ADAL" clId="{FF126AF2-B7EC-4F11-B25A-69A727432FAD}" dt="2025-07-09T09:22:35.803" v="16" actId="20577"/>
        <pc:sldMkLst>
          <pc:docMk/>
          <pc:sldMk cId="0" sldId="264"/>
        </pc:sldMkLst>
        <pc:spChg chg="mod">
          <ac:chgData name="Tianye Na" userId="9865fede-b014-44f4-82ca-fb8ef37c68e6" providerId="ADAL" clId="{FF126AF2-B7EC-4F11-B25A-69A727432FAD}" dt="2025-07-09T09:22:35.803" v="16" actId="20577"/>
          <ac:spMkLst>
            <pc:docMk/>
            <pc:sldMk cId="0" sldId="264"/>
            <ac:spMk id="4" creationId="{00000000-0000-0000-0000-000000000000}"/>
          </ac:spMkLst>
        </pc:spChg>
      </pc:sldChg>
      <pc:sldChg chg="modSp mod">
        <pc:chgData name="Tianye Na" userId="9865fede-b014-44f4-82ca-fb8ef37c68e6" providerId="ADAL" clId="{FF126AF2-B7EC-4F11-B25A-69A727432FAD}" dt="2025-07-09T09:22:44.039" v="18" actId="20577"/>
        <pc:sldMkLst>
          <pc:docMk/>
          <pc:sldMk cId="0" sldId="265"/>
        </pc:sldMkLst>
        <pc:spChg chg="mod">
          <ac:chgData name="Tianye Na" userId="9865fede-b014-44f4-82ca-fb8ef37c68e6" providerId="ADAL" clId="{FF126AF2-B7EC-4F11-B25A-69A727432FAD}" dt="2025-07-09T09:22:44.039" v="18" actId="20577"/>
          <ac:spMkLst>
            <pc:docMk/>
            <pc:sldMk cId="0" sldId="265"/>
            <ac:spMk id="4" creationId="{00000000-0000-0000-0000-000000000000}"/>
          </ac:spMkLst>
        </pc:spChg>
      </pc:sldChg>
      <pc:sldChg chg="modSp mod">
        <pc:chgData name="Tianye Na" userId="9865fede-b014-44f4-82ca-fb8ef37c68e6" providerId="ADAL" clId="{FF126AF2-B7EC-4F11-B25A-69A727432FAD}" dt="2025-07-09T09:22:50.440" v="20" actId="20577"/>
        <pc:sldMkLst>
          <pc:docMk/>
          <pc:sldMk cId="0" sldId="266"/>
        </pc:sldMkLst>
        <pc:spChg chg="mod">
          <ac:chgData name="Tianye Na" userId="9865fede-b014-44f4-82ca-fb8ef37c68e6" providerId="ADAL" clId="{FF126AF2-B7EC-4F11-B25A-69A727432FAD}" dt="2025-07-09T09:22:50.440" v="20" actId="20577"/>
          <ac:spMkLst>
            <pc:docMk/>
            <pc:sldMk cId="0" sldId="266"/>
            <ac:spMk id="4" creationId="{00000000-0000-0000-0000-000000000000}"/>
          </ac:spMkLst>
        </pc:spChg>
      </pc:sldChg>
      <pc:sldChg chg="modSp mod">
        <pc:chgData name="Tianye Na" userId="9865fede-b014-44f4-82ca-fb8ef37c68e6" providerId="ADAL" clId="{FF126AF2-B7EC-4F11-B25A-69A727432FAD}" dt="2025-07-09T09:22:56.151" v="22" actId="20577"/>
        <pc:sldMkLst>
          <pc:docMk/>
          <pc:sldMk cId="0" sldId="267"/>
        </pc:sldMkLst>
        <pc:spChg chg="mod">
          <ac:chgData name="Tianye Na" userId="9865fede-b014-44f4-82ca-fb8ef37c68e6" providerId="ADAL" clId="{FF126AF2-B7EC-4F11-B25A-69A727432FAD}" dt="2025-07-09T09:22:56.151" v="22" actId="20577"/>
          <ac:spMkLst>
            <pc:docMk/>
            <pc:sldMk cId="0" sldId="267"/>
            <ac:spMk id="4" creationId="{00000000-0000-0000-0000-000000000000}"/>
          </ac:spMkLst>
        </pc:spChg>
      </pc:sldChg>
      <pc:sldChg chg="modSp mod">
        <pc:chgData name="Tianye Na" userId="9865fede-b014-44f4-82ca-fb8ef37c68e6" providerId="ADAL" clId="{FF126AF2-B7EC-4F11-B25A-69A727432FAD}" dt="2025-07-09T09:23:01.751" v="24" actId="20577"/>
        <pc:sldMkLst>
          <pc:docMk/>
          <pc:sldMk cId="0" sldId="268"/>
        </pc:sldMkLst>
        <pc:spChg chg="mod">
          <ac:chgData name="Tianye Na" userId="9865fede-b014-44f4-82ca-fb8ef37c68e6" providerId="ADAL" clId="{FF126AF2-B7EC-4F11-B25A-69A727432FAD}" dt="2025-07-09T09:23:01.751" v="24" actId="20577"/>
          <ac:spMkLst>
            <pc:docMk/>
            <pc:sldMk cId="0" sldId="268"/>
            <ac:spMk id="4" creationId="{00000000-0000-0000-0000-000000000000}"/>
          </ac:spMkLst>
        </pc:spChg>
      </pc:sldChg>
      <pc:sldChg chg="modSp mod">
        <pc:chgData name="Tianye Na" userId="9865fede-b014-44f4-82ca-fb8ef37c68e6" providerId="ADAL" clId="{FF126AF2-B7EC-4F11-B25A-69A727432FAD}" dt="2025-07-09T09:23:06.679" v="26" actId="20577"/>
        <pc:sldMkLst>
          <pc:docMk/>
          <pc:sldMk cId="0" sldId="269"/>
        </pc:sldMkLst>
        <pc:spChg chg="mod">
          <ac:chgData name="Tianye Na" userId="9865fede-b014-44f4-82ca-fb8ef37c68e6" providerId="ADAL" clId="{FF126AF2-B7EC-4F11-B25A-69A727432FAD}" dt="2025-07-09T09:23:06.679" v="26" actId="20577"/>
          <ac:spMkLst>
            <pc:docMk/>
            <pc:sldMk cId="0" sldId="269"/>
            <ac:spMk id="3" creationId="{00000000-0000-0000-0000-000000000000}"/>
          </ac:spMkLst>
        </pc:spChg>
      </pc:sldChg>
      <pc:sldChg chg="modSp mod">
        <pc:chgData name="Tianye Na" userId="9865fede-b014-44f4-82ca-fb8ef37c68e6" providerId="ADAL" clId="{FF126AF2-B7EC-4F11-B25A-69A727432FAD}" dt="2025-07-09T09:23:11.959" v="28" actId="20577"/>
        <pc:sldMkLst>
          <pc:docMk/>
          <pc:sldMk cId="0" sldId="270"/>
        </pc:sldMkLst>
        <pc:spChg chg="mod">
          <ac:chgData name="Tianye Na" userId="9865fede-b014-44f4-82ca-fb8ef37c68e6" providerId="ADAL" clId="{FF126AF2-B7EC-4F11-B25A-69A727432FAD}" dt="2025-07-09T09:23:11.959" v="28" actId="20577"/>
          <ac:spMkLst>
            <pc:docMk/>
            <pc:sldMk cId="0" sldId="270"/>
            <ac:spMk id="3" creationId="{00000000-0000-0000-0000-000000000000}"/>
          </ac:spMkLst>
        </pc:spChg>
      </pc:sldChg>
      <pc:sldChg chg="modSp mod">
        <pc:chgData name="Tianye Na" userId="9865fede-b014-44f4-82ca-fb8ef37c68e6" providerId="ADAL" clId="{FF126AF2-B7EC-4F11-B25A-69A727432FAD}" dt="2025-07-09T09:23:17.801" v="30" actId="20577"/>
        <pc:sldMkLst>
          <pc:docMk/>
          <pc:sldMk cId="0" sldId="271"/>
        </pc:sldMkLst>
        <pc:spChg chg="mod">
          <ac:chgData name="Tianye Na" userId="9865fede-b014-44f4-82ca-fb8ef37c68e6" providerId="ADAL" clId="{FF126AF2-B7EC-4F11-B25A-69A727432FAD}" dt="2025-07-09T09:23:17.801" v="30" actId="20577"/>
          <ac:spMkLst>
            <pc:docMk/>
            <pc:sldMk cId="0" sldId="271"/>
            <ac:spMk id="4" creationId="{00000000-0000-0000-0000-000000000000}"/>
          </ac:spMkLst>
        </pc:spChg>
      </pc:sldChg>
      <pc:sldChg chg="modSp mod">
        <pc:chgData name="Tianye Na" userId="9865fede-b014-44f4-82ca-fb8ef37c68e6" providerId="ADAL" clId="{FF126AF2-B7EC-4F11-B25A-69A727432FAD}" dt="2025-07-09T09:23:22.711" v="32" actId="20577"/>
        <pc:sldMkLst>
          <pc:docMk/>
          <pc:sldMk cId="0" sldId="272"/>
        </pc:sldMkLst>
        <pc:spChg chg="mod">
          <ac:chgData name="Tianye Na" userId="9865fede-b014-44f4-82ca-fb8ef37c68e6" providerId="ADAL" clId="{FF126AF2-B7EC-4F11-B25A-69A727432FAD}" dt="2025-07-09T09:23:22.711" v="32" actId="20577"/>
          <ac:spMkLst>
            <pc:docMk/>
            <pc:sldMk cId="0" sldId="272"/>
            <ac:spMk id="3" creationId="{00000000-0000-0000-0000-000000000000}"/>
          </ac:spMkLst>
        </pc:spChg>
      </pc:sldChg>
      <pc:sldChg chg="modSp mod">
        <pc:chgData name="Tianye Na" userId="9865fede-b014-44f4-82ca-fb8ef37c68e6" providerId="ADAL" clId="{FF126AF2-B7EC-4F11-B25A-69A727432FAD}" dt="2025-07-09T09:23:26.279" v="34" actId="20577"/>
        <pc:sldMkLst>
          <pc:docMk/>
          <pc:sldMk cId="0" sldId="273"/>
        </pc:sldMkLst>
        <pc:spChg chg="mod">
          <ac:chgData name="Tianye Na" userId="9865fede-b014-44f4-82ca-fb8ef37c68e6" providerId="ADAL" clId="{FF126AF2-B7EC-4F11-B25A-69A727432FAD}" dt="2025-07-09T09:23:26.279" v="34" actId="20577"/>
          <ac:spMkLst>
            <pc:docMk/>
            <pc:sldMk cId="0" sldId="273"/>
            <ac:spMk id="4" creationId="{00000000-0000-0000-0000-000000000000}"/>
          </ac:spMkLst>
        </pc:spChg>
      </pc:sldChg>
      <pc:sldChg chg="modSp mod">
        <pc:chgData name="Tianye Na" userId="9865fede-b014-44f4-82ca-fb8ef37c68e6" providerId="ADAL" clId="{FF126AF2-B7EC-4F11-B25A-69A727432FAD}" dt="2025-07-09T09:23:31.144" v="36" actId="20577"/>
        <pc:sldMkLst>
          <pc:docMk/>
          <pc:sldMk cId="0" sldId="275"/>
        </pc:sldMkLst>
        <pc:spChg chg="mod">
          <ac:chgData name="Tianye Na" userId="9865fede-b014-44f4-82ca-fb8ef37c68e6" providerId="ADAL" clId="{FF126AF2-B7EC-4F11-B25A-69A727432FAD}" dt="2025-07-09T09:23:31.144" v="36" actId="20577"/>
          <ac:spMkLst>
            <pc:docMk/>
            <pc:sldMk cId="0" sldId="275"/>
            <ac:spMk id="4" creationId="{00000000-0000-0000-0000-000000000000}"/>
          </ac:spMkLst>
        </pc:spChg>
      </pc:sldChg>
      <pc:sldChg chg="modSp mod">
        <pc:chgData name="Tianye Na" userId="9865fede-b014-44f4-82ca-fb8ef37c68e6" providerId="ADAL" clId="{FF126AF2-B7EC-4F11-B25A-69A727432FAD}" dt="2025-07-09T09:23:36.488" v="38" actId="20577"/>
        <pc:sldMkLst>
          <pc:docMk/>
          <pc:sldMk cId="0" sldId="276"/>
        </pc:sldMkLst>
        <pc:spChg chg="mod">
          <ac:chgData name="Tianye Na" userId="9865fede-b014-44f4-82ca-fb8ef37c68e6" providerId="ADAL" clId="{FF126AF2-B7EC-4F11-B25A-69A727432FAD}" dt="2025-07-09T09:23:36.488" v="38" actId="20577"/>
          <ac:spMkLst>
            <pc:docMk/>
            <pc:sldMk cId="0" sldId="276"/>
            <ac:spMk id="3" creationId="{00000000-0000-0000-0000-000000000000}"/>
          </ac:spMkLst>
        </pc:spChg>
      </pc:sldChg>
      <pc:sldChg chg="modSp mod">
        <pc:chgData name="Tianye Na" userId="9865fede-b014-44f4-82ca-fb8ef37c68e6" providerId="ADAL" clId="{FF126AF2-B7EC-4F11-B25A-69A727432FAD}" dt="2025-07-09T09:23:41.472" v="40" actId="20577"/>
        <pc:sldMkLst>
          <pc:docMk/>
          <pc:sldMk cId="0" sldId="277"/>
        </pc:sldMkLst>
        <pc:spChg chg="mod">
          <ac:chgData name="Tianye Na" userId="9865fede-b014-44f4-82ca-fb8ef37c68e6" providerId="ADAL" clId="{FF126AF2-B7EC-4F11-B25A-69A727432FAD}" dt="2025-07-09T09:23:41.472" v="40" actId="20577"/>
          <ac:spMkLst>
            <pc:docMk/>
            <pc:sldMk cId="0" sldId="277"/>
            <ac:spMk id="4" creationId="{00000000-0000-0000-0000-000000000000}"/>
          </ac:spMkLst>
        </pc:spChg>
      </pc:sldChg>
      <pc:sldChg chg="modSp mod">
        <pc:chgData name="Tianye Na" userId="9865fede-b014-44f4-82ca-fb8ef37c68e6" providerId="ADAL" clId="{FF126AF2-B7EC-4F11-B25A-69A727432FAD}" dt="2025-07-09T09:23:46.247" v="42" actId="20577"/>
        <pc:sldMkLst>
          <pc:docMk/>
          <pc:sldMk cId="0" sldId="278"/>
        </pc:sldMkLst>
        <pc:spChg chg="mod">
          <ac:chgData name="Tianye Na" userId="9865fede-b014-44f4-82ca-fb8ef37c68e6" providerId="ADAL" clId="{FF126AF2-B7EC-4F11-B25A-69A727432FAD}" dt="2025-07-09T09:23:46.247" v="42" actId="20577"/>
          <ac:spMkLst>
            <pc:docMk/>
            <pc:sldMk cId="0" sldId="278"/>
            <ac:spMk id="3" creationId="{00000000-0000-0000-0000-000000000000}"/>
          </ac:spMkLst>
        </pc:spChg>
      </pc:sldChg>
      <pc:sldChg chg="modSp mod">
        <pc:chgData name="Tianye Na" userId="9865fede-b014-44f4-82ca-fb8ef37c68e6" providerId="ADAL" clId="{FF126AF2-B7EC-4F11-B25A-69A727432FAD}" dt="2025-07-09T09:23:50.922" v="44" actId="20577"/>
        <pc:sldMkLst>
          <pc:docMk/>
          <pc:sldMk cId="0" sldId="279"/>
        </pc:sldMkLst>
        <pc:spChg chg="mod">
          <ac:chgData name="Tianye Na" userId="9865fede-b014-44f4-82ca-fb8ef37c68e6" providerId="ADAL" clId="{FF126AF2-B7EC-4F11-B25A-69A727432FAD}" dt="2025-07-09T09:23:50.922" v="44" actId="20577"/>
          <ac:spMkLst>
            <pc:docMk/>
            <pc:sldMk cId="0" sldId="279"/>
            <ac:spMk id="3" creationId="{00000000-0000-0000-0000-000000000000}"/>
          </ac:spMkLst>
        </pc:spChg>
      </pc:sldChg>
      <pc:sldChg chg="modSp mod">
        <pc:chgData name="Tianye Na" userId="9865fede-b014-44f4-82ca-fb8ef37c68e6" providerId="ADAL" clId="{FF126AF2-B7EC-4F11-B25A-69A727432FAD}" dt="2025-07-09T09:23:55.480" v="46" actId="20577"/>
        <pc:sldMkLst>
          <pc:docMk/>
          <pc:sldMk cId="0" sldId="280"/>
        </pc:sldMkLst>
        <pc:spChg chg="mod">
          <ac:chgData name="Tianye Na" userId="9865fede-b014-44f4-82ca-fb8ef37c68e6" providerId="ADAL" clId="{FF126AF2-B7EC-4F11-B25A-69A727432FAD}" dt="2025-07-09T09:23:55.480" v="46" actId="20577"/>
          <ac:spMkLst>
            <pc:docMk/>
            <pc:sldMk cId="0" sldId="280"/>
            <ac:spMk id="4" creationId="{00000000-0000-0000-0000-000000000000}"/>
          </ac:spMkLst>
        </pc:spChg>
      </pc:sldChg>
      <pc:sldChg chg="modSp mod">
        <pc:chgData name="Tianye Na" userId="9865fede-b014-44f4-82ca-fb8ef37c68e6" providerId="ADAL" clId="{FF126AF2-B7EC-4F11-B25A-69A727432FAD}" dt="2025-07-09T09:23:59.879" v="48" actId="20577"/>
        <pc:sldMkLst>
          <pc:docMk/>
          <pc:sldMk cId="0" sldId="281"/>
        </pc:sldMkLst>
        <pc:spChg chg="mod">
          <ac:chgData name="Tianye Na" userId="9865fede-b014-44f4-82ca-fb8ef37c68e6" providerId="ADAL" clId="{FF126AF2-B7EC-4F11-B25A-69A727432FAD}" dt="2025-07-09T09:23:59.879" v="48" actId="20577"/>
          <ac:spMkLst>
            <pc:docMk/>
            <pc:sldMk cId="0" sldId="281"/>
            <ac:spMk id="3" creationId="{00000000-0000-0000-0000-000000000000}"/>
          </ac:spMkLst>
        </pc:spChg>
      </pc:sldChg>
      <pc:sldChg chg="modSp mod">
        <pc:chgData name="Tianye Na" userId="9865fede-b014-44f4-82ca-fb8ef37c68e6" providerId="ADAL" clId="{FF126AF2-B7EC-4F11-B25A-69A727432FAD}" dt="2025-07-09T09:24:06.119" v="50" actId="20577"/>
        <pc:sldMkLst>
          <pc:docMk/>
          <pc:sldMk cId="0" sldId="282"/>
        </pc:sldMkLst>
        <pc:spChg chg="mod">
          <ac:chgData name="Tianye Na" userId="9865fede-b014-44f4-82ca-fb8ef37c68e6" providerId="ADAL" clId="{FF126AF2-B7EC-4F11-B25A-69A727432FAD}" dt="2025-07-09T09:24:06.119" v="50" actId="20577"/>
          <ac:spMkLst>
            <pc:docMk/>
            <pc:sldMk cId="0" sldId="282"/>
            <ac:spMk id="3" creationId="{00000000-0000-0000-0000-000000000000}"/>
          </ac:spMkLst>
        </pc:spChg>
      </pc:sldChg>
      <pc:sldChg chg="modSp mod">
        <pc:chgData name="Tianye Na" userId="9865fede-b014-44f4-82ca-fb8ef37c68e6" providerId="ADAL" clId="{FF126AF2-B7EC-4F11-B25A-69A727432FAD}" dt="2025-07-09T09:24:11.031" v="52" actId="20577"/>
        <pc:sldMkLst>
          <pc:docMk/>
          <pc:sldMk cId="0" sldId="283"/>
        </pc:sldMkLst>
        <pc:spChg chg="mod">
          <ac:chgData name="Tianye Na" userId="9865fede-b014-44f4-82ca-fb8ef37c68e6" providerId="ADAL" clId="{FF126AF2-B7EC-4F11-B25A-69A727432FAD}" dt="2025-07-09T09:24:11.031" v="52" actId="20577"/>
          <ac:spMkLst>
            <pc:docMk/>
            <pc:sldMk cId="0" sldId="283"/>
            <ac:spMk id="3" creationId="{00000000-0000-0000-0000-000000000000}"/>
          </ac:spMkLst>
        </pc:spChg>
      </pc:sldChg>
      <pc:sldChg chg="modSp mod">
        <pc:chgData name="Tianye Na" userId="9865fede-b014-44f4-82ca-fb8ef37c68e6" providerId="ADAL" clId="{FF126AF2-B7EC-4F11-B25A-69A727432FAD}" dt="2025-07-09T09:24:16.314" v="54" actId="20577"/>
        <pc:sldMkLst>
          <pc:docMk/>
          <pc:sldMk cId="0" sldId="285"/>
        </pc:sldMkLst>
        <pc:spChg chg="mod">
          <ac:chgData name="Tianye Na" userId="9865fede-b014-44f4-82ca-fb8ef37c68e6" providerId="ADAL" clId="{FF126AF2-B7EC-4F11-B25A-69A727432FAD}" dt="2025-07-09T09:24:16.314" v="54" actId="20577"/>
          <ac:spMkLst>
            <pc:docMk/>
            <pc:sldMk cId="0" sldId="285"/>
            <ac:spMk id="4" creationId="{00000000-0000-0000-0000-000000000000}"/>
          </ac:spMkLst>
        </pc:spChg>
      </pc:sldChg>
      <pc:sldChg chg="modSp mod">
        <pc:chgData name="Tianye Na" userId="9865fede-b014-44f4-82ca-fb8ef37c68e6" providerId="ADAL" clId="{FF126AF2-B7EC-4F11-B25A-69A727432FAD}" dt="2025-07-09T09:24:19.878" v="56" actId="20577"/>
        <pc:sldMkLst>
          <pc:docMk/>
          <pc:sldMk cId="3120438" sldId="288"/>
        </pc:sldMkLst>
        <pc:spChg chg="mod">
          <ac:chgData name="Tianye Na" userId="9865fede-b014-44f4-82ca-fb8ef37c68e6" providerId="ADAL" clId="{FF126AF2-B7EC-4F11-B25A-69A727432FAD}" dt="2025-07-09T09:24:19.878" v="56" actId="20577"/>
          <ac:spMkLst>
            <pc:docMk/>
            <pc:sldMk cId="3120438" sldId="288"/>
            <ac:spMk id="3" creationId="{00000000-0000-0000-0000-000000000000}"/>
          </ac:spMkLst>
        </pc:spChg>
      </pc:sldChg>
      <pc:sldChg chg="modSp mod">
        <pc:chgData name="Tianye Na" userId="9865fede-b014-44f4-82ca-fb8ef37c68e6" providerId="ADAL" clId="{FF126AF2-B7EC-4F11-B25A-69A727432FAD}" dt="2025-07-09T09:24:30.727" v="60" actId="20577"/>
        <pc:sldMkLst>
          <pc:docMk/>
          <pc:sldMk cId="585140547" sldId="292"/>
        </pc:sldMkLst>
        <pc:spChg chg="mod">
          <ac:chgData name="Tianye Na" userId="9865fede-b014-44f4-82ca-fb8ef37c68e6" providerId="ADAL" clId="{FF126AF2-B7EC-4F11-B25A-69A727432FAD}" dt="2025-07-09T09:24:30.727" v="60" actId="20577"/>
          <ac:spMkLst>
            <pc:docMk/>
            <pc:sldMk cId="585140547" sldId="292"/>
            <ac:spMk id="3" creationId="{00000000-0000-0000-0000-000000000000}"/>
          </ac:spMkLst>
        </pc:spChg>
      </pc:sldChg>
      <pc:sldChg chg="modSp mod">
        <pc:chgData name="Tianye Na" userId="9865fede-b014-44f4-82ca-fb8ef37c68e6" providerId="ADAL" clId="{FF126AF2-B7EC-4F11-B25A-69A727432FAD}" dt="2025-07-09T09:24:24.135" v="58" actId="20577"/>
        <pc:sldMkLst>
          <pc:docMk/>
          <pc:sldMk cId="2888270330" sldId="293"/>
        </pc:sldMkLst>
        <pc:spChg chg="mod">
          <ac:chgData name="Tianye Na" userId="9865fede-b014-44f4-82ca-fb8ef37c68e6" providerId="ADAL" clId="{FF126AF2-B7EC-4F11-B25A-69A727432FAD}" dt="2025-07-09T09:24:24.135" v="58" actId="20577"/>
          <ac:spMkLst>
            <pc:docMk/>
            <pc:sldMk cId="2888270330" sldId="29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Who can I thank for this awesome package? </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How can I make sure that my model learns as much as possible about a process? </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How do I tweak parameters of the UCB acquisition function</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What can I do if some of my experiments are still running but I need new recommendations for additional experiments? </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What are "</a:t>
            </a:r>
            <a:r>
              <a:rPr lang="en-US" dirty="0" err="1">
                <a:highlight>
                  <a:srgbClr val="FFFF00"/>
                </a:highlight>
              </a:rPr>
              <a:t>pending_experiments</a:t>
            </a:r>
            <a:r>
              <a:rPr lang="en-US" dirty="0">
                <a:highlight>
                  <a:srgbClr val="FFFF00"/>
                </a:highlight>
              </a:rPr>
              <a:t>" good for?</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the pending_experiments keyword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can I manually compute the value of my acquisition function?</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Does </a:t>
            </a:r>
            <a:r>
              <a:rPr lang="en-US" dirty="0" err="1">
                <a:highlight>
                  <a:srgbClr val="FFFF00"/>
                </a:highlight>
              </a:rPr>
              <a:t>BayBE</a:t>
            </a:r>
            <a:r>
              <a:rPr lang="en-US" dirty="0">
                <a:highlight>
                  <a:srgbClr val="FFFF00"/>
                </a:highlight>
              </a:rPr>
              <a:t> support hybrid constraints that operate on both discrete and continuous parameters?</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I want to optimize mixtures.</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How can I set an environment variable for </a:t>
            </a:r>
            <a:r>
              <a:rPr lang="en-US" dirty="0" err="1">
                <a:highlight>
                  <a:srgbClr val="FFFF00"/>
                </a:highlight>
              </a:rPr>
              <a:t>BayBE</a:t>
            </a:r>
            <a:r>
              <a:rPr lang="en-US" dirty="0">
                <a:highlight>
                  <a:srgbClr val="FFFF00"/>
                </a:highlight>
              </a:rPr>
              <a:t> on Windows?</a:t>
            </a:r>
            <a:endParaRPr lang="en-US" dirty="0">
              <a:highlight>
                <a:srgbClr val="FFFF00"/>
              </a:highlight>
              <a:ea typeface="Calibri"/>
              <a:cs typeface="Calibri"/>
            </a:endParaRP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t># Environment Variables</a:t>
            </a:r>
          </a:p>
          <a:p>
            <a:pPr>
              <a:defRPr sz="1100"/>
            </a:pPr>
            <a:r>
              <a:t>Several aspects of </a:t>
            </a:r>
            <a:r>
              <a:rPr err="1"/>
              <a:t>BayBE</a:t>
            </a:r>
            <a:r>
              <a:t> can be configured via environment variables.</a:t>
            </a:r>
          </a:p>
          <a:p>
            <a:pPr>
              <a:defRPr sz="1100"/>
            </a:pPr>
            <a:endParaRPr/>
          </a:p>
          <a:p>
            <a:pPr>
              <a:defRPr sz="1100"/>
            </a:pPr>
            <a:r>
              <a:t>## Basic Instructions</a:t>
            </a:r>
          </a:p>
          <a:p>
            <a:pPr>
              <a:defRPr sz="1100"/>
            </a:pPr>
            <a:r>
              <a:t>Setting an environment variable with the name `ENVVAR_NAME` is best done before calling any Python code, and must also be done in the same session unless made persistent, e.g. via `.</a:t>
            </a:r>
            <a:r>
              <a:rPr err="1"/>
              <a:t>bashrc</a:t>
            </a:r>
            <a:r>
              <a:t>` or similar:</a:t>
            </a:r>
          </a:p>
          <a:p>
            <a:pPr>
              <a:defRPr sz="1100"/>
            </a:pPr>
            <a:endParaRPr/>
          </a:p>
          <a:p>
            <a:pPr>
              <a:defRPr sz="1100"/>
            </a:pPr>
            <a:r>
              <a:t>```bash</a:t>
            </a:r>
          </a:p>
          <a:p>
            <a:pPr>
              <a:defRPr sz="1100"/>
            </a:pPr>
            <a:r>
              <a:t>ENVAR_NAME="</a:t>
            </a:r>
            <a:r>
              <a:rPr err="1"/>
              <a:t>my_value</a:t>
            </a:r>
            <a:r>
              <a:t>"</a:t>
            </a:r>
          </a:p>
          <a:p>
            <a:pPr>
              <a:defRPr sz="1100"/>
            </a:pPr>
            <a:r>
              <a:t>python do_baybe_work.py</a:t>
            </a:r>
          </a:p>
          <a:p>
            <a:pPr>
              <a:defRPr sz="1100"/>
            </a:pPr>
            <a:r>
              <a:t>```</a:t>
            </a:r>
          </a:p>
          <a:p>
            <a:pPr>
              <a:defRPr sz="1100"/>
            </a:pPr>
            <a:r>
              <a:t>Or on Windows:</a:t>
            </a:r>
          </a:p>
          <a:p>
            <a:pPr>
              <a:defRPr sz="1100"/>
            </a:pPr>
            <a:endParaRPr/>
          </a:p>
          <a:p>
            <a:pPr>
              <a:defRPr sz="1100"/>
            </a:pPr>
            <a:r>
              <a:t>```shell</a:t>
            </a:r>
          </a:p>
          <a:p>
            <a:pPr>
              <a:defRPr sz="1100"/>
            </a:pPr>
            <a:r>
              <a:t>set ENVAR_NAME=</a:t>
            </a:r>
            <a:r>
              <a:rPr err="1"/>
              <a:t>my_value</a:t>
            </a:r>
            <a:endParaRPr/>
          </a:p>
          <a:p>
            <a:pPr>
              <a:defRPr sz="1100"/>
            </a:pPr>
            <a:r>
              <a:t>```</a:t>
            </a:r>
          </a:p>
          <a:p>
            <a:pPr>
              <a:defRPr sz="1100"/>
            </a:pPr>
            <a:r>
              <a:t>Note that variables set in this manner are interpreted as text, but converted internally to the needed format. See for instance the [`</a:t>
            </a:r>
            <a:r>
              <a:rPr err="1"/>
              <a:t>strtobool</a:t>
            </a:r>
            <a:r>
              <a:t>`]() converter for values that can be set so </a:t>
            </a:r>
            <a:r>
              <a:rPr err="1"/>
              <a:t>BayBE</a:t>
            </a:r>
            <a:r>
              <a:t> can interpret them as Booleans.</a:t>
            </a:r>
          </a:p>
          <a:p>
            <a:pPr>
              <a:defRPr sz="1100"/>
            </a:pPr>
            <a:endParaRPr/>
          </a:p>
          <a:p>
            <a:pPr>
              <a:defRPr sz="1100"/>
            </a:pPr>
            <a:r>
              <a:t>It is also possible to set environment variables in Python:</a:t>
            </a:r>
          </a:p>
          <a:p>
            <a:pPr>
              <a:defRPr sz="1100"/>
            </a:pPr>
            <a:endParaRPr/>
          </a:p>
          <a:p>
            <a:pPr>
              <a:defRPr sz="1100"/>
            </a:pPr>
            <a:r>
              <a:t>```python</a:t>
            </a:r>
          </a:p>
          <a:p>
            <a:pPr>
              <a:defRPr sz="1100"/>
            </a:pPr>
            <a:r>
              <a:t>import </a:t>
            </a:r>
            <a:r>
              <a:rPr err="1"/>
              <a:t>os</a:t>
            </a:r>
            <a:endParaRPr/>
          </a:p>
          <a:p>
            <a:pPr>
              <a:defRPr sz="1100"/>
            </a:pPr>
            <a:r>
              <a:rPr err="1"/>
              <a:t>os.environ</a:t>
            </a:r>
            <a:r>
              <a:t>["ENVAR_NAME"] = "</a:t>
            </a:r>
            <a:r>
              <a:rPr err="1"/>
              <a:t>my_value</a:t>
            </a:r>
            <a:r>
              <a:t>"</a:t>
            </a:r>
          </a:p>
          <a:p>
            <a:pPr>
              <a:defRPr sz="1100"/>
            </a:pPr>
            <a:r>
              <a:t># proceed with </a:t>
            </a:r>
            <a:r>
              <a:rPr err="1"/>
              <a:t>BayBE</a:t>
            </a:r>
            <a:r>
              <a:t> code ...</a:t>
            </a:r>
          </a:p>
          <a:p>
            <a:pPr>
              <a:defRPr sz="1100"/>
            </a:pPr>
            <a:r>
              <a:t>```</a:t>
            </a:r>
          </a:p>
          <a:p>
            <a:pPr>
              <a:defRPr sz="1100"/>
            </a:pPr>
            <a:r>
              <a:rPr lang="en-US"/>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Where is my cache folder? </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t>☐ Question A: Mypy does not accept my definition of a function for a child class. What went wrong? </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What decorator should you use when overriding methods in subclasses in </a:t>
            </a:r>
            <a:r>
              <a:rPr lang="en-US" dirty="0" err="1">
                <a:highlight>
                  <a:srgbClr val="FFFF00"/>
                </a:highlight>
              </a:rPr>
              <a:t>BayBE</a:t>
            </a:r>
            <a:r>
              <a:rPr lang="en-US" dirty="0">
                <a:highlight>
                  <a:srgbClr val="FFFF00"/>
                </a:highlight>
              </a:rPr>
              <a:t> to make the relationship explicit?</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do I get my next experiment?</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exclude certain parameter configurations when getting recommendations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Can I put constraints on the recommendation space? </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Can </a:t>
            </a:r>
            <a:r>
              <a:rPr lang="en-US" dirty="0" err="1">
                <a:highlight>
                  <a:srgbClr val="FFFF00"/>
                </a:highlight>
              </a:rPr>
              <a:t>BayBE</a:t>
            </a:r>
            <a:r>
              <a:rPr lang="en-US" dirty="0">
                <a:highlight>
                  <a:srgbClr val="FFFF00"/>
                </a:highlight>
              </a:rPr>
              <a:t> explain the recommendations?</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can I compute parameter importance?</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What is the difference between a Pareto objective and a desirability objective?</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What is a recommender?</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Can you explain search space, subspace and search space type?</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What happens if I omit a value from the serialization string?</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default values</a:t>
            </a:r>
          </a:p>
          <a:p>
            <a:pPr>
              <a:defRPr sz="1100"/>
            </a:pPr>
            <a:r>
              <a:t>Just like default values can be omitted when working in Python, they can be omitted from the corresponding serialization string:</a:t>
            </a:r>
          </a:p>
          <a:p>
            <a:pPr>
              <a:defRPr sz="1100"/>
            </a:pPr>
            <a:endParaRPr/>
          </a:p>
          <a:p>
            <a:pPr>
              <a:defRPr sz="1100"/>
            </a:pPr>
            <a:r>
              <a:t>```python</a:t>
            </a:r>
          </a:p>
          <a:p>
            <a:pPr>
              <a:defRPr sz="1100"/>
            </a:pPr>
            <a:r>
              <a:t>from </a:t>
            </a:r>
            <a:r>
              <a:rPr err="1"/>
              <a:t>baybe.parameters</a:t>
            </a:r>
            <a:r>
              <a:t> import </a:t>
            </a:r>
            <a:r>
              <a:rPr err="1"/>
              <a:t>CategoricalParameter</a:t>
            </a:r>
            <a:endParaRPr/>
          </a:p>
          <a:p>
            <a:pPr>
              <a:defRPr sz="1100"/>
            </a:pPr>
            <a:r>
              <a:t>p1 = </a:t>
            </a:r>
            <a:r>
              <a:rPr err="1"/>
              <a:t>CategoricalParameter</a:t>
            </a:r>
            <a:r>
              <a:t>(name="Setting", values=["low", "high"])</a:t>
            </a:r>
          </a:p>
          <a:p>
            <a:pPr>
              <a:defRPr sz="1100"/>
            </a:pPr>
            <a:r>
              <a:t>p2 = </a:t>
            </a:r>
            <a:r>
              <a:rPr err="1"/>
              <a:t>CategoricalParameter</a:t>
            </a:r>
            <a:r>
              <a:t>(name="Setting", values=["low", "high"], encoding="OHE")</a:t>
            </a:r>
          </a:p>
          <a:p>
            <a:pPr>
              <a:defRPr sz="1100"/>
            </a:pPr>
            <a:r>
              <a:t>p1_json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p2_json = """</a:t>
            </a:r>
          </a:p>
          <a:p>
            <a:pPr>
              <a:defRPr sz="1100"/>
            </a:pPr>
            <a:r>
              <a:t>{</a:t>
            </a:r>
          </a:p>
          <a:p>
            <a:pPr>
              <a:defRPr sz="1100"/>
            </a:pPr>
            <a:r>
              <a:t>    "name": "Setting",</a:t>
            </a:r>
          </a:p>
          <a:p>
            <a:pPr>
              <a:defRPr sz="1100"/>
            </a:pPr>
            <a:r>
              <a:t>    "values": ["low", "high"],</a:t>
            </a:r>
          </a:p>
          <a:p>
            <a:pPr>
              <a:defRPr sz="1100"/>
            </a:pPr>
            <a:r>
              <a:t>    "encoding": "OHE"</a:t>
            </a:r>
          </a:p>
          <a:p>
            <a:pPr>
              <a:defRPr sz="1100"/>
            </a:pPr>
            <a:r>
              <a:t>}</a:t>
            </a:r>
          </a:p>
          <a:p>
            <a:pPr>
              <a:defRPr sz="1100"/>
            </a:pPr>
            <a:r>
              <a:t>"""</a:t>
            </a:r>
          </a:p>
          <a:p>
            <a:pPr>
              <a:defRPr sz="1100"/>
            </a:pPr>
            <a:r>
              <a:t>p1_via_json = </a:t>
            </a:r>
            <a:r>
              <a:rPr err="1"/>
              <a:t>CategoricalParameter.from_json</a:t>
            </a:r>
            <a:r>
              <a:t>(p1_json)</a:t>
            </a:r>
          </a:p>
          <a:p>
            <a:pPr>
              <a:defRPr sz="1100"/>
            </a:pPr>
            <a:r>
              <a:t>p2_via_json = </a:t>
            </a:r>
            <a:r>
              <a:rPr err="1"/>
              <a:t>CategoricalParameter.from_json</a:t>
            </a:r>
            <a:r>
              <a:t>(p2_json)</a:t>
            </a:r>
          </a:p>
          <a:p>
            <a:pPr>
              <a:defRPr sz="1100"/>
            </a:pPr>
            <a:r>
              <a:rPr lang="en-US"/>
              <a:t>assert p1 == p1_via_json == p2 == p2_via_json</a:t>
            </a:r>
          </a:p>
          <a:p>
            <a:pPr>
              <a:defRPr sz="1100"/>
            </a:pPr>
            <a:r>
              <a:rPr lang="en-US"/>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How can I efficiently test my code during development without having actual target values?</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can I disable all telemetry in </a:t>
            </a:r>
            <a:r>
              <a:rPr lang="en-US" dirty="0" err="1">
                <a:highlight>
                  <a:srgbClr val="FFFF00"/>
                </a:highlight>
              </a:rPr>
              <a:t>BayBE</a:t>
            </a:r>
            <a:r>
              <a:rPr lang="en-US" dirty="0">
                <a:highlight>
                  <a:srgbClr val="FFFF00"/>
                </a:highlight>
              </a:rPr>
              <a:t>??</a:t>
            </a:r>
            <a:endParaRPr lang="en-US" dirty="0">
              <a:highlight>
                <a:srgbClr val="FFFF00"/>
              </a:highlight>
              <a:ea typeface="Calibri"/>
              <a:cs typeface="Calibri"/>
            </a:endParaRP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For whom does BayBE collect usage statistics?</a:t>
            </a:r>
          </a:p>
          <a:p>
            <a:pPr>
              <a:defRPr sz="1200"/>
            </a:pPr>
            <a:endParaRPr/>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a:t># </a:t>
            </a:r>
            <a:r>
              <a:rPr lang="en-US" err="1"/>
              <a:t>BayBE</a:t>
            </a:r>
            <a:r>
              <a:rPr lang="en-US"/>
              <a:t> - A Bayesian Back End for Design of Experiments</a:t>
            </a:r>
          </a:p>
          <a:p>
            <a:pPr>
              <a:defRPr sz="1100"/>
            </a:pPr>
            <a:r>
              <a:rPr lang="en-US"/>
              <a:t>## Telemetry</a:t>
            </a:r>
          </a:p>
          <a:p>
            <a:pPr>
              <a:defRPr sz="1100"/>
            </a:pPr>
            <a:endParaRPr lang="en-US"/>
          </a:p>
          <a:p>
            <a:pPr>
              <a:defRPr sz="1100"/>
            </a:pPr>
            <a:r>
              <a:rPr lang="en-US" err="1"/>
              <a:t>BayBE</a:t>
            </a:r>
            <a:r>
              <a:rPr lang="en-US"/>
              <a:t> collects anonymous usage statistics **only** for employees of Merck </a:t>
            </a:r>
            <a:r>
              <a:rPr lang="en-US" err="1"/>
              <a:t>KGaA</a:t>
            </a:r>
            <a:r>
              <a:rPr lang="en-US"/>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a:p>
          <a:p>
            <a:pPr>
              <a:defRPr sz="1100"/>
            </a:pPr>
            <a:r>
              <a:rPr lang="en-US"/>
              <a:t>- You can verify the above statements by studying the open-source code in the `telemetry` module.</a:t>
            </a:r>
          </a:p>
          <a:p>
            <a:pPr>
              <a:defRPr sz="1100"/>
            </a:pPr>
            <a:r>
              <a:rPr lang="en-US"/>
              <a:t>- You can always deactivate all telemetry by setting the environment variable  `BAYBE_TELEMETRY_ENABLED` to `false` or `off`. For details please consult  [this page](https://emdgroup.github.io/baybe/stable/userguide/envvars.html#telemetry).</a:t>
            </a:r>
          </a:p>
          <a:p>
            <a:pPr>
              <a:defRPr sz="1100"/>
            </a:pPr>
            <a:r>
              <a:rPr lang="en-US"/>
              <a:t>- If you want to be absolutely sure, you can uninstall internet related packages such as `</a:t>
            </a:r>
            <a:r>
              <a:rPr lang="en-US" err="1"/>
              <a:t>opentelemetry</a:t>
            </a:r>
            <a:r>
              <a:rPr lang="en-US"/>
              <a:t>*` or its secondary dependencies from the environment. Due to the inability of specifying opt-out dependencies, these are installed by default, but the package works without them.</a:t>
            </a:r>
            <a:endParaRPr/>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How should I prepare my pull request?</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Synchronizing Pull Requests</a:t>
            </a:r>
          </a:p>
          <a:p>
            <a:pPr>
              <a:defRPr sz="1100"/>
            </a:pPr>
            <a:r>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a:p>
          <a:p>
            <a:pPr>
              <a:defRPr sz="1100"/>
            </a:pPr>
            <a:r>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a:p>
          <a:p>
            <a:pPr>
              <a:defRPr sz="1100"/>
            </a:pPr>
            <a:r>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a:p>
          <a:p>
            <a:pPr>
              <a:defRPr sz="1100"/>
            </a:pPr>
            <a:r>
              <a:t>&lt;a id="developer-tools"&gt;&lt;/a&gt;</a:t>
            </a:r>
          </a:p>
          <a:p>
            <a:pPr>
              <a:defRPr sz="1100"/>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do you add new experimental measurements to a </a:t>
            </a:r>
            <a:r>
              <a:rPr lang="en-US" dirty="0" err="1">
                <a:highlight>
                  <a:srgbClr val="FFFF00"/>
                </a:highlight>
              </a:rPr>
              <a:t>BayBE</a:t>
            </a:r>
            <a:r>
              <a:rPr lang="en-US" dirty="0">
                <a:highlight>
                  <a:srgbClr val="FFFF00"/>
                </a:highlight>
              </a:rPr>
              <a:t> campaign?</a:t>
            </a:r>
            <a:endParaRPr lang="en-US" dirty="0">
              <a:highlight>
                <a:srgbClr val="FFFF00"/>
              </a:highlight>
              <a:ea typeface="Calibri"/>
              <a:cs typeface="Calibri"/>
            </a:endParaRP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How can I add measurements to the campaigns database?</a:t>
            </a:r>
          </a:p>
          <a:p>
            <a:pPr>
              <a:defRPr sz="1200"/>
            </a:pPr>
            <a:endParaRP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Quick Start</a:t>
            </a:r>
          </a:p>
          <a:p>
            <a:pPr>
              <a:defRPr sz="1100"/>
            </a:pPr>
            <a:r>
              <a:rPr lang="en-US" dirty="0"/>
              <a:t>### The Optimization Loop</a:t>
            </a:r>
          </a:p>
          <a:p>
            <a:pPr>
              <a:defRPr sz="1100"/>
            </a:pPr>
            <a:endParaRPr lang="en-US" dirty="0"/>
          </a:p>
          <a:p>
            <a:pPr>
              <a:defRPr sz="1100"/>
            </a:pPr>
            <a:r>
              <a:rPr lang="en-US"/>
              <a:t>We can now construct a campaign object that brings all pieces of the puzzle together:</a:t>
            </a:r>
          </a:p>
          <a:p>
            <a:pPr>
              <a:defRPr sz="1100"/>
            </a:pPr>
            <a:r>
              <a:rPr lang="en-US" dirty="0"/>
              <a:t>```python</a:t>
            </a:r>
          </a:p>
          <a:p>
            <a:pPr>
              <a:defRPr sz="1100"/>
            </a:pPr>
            <a:r>
              <a:rPr lang="en-US" dirty="0"/>
              <a:t>from </a:t>
            </a:r>
            <a:r>
              <a:rPr lang="en-US" dirty="0" err="1"/>
              <a:t>baybe</a:t>
            </a:r>
            <a:r>
              <a:rPr lang="en-US" dirty="0"/>
              <a:t> import Campaign</a:t>
            </a:r>
          </a:p>
          <a:p>
            <a:pPr>
              <a:defRPr sz="1100"/>
            </a:pPr>
            <a:r>
              <a:rPr lang="en-US" dirty="0"/>
              <a:t>campaign = Campaign(</a:t>
            </a:r>
            <a:r>
              <a:rPr lang="en-US" dirty="0" err="1"/>
              <a:t>searchspace</a:t>
            </a:r>
            <a:r>
              <a:rPr lang="en-US" dirty="0"/>
              <a:t>, objective, recommender)</a:t>
            </a:r>
          </a:p>
          <a:p>
            <a:pPr>
              <a:defRPr sz="1100"/>
            </a:pPr>
            <a:r>
              <a:rPr lang="en-US" dirty="0"/>
              <a:t>```</a:t>
            </a:r>
          </a:p>
          <a:p>
            <a:pPr>
              <a:defRPr sz="1100"/>
            </a:pPr>
            <a:r>
              <a:rPr lang="en-US" dirty="0"/>
              <a:t>With this object at hand, we can start our experimentation cycle.</a:t>
            </a:r>
          </a:p>
          <a:p>
            <a:pPr>
              <a:defRPr sz="1100"/>
            </a:pPr>
            <a:r>
              <a:rPr lang="en-US" dirty="0"/>
              <a:t>In particular:</a:t>
            </a:r>
          </a:p>
          <a:p>
            <a:pPr>
              <a:defRPr sz="1100"/>
            </a:pPr>
            <a:r>
              <a:rPr lang="en-US" dirty="0"/>
              <a:t>* We can ask </a:t>
            </a:r>
            <a:r>
              <a:rPr lang="en-US" dirty="0" err="1"/>
              <a:t>BayBE</a:t>
            </a:r>
            <a:r>
              <a:rPr lang="en-US" dirty="0"/>
              <a:t> to `recommend` new experiments.</a:t>
            </a:r>
          </a:p>
          <a:p>
            <a:pPr>
              <a:defRPr sz="1100"/>
            </a:pPr>
            <a:r>
              <a:rPr lang="en-US" dirty="0"/>
              <a:t>* We can `</a:t>
            </a:r>
            <a:r>
              <a:rPr lang="en-US" dirty="0" err="1"/>
              <a:t>add_measurements</a:t>
            </a:r>
            <a:r>
              <a:rPr lang="en-US" dirty="0"/>
              <a:t>` for certain experimental settings to the campaign’s database.</a:t>
            </a:r>
          </a:p>
          <a:p>
            <a:pPr>
              <a:defRPr sz="1100"/>
            </a:pPr>
            <a:endParaRPr lang="en-US" dirty="0"/>
          </a:p>
          <a:p>
            <a:pPr>
              <a:defRPr sz="1100"/>
            </a:pPr>
            <a:r>
              <a:rPr lang="en-US" dirty="0"/>
              <a:t>Note that these two steps can be performed in any order. In particular, available measurements can be submitted at any time and also several</a:t>
            </a:r>
          </a:p>
          <a:p>
            <a:pPr>
              <a:defRPr sz="1100"/>
            </a:pPr>
            <a:r>
              <a:rPr lang="en-US" dirty="0"/>
              <a:t>times before querying the next recommendations.</a:t>
            </a:r>
          </a:p>
          <a:p>
            <a:pPr>
              <a:defRPr sz="1100"/>
            </a:pPr>
            <a:r>
              <a:rPr lang="en-US" dirty="0"/>
              <a:t>```python</a:t>
            </a:r>
          </a:p>
          <a:p>
            <a:pPr>
              <a:defRPr sz="1100"/>
            </a:pPr>
            <a:r>
              <a:rPr lang="en-US" dirty="0" err="1"/>
              <a:t>df</a:t>
            </a:r>
            <a:r>
              <a:rPr lang="en-US" dirty="0"/>
              <a:t> = </a:t>
            </a:r>
            <a:r>
              <a:rPr lang="en-US" dirty="0" err="1"/>
              <a:t>campaign.recommend</a:t>
            </a:r>
            <a:r>
              <a:rPr lang="en-US" dirty="0"/>
              <a:t>(</a:t>
            </a:r>
            <a:r>
              <a:rPr lang="en-US" dirty="0" err="1"/>
              <a:t>batch_size</a:t>
            </a:r>
            <a:r>
              <a:rPr lang="en-US" dirty="0"/>
              <a:t>=3)</a:t>
            </a:r>
          </a:p>
          <a:p>
            <a:pPr>
              <a:defRPr sz="1100"/>
            </a:pPr>
            <a:r>
              <a:rPr lang="en-US" dirty="0"/>
              <a:t>print(</a:t>
            </a:r>
            <a:r>
              <a:rPr lang="en-US" dirty="0" err="1"/>
              <a:t>df</a:t>
            </a:r>
            <a:r>
              <a:rPr lang="en-US" dirty="0"/>
              <a:t>)</a:t>
            </a:r>
          </a:p>
          <a:p>
            <a:pPr>
              <a:defRPr sz="1100"/>
            </a:pPr>
            <a:r>
              <a:rPr lang="en-US" dirty="0"/>
              <a:t>```</a:t>
            </a:r>
          </a:p>
          <a:p>
            <a:pPr>
              <a:defRPr sz="1100"/>
            </a:pPr>
            <a:r>
              <a:rPr lang="en-US" dirty="0"/>
              <a:t>```none</a:t>
            </a:r>
          </a:p>
          <a:p>
            <a:pPr>
              <a:defRPr sz="1100"/>
            </a:pPr>
            <a:r>
              <a:rPr lang="en-US" dirty="0"/>
              <a:t>   Granularity  Pressure[bar]    Solvent</a:t>
            </a:r>
          </a:p>
          <a:p>
            <a:pPr>
              <a:defRPr sz="1100"/>
            </a:pPr>
            <a:r>
              <a:rPr lang="en-US" dirty="0"/>
              <a:t>15      medium            1.0  Solvent D</a:t>
            </a:r>
          </a:p>
          <a:p>
            <a:pPr>
              <a:defRPr sz="1100"/>
            </a:pPr>
            <a:r>
              <a:rPr lang="en-US" dirty="0"/>
              <a:t>10      coarse           10.0  Solvent C</a:t>
            </a:r>
          </a:p>
          <a:p>
            <a:pPr>
              <a:defRPr sz="1100"/>
            </a:pPr>
            <a:r>
              <a:rPr lang="en-US" dirty="0"/>
              <a:t>29        fine            5.0  Solvent B</a:t>
            </a:r>
          </a:p>
          <a:p>
            <a:pPr>
              <a:defRPr sz="1100"/>
            </a:pPr>
            <a:r>
              <a:rPr lang="en-US" dirty="0"/>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t> </a:t>
            </a:r>
            <a:r>
              <a:rPr lang="en-US"/>
              <a:t>Note that the specific recommendations will depend on both the data already fed to the campaign and the random number generator seed that is used.</a:t>
            </a:r>
          </a:p>
          <a:p>
            <a:pPr>
              <a:defRPr sz="1100"/>
            </a:pPr>
            <a:endParaRPr lang="en-US"/>
          </a:p>
          <a:p>
            <a:pPr>
              <a:defRPr sz="1100"/>
            </a:pPr>
            <a:r>
              <a:rPr lang="en-US"/>
              <a:t>After having conducted the corresponding experiments, we can add our measured targets to the table and feed it back to the campaign:</a:t>
            </a:r>
          </a:p>
          <a:p>
            <a:pPr>
              <a:defRPr sz="1100"/>
            </a:pPr>
            <a:endParaRPr lang="en-US"/>
          </a:p>
          <a:p>
            <a:pPr>
              <a:defRPr sz="1100"/>
            </a:pPr>
            <a:r>
              <a:rPr lang="en-US"/>
              <a:t>```python</a:t>
            </a:r>
          </a:p>
          <a:p>
            <a:pPr>
              <a:defRPr sz="1100"/>
            </a:pPr>
            <a:r>
              <a:rPr lang="en-US" err="1"/>
              <a:t>df</a:t>
            </a:r>
            <a:r>
              <a:rPr lang="en-US"/>
              <a:t>["Yield"] = [79.8, 54.1, 59.4]</a:t>
            </a:r>
          </a:p>
          <a:p>
            <a:pPr>
              <a:defRPr sz="1100"/>
            </a:pPr>
            <a:r>
              <a:rPr lang="en-US" err="1"/>
              <a:t>campaign.add_measurements</a:t>
            </a:r>
            <a:r>
              <a:rPr lang="en-US"/>
              <a:t>(</a:t>
            </a:r>
            <a:r>
              <a:rPr lang="en-US" err="1"/>
              <a:t>df</a:t>
            </a:r>
            <a:r>
              <a:rPr lang="en-US"/>
              <a:t>)</a:t>
            </a:r>
          </a:p>
          <a:p>
            <a:pPr>
              <a:defRPr sz="1100"/>
            </a:pPr>
            <a:r>
              <a:rPr lang="en-US"/>
              <a:t>```</a:t>
            </a:r>
          </a:p>
          <a:p>
            <a:pPr>
              <a:defRPr sz="1100"/>
            </a:pPr>
            <a:endParaRPr lang="en-US"/>
          </a:p>
          <a:p>
            <a:pPr>
              <a:defRPr sz="1100"/>
            </a:pPr>
            <a:r>
              <a:rPr lang="en-US"/>
              <a:t>With the newly arrived data, </a:t>
            </a:r>
            <a:r>
              <a:rPr lang="en-US" err="1"/>
              <a:t>BayBE</a:t>
            </a:r>
            <a:r>
              <a:rPr lang="en-US"/>
              <a:t> can produce a refined design for the next iteration.</a:t>
            </a:r>
          </a:p>
          <a:p>
            <a:pPr>
              <a:defRPr sz="1100"/>
            </a:pPr>
            <a:r>
              <a:rPr lang="en-US"/>
              <a:t>This loop would typically continue until a desired target value has been achieved in</a:t>
            </a:r>
          </a:p>
          <a:p>
            <a:pPr>
              <a:defRPr sz="1100"/>
            </a:pPr>
            <a:r>
              <a:rPr lang="en-US"/>
              <a:t>the experiment.</a:t>
            </a:r>
            <a:endParaRPr/>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can </a:t>
            </a:r>
            <a:r>
              <a:rPr lang="en-US" dirty="0" err="1">
                <a:highlight>
                  <a:srgbClr val="FFFF00"/>
                </a:highlight>
              </a:rPr>
              <a:t>BayBE</a:t>
            </a:r>
            <a:r>
              <a:rPr lang="en-US" dirty="0">
                <a:highlight>
                  <a:srgbClr val="FFFF00"/>
                </a:highlight>
              </a:rPr>
              <a:t> objects be serialized and deserialized to and from JSON?</a:t>
            </a:r>
            <a:endParaRPr lang="en-US" dirty="0">
              <a:highlight>
                <a:srgbClr val="FFFF00"/>
              </a:highlight>
              <a:ea typeface="Calibri"/>
              <a:cs typeface="Calibri"/>
            </a:endParaRP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Can I transform BayBE objects into a different format?</a:t>
            </a:r>
          </a:p>
          <a:p>
            <a:pPr>
              <a:defRPr sz="1200"/>
            </a:pPr>
            <a:endParaRP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a:t># Serialization</a:t>
            </a:r>
          </a:p>
          <a:p>
            <a:pPr>
              <a:defRPr sz="1100"/>
            </a:pPr>
            <a:endParaRPr lang="en-US"/>
          </a:p>
          <a:p>
            <a:pPr>
              <a:defRPr sz="1100"/>
            </a:pPr>
            <a:r>
              <a:rPr lang="en-US" err="1"/>
              <a:t>BayBE</a:t>
            </a:r>
            <a:r>
              <a:rPr lang="en-US"/>
              <a:t> is shipped with a sophisticated serialization engine that allows to </a:t>
            </a:r>
            <a:r>
              <a:rPr lang="en-US" err="1"/>
              <a:t>unstructured´its</a:t>
            </a:r>
            <a:r>
              <a:rPr lang="en-US"/>
              <a:t> objects into basic types and seamlessly reassemble them afterward. This enables a variety of advanced workflows, such as:</a:t>
            </a:r>
          </a:p>
          <a:p>
            <a:pPr>
              <a:defRPr sz="1100"/>
            </a:pPr>
            <a:r>
              <a:rPr lang="en-US"/>
              <a:t>* Persisting objects for later use</a:t>
            </a:r>
          </a:p>
          <a:p>
            <a:pPr>
              <a:defRPr sz="1100"/>
            </a:pPr>
            <a:r>
              <a:rPr lang="en-US"/>
              <a:t>* Transmission and processing outside the Python ecosystem</a:t>
            </a:r>
          </a:p>
          <a:p>
            <a:pPr>
              <a:defRPr sz="1100"/>
            </a:pPr>
            <a:r>
              <a:rPr lang="en-US"/>
              <a:t>* Interaction with APIs and databases</a:t>
            </a:r>
          </a:p>
          <a:p>
            <a:pPr>
              <a:defRPr sz="1100"/>
            </a:pPr>
            <a:r>
              <a:rPr lang="en-US"/>
              <a:t>* Writing configuration files</a:t>
            </a:r>
          </a:p>
          <a:p>
            <a:pPr>
              <a:defRPr sz="1100"/>
            </a:pPr>
            <a:endParaRPr lang="en-US"/>
          </a:p>
          <a:p>
            <a:pPr>
              <a:defRPr sz="1100"/>
            </a:pPr>
            <a:r>
              <a:rPr lang="en-US"/>
              <a:t>Some of these workflows are demonstrated in the sections below.</a:t>
            </a:r>
          </a:p>
          <a:p>
            <a:pPr>
              <a:defRPr sz="1100"/>
            </a:pPr>
            <a:r>
              <a:rPr lang="en-US"/>
              <a:t>## JSON (de-)serialization</a:t>
            </a:r>
          </a:p>
          <a:p>
            <a:pPr>
              <a:defRPr sz="1100"/>
            </a:pPr>
            <a:r>
              <a:rPr lang="en-US"/>
              <a:t>Most </a:t>
            </a:r>
            <a:r>
              <a:rPr lang="en-US" err="1"/>
              <a:t>BayBE</a:t>
            </a:r>
            <a:r>
              <a:rPr lang="en-US"/>
              <a:t> objects can be conveniently serialized into an equivalent JSON representation by calling their `</a:t>
            </a:r>
            <a:r>
              <a:rPr lang="en-US" err="1"/>
              <a:t>to_json</a:t>
            </a:r>
            <a:r>
              <a:rPr lang="en-US"/>
              <a:t>` method.</a:t>
            </a:r>
          </a:p>
          <a:p>
            <a:pPr>
              <a:defRPr sz="1100"/>
            </a:pPr>
            <a:r>
              <a:rPr lang="en-US"/>
              <a:t>The obtained JSON string can then be deserialized via the `</a:t>
            </a:r>
            <a:r>
              <a:rPr lang="en-US" err="1"/>
              <a:t>from_json</a:t>
            </a:r>
            <a:r>
              <a:rPr lang="en-US"/>
              <a:t>` method</a:t>
            </a:r>
          </a:p>
          <a:p>
            <a:pPr>
              <a:defRPr sz="1100"/>
            </a:pPr>
            <a:r>
              <a:rPr lang="en-US"/>
              <a:t>of the corresponding class, which yields an equivalent copy of the original object.</a:t>
            </a:r>
          </a:p>
          <a:p>
            <a:pPr>
              <a:defRPr sz="1100"/>
            </a:pPr>
            <a:endParaRPr lang="en-US"/>
          </a:p>
          <a:p>
            <a:pPr>
              <a:defRPr sz="1100"/>
            </a:pPr>
            <a:r>
              <a:rPr lang="en-US"/>
              <a:t>For example:</a:t>
            </a:r>
          </a:p>
          <a:p>
            <a:pPr>
              <a:defRPr sz="1100"/>
            </a:pPr>
            <a:r>
              <a:rPr lang="en-US"/>
              <a:t>```python</a:t>
            </a:r>
          </a:p>
          <a:p>
            <a:pPr>
              <a:defRPr sz="1100"/>
            </a:pPr>
            <a:r>
              <a:rPr lang="en-US"/>
              <a:t>from </a:t>
            </a:r>
            <a:r>
              <a:rPr lang="en-US" err="1"/>
              <a:t>baybe.parameters</a:t>
            </a:r>
            <a:r>
              <a:rPr lang="en-US"/>
              <a:t> import </a:t>
            </a:r>
            <a:r>
              <a:rPr lang="en-US" err="1"/>
              <a:t>CategoricalParameter</a:t>
            </a:r>
            <a:endParaRPr lang="en-US"/>
          </a:p>
          <a:p>
            <a:pPr>
              <a:defRPr sz="1100"/>
            </a:pPr>
            <a:endParaRPr lang="en-US"/>
          </a:p>
          <a:p>
            <a:pPr>
              <a:defRPr sz="1100"/>
            </a:pPr>
            <a:r>
              <a:rPr lang="en-US"/>
              <a:t>parameter = </a:t>
            </a:r>
            <a:r>
              <a:rPr lang="en-US" err="1"/>
              <a:t>CategoricalParameter</a:t>
            </a:r>
            <a:r>
              <a:rPr lang="en-US"/>
              <a:t>(name="Setting", values=["low", "high"])</a:t>
            </a:r>
          </a:p>
          <a:p>
            <a:pPr>
              <a:defRPr sz="1100"/>
            </a:pPr>
            <a:r>
              <a:rPr lang="en-US" err="1"/>
              <a:t>json_string</a:t>
            </a:r>
            <a:r>
              <a:rPr lang="en-US"/>
              <a:t> = </a:t>
            </a:r>
            <a:r>
              <a:rPr lang="en-US" err="1"/>
              <a:t>parameter.to_json</a:t>
            </a:r>
            <a:r>
              <a:rPr lang="en-US"/>
              <a:t>()</a:t>
            </a:r>
          </a:p>
          <a:p>
            <a:pPr>
              <a:defRPr sz="1100"/>
            </a:pPr>
            <a:r>
              <a:rPr lang="en-US"/>
              <a:t>reconstructed = </a:t>
            </a:r>
            <a:r>
              <a:rPr lang="en-US" err="1"/>
              <a:t>CategoricalParameter.from_json</a:t>
            </a:r>
            <a:r>
              <a:rPr lang="en-US"/>
              <a:t>(</a:t>
            </a:r>
            <a:r>
              <a:rPr lang="en-US" err="1"/>
              <a:t>json_string</a:t>
            </a:r>
            <a:r>
              <a:rPr lang="en-US"/>
              <a:t>)</a:t>
            </a:r>
          </a:p>
          <a:p>
            <a:pPr>
              <a:defRPr sz="1100"/>
            </a:pPr>
            <a:r>
              <a:rPr lang="en-US"/>
              <a:t>assert parameter == reconstructed</a:t>
            </a:r>
          </a:p>
          <a:p>
            <a:pPr>
              <a:defRPr sz="1100"/>
            </a:pPr>
            <a:r>
              <a:rPr lang="en-US"/>
              <a:t>```</a:t>
            </a:r>
          </a:p>
          <a:p>
            <a:pPr>
              <a:defRPr sz="1100"/>
            </a:pPr>
            <a:r>
              <a:rPr lang="en-US"/>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What are the </a:t>
            </a:r>
            <a:r>
              <a:rPr lang="en-US" dirty="0" err="1">
                <a:highlight>
                  <a:srgbClr val="FFFF00"/>
                </a:highlight>
              </a:rPr>
              <a:t>attrs</a:t>
            </a:r>
            <a:r>
              <a:rPr lang="en-US" dirty="0">
                <a:highlight>
                  <a:srgbClr val="FFFF00"/>
                </a:highlight>
              </a:rPr>
              <a:t> and </a:t>
            </a:r>
            <a:r>
              <a:rPr lang="en-US" dirty="0" err="1">
                <a:highlight>
                  <a:srgbClr val="FFFF00"/>
                </a:highlight>
              </a:rPr>
              <a:t>cattrs</a:t>
            </a:r>
            <a:r>
              <a:rPr lang="en-US" dirty="0">
                <a:highlight>
                  <a:srgbClr val="FFFF00"/>
                </a:highlight>
              </a:rPr>
              <a:t> libraries used for?</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How to install </a:t>
            </a:r>
            <a:r>
              <a:rPr lang="en-US" dirty="0" err="1">
                <a:highlight>
                  <a:srgbClr val="FFFF00"/>
                </a:highlight>
              </a:rPr>
              <a:t>BayBE</a:t>
            </a:r>
            <a:r>
              <a:rPr lang="en-US" dirty="0">
                <a:highlight>
                  <a:srgbClr val="FFFF00"/>
                </a:highlight>
              </a:rPr>
              <a:t>?</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kinds of targets are supported by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What type of optimization methods does </a:t>
            </a:r>
            <a:r>
              <a:rPr lang="en-US" dirty="0" err="1">
                <a:highlight>
                  <a:srgbClr val="FFFF00"/>
                </a:highlight>
              </a:rPr>
              <a:t>BayBE</a:t>
            </a:r>
            <a:r>
              <a:rPr lang="en-US" dirty="0">
                <a:highlight>
                  <a:srgbClr val="FFFF00"/>
                </a:highlight>
              </a:rPr>
              <a:t> offer for handling multiple targets in experiments?</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Give me a code example on how to get started with </a:t>
            </a:r>
            <a:r>
              <a:rPr lang="en-US" dirty="0" err="1">
                <a:highlight>
                  <a:srgbClr val="FFFF00"/>
                </a:highlight>
              </a:rPr>
              <a:t>BayBE</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A: I have issues installing </a:t>
            </a:r>
            <a:r>
              <a:rPr lang="en-US" dirty="0" err="1">
                <a:highlight>
                  <a:srgbClr val="FFFF00"/>
                </a:highlight>
              </a:rPr>
              <a:t>BayBE</a:t>
            </a:r>
            <a:r>
              <a:rPr lang="en-US" dirty="0">
                <a:highlight>
                  <a:srgbClr val="FFFF00"/>
                </a:highlight>
              </a:rPr>
              <a:t> on my Mac. How can I solve them? </a:t>
            </a:r>
            <a:endParaRPr lang="en-US" dirty="0">
              <a:highlight>
                <a:srgbClr val="FFFF00"/>
              </a:highlight>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highlight>
                  <a:srgbClr val="FFFF00"/>
                </a:highlight>
              </a:rPr>
              <a:t>x Question B: I have problems with CUDA. What shall I do?</a:t>
            </a:r>
            <a:endParaRPr lang="en-US" dirty="0">
              <a:highlight>
                <a:srgbClr val="FFFF00"/>
              </a:highlight>
              <a:ea typeface="Calibri"/>
              <a:cs typeface="Calibri"/>
            </a:endParaRP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8302</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1</cp:revision>
  <dcterms:created xsi:type="dcterms:W3CDTF">2013-01-27T09:14:16Z</dcterms:created>
  <dcterms:modified xsi:type="dcterms:W3CDTF">2025-07-09T09:25:37Z</dcterms:modified>
  <cp:category/>
</cp:coreProperties>
</file>