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70B15D-BCB4-A89C-E52B-2693018257B3}" v="143" dt="2025-07-10T12:52:26.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0CCE6DDA-E134-4E8B-8E9B-BAF6BC13EEC9}"/>
    <pc:docChg chg="modSld">
      <pc:chgData name="Tianye Na" userId="9865fede-b014-44f4-82ca-fb8ef37c68e6" providerId="ADAL" clId="{0CCE6DDA-E134-4E8B-8E9B-BAF6BC13EEC9}" dt="2025-07-08T13:46:17.822" v="0" actId="20577"/>
      <pc:docMkLst>
        <pc:docMk/>
      </pc:docMkLst>
      <pc:sldChg chg="modSp mod">
        <pc:chgData name="Tianye Na" userId="9865fede-b014-44f4-82ca-fb8ef37c68e6" providerId="ADAL" clId="{0CCE6DDA-E134-4E8B-8E9B-BAF6BC13EEC9}" dt="2025-07-08T13:46:17.822" v="0" actId="20577"/>
        <pc:sldMkLst>
          <pc:docMk/>
          <pc:sldMk cId="0" sldId="256"/>
        </pc:sldMkLst>
        <pc:spChg chg="mod">
          <ac:chgData name="Tianye Na" userId="9865fede-b014-44f4-82ca-fb8ef37c68e6" providerId="ADAL" clId="{0CCE6DDA-E134-4E8B-8E9B-BAF6BC13EEC9}" dt="2025-07-08T13:46:17.822" v="0" actId="20577"/>
          <ac:spMkLst>
            <pc:docMk/>
            <pc:sldMk cId="0" sldId="256"/>
            <ac:spMk id="2" creationId="{00000000-0000-0000-0000-000000000000}"/>
          </ac:spMkLst>
        </pc:spChg>
      </pc:sldChg>
    </pc:docChg>
  </pc:docChgLst>
  <pc:docChgLst>
    <pc:chgData name="Kathrin Skubch" userId="S::m342104@one.merckgroup.com::486cc040-01fa-48a8-ad2f-5f3c3cbc4022" providerId="AD" clId="Web-{A070B15D-BCB4-A89C-E52B-2693018257B3}"/>
    <pc:docChg chg="modSld">
      <pc:chgData name="Kathrin Skubch" userId="S::m342104@one.merckgroup.com::486cc040-01fa-48a8-ad2f-5f3c3cbc4022" providerId="AD" clId="Web-{A070B15D-BCB4-A89C-E52B-2693018257B3}" dt="2025-07-10T12:52:26.824" v="59" actId="20577"/>
      <pc:docMkLst>
        <pc:docMk/>
      </pc:docMkLst>
      <pc:sldChg chg="modSp">
        <pc:chgData name="Kathrin Skubch" userId="S::m342104@one.merckgroup.com::486cc040-01fa-48a8-ad2f-5f3c3cbc4022" providerId="AD" clId="Web-{A070B15D-BCB4-A89C-E52B-2693018257B3}" dt="2025-07-10T12:42:31.353" v="1" actId="20577"/>
        <pc:sldMkLst>
          <pc:docMk/>
          <pc:sldMk cId="0" sldId="257"/>
        </pc:sldMkLst>
        <pc:spChg chg="mod">
          <ac:chgData name="Kathrin Skubch" userId="S::m342104@one.merckgroup.com::486cc040-01fa-48a8-ad2f-5f3c3cbc4022" providerId="AD" clId="Web-{A070B15D-BCB4-A89C-E52B-2693018257B3}" dt="2025-07-10T12:42:31.353" v="1" actId="20577"/>
          <ac:spMkLst>
            <pc:docMk/>
            <pc:sldMk cId="0" sldId="257"/>
            <ac:spMk id="4" creationId="{00000000-0000-0000-0000-000000000000}"/>
          </ac:spMkLst>
        </pc:spChg>
      </pc:sldChg>
      <pc:sldChg chg="modSp">
        <pc:chgData name="Kathrin Skubch" userId="S::m342104@one.merckgroup.com::486cc040-01fa-48a8-ad2f-5f3c3cbc4022" providerId="AD" clId="Web-{A070B15D-BCB4-A89C-E52B-2693018257B3}" dt="2025-07-10T12:43:15.370" v="4" actId="20577"/>
        <pc:sldMkLst>
          <pc:docMk/>
          <pc:sldMk cId="0" sldId="258"/>
        </pc:sldMkLst>
        <pc:spChg chg="mod">
          <ac:chgData name="Kathrin Skubch" userId="S::m342104@one.merckgroup.com::486cc040-01fa-48a8-ad2f-5f3c3cbc4022" providerId="AD" clId="Web-{A070B15D-BCB4-A89C-E52B-2693018257B3}" dt="2025-07-10T12:43:15.370" v="4" actId="20577"/>
          <ac:spMkLst>
            <pc:docMk/>
            <pc:sldMk cId="0" sldId="258"/>
            <ac:spMk id="4" creationId="{00000000-0000-0000-0000-000000000000}"/>
          </ac:spMkLst>
        </pc:spChg>
      </pc:sldChg>
      <pc:sldChg chg="modSp">
        <pc:chgData name="Kathrin Skubch" userId="S::m342104@one.merckgroup.com::486cc040-01fa-48a8-ad2f-5f3c3cbc4022" providerId="AD" clId="Web-{A070B15D-BCB4-A89C-E52B-2693018257B3}" dt="2025-07-10T12:43:36.183" v="6" actId="20577"/>
        <pc:sldMkLst>
          <pc:docMk/>
          <pc:sldMk cId="0" sldId="259"/>
        </pc:sldMkLst>
        <pc:spChg chg="mod">
          <ac:chgData name="Kathrin Skubch" userId="S::m342104@one.merckgroup.com::486cc040-01fa-48a8-ad2f-5f3c3cbc4022" providerId="AD" clId="Web-{A070B15D-BCB4-A89C-E52B-2693018257B3}" dt="2025-07-10T12:43:36.183" v="6" actId="20577"/>
          <ac:spMkLst>
            <pc:docMk/>
            <pc:sldMk cId="0" sldId="259"/>
            <ac:spMk id="3" creationId="{00000000-0000-0000-0000-000000000000}"/>
          </ac:spMkLst>
        </pc:spChg>
      </pc:sldChg>
      <pc:sldChg chg="modSp">
        <pc:chgData name="Kathrin Skubch" userId="S::m342104@one.merckgroup.com::486cc040-01fa-48a8-ad2f-5f3c3cbc4022" providerId="AD" clId="Web-{A070B15D-BCB4-A89C-E52B-2693018257B3}" dt="2025-07-10T12:43:58.308" v="7" actId="20577"/>
        <pc:sldMkLst>
          <pc:docMk/>
          <pc:sldMk cId="0" sldId="261"/>
        </pc:sldMkLst>
        <pc:spChg chg="mod">
          <ac:chgData name="Kathrin Skubch" userId="S::m342104@one.merckgroup.com::486cc040-01fa-48a8-ad2f-5f3c3cbc4022" providerId="AD" clId="Web-{A070B15D-BCB4-A89C-E52B-2693018257B3}" dt="2025-07-10T12:43:58.308" v="7" actId="20577"/>
          <ac:spMkLst>
            <pc:docMk/>
            <pc:sldMk cId="0" sldId="261"/>
            <ac:spMk id="3" creationId="{00000000-0000-0000-0000-000000000000}"/>
          </ac:spMkLst>
        </pc:spChg>
      </pc:sldChg>
      <pc:sldChg chg="modSp">
        <pc:chgData name="Kathrin Skubch" userId="S::m342104@one.merckgroup.com::486cc040-01fa-48a8-ad2f-5f3c3cbc4022" providerId="AD" clId="Web-{A070B15D-BCB4-A89C-E52B-2693018257B3}" dt="2025-07-10T12:44:12.965" v="8" actId="20577"/>
        <pc:sldMkLst>
          <pc:docMk/>
          <pc:sldMk cId="0" sldId="262"/>
        </pc:sldMkLst>
        <pc:spChg chg="mod">
          <ac:chgData name="Kathrin Skubch" userId="S::m342104@one.merckgroup.com::486cc040-01fa-48a8-ad2f-5f3c3cbc4022" providerId="AD" clId="Web-{A070B15D-BCB4-A89C-E52B-2693018257B3}" dt="2025-07-10T12:44:12.965" v="8" actId="20577"/>
          <ac:spMkLst>
            <pc:docMk/>
            <pc:sldMk cId="0" sldId="262"/>
            <ac:spMk id="4" creationId="{00000000-0000-0000-0000-000000000000}"/>
          </ac:spMkLst>
        </pc:spChg>
      </pc:sldChg>
      <pc:sldChg chg="modSp">
        <pc:chgData name="Kathrin Skubch" userId="S::m342104@one.merckgroup.com::486cc040-01fa-48a8-ad2f-5f3c3cbc4022" providerId="AD" clId="Web-{A070B15D-BCB4-A89C-E52B-2693018257B3}" dt="2025-07-10T12:44:26.419" v="10" actId="20577"/>
        <pc:sldMkLst>
          <pc:docMk/>
          <pc:sldMk cId="0" sldId="263"/>
        </pc:sldMkLst>
        <pc:spChg chg="mod">
          <ac:chgData name="Kathrin Skubch" userId="S::m342104@one.merckgroup.com::486cc040-01fa-48a8-ad2f-5f3c3cbc4022" providerId="AD" clId="Web-{A070B15D-BCB4-A89C-E52B-2693018257B3}" dt="2025-07-10T12:44:26.419" v="10" actId="20577"/>
          <ac:spMkLst>
            <pc:docMk/>
            <pc:sldMk cId="0" sldId="263"/>
            <ac:spMk id="3" creationId="{00000000-0000-0000-0000-000000000000}"/>
          </ac:spMkLst>
        </pc:spChg>
      </pc:sldChg>
      <pc:sldChg chg="modSp">
        <pc:chgData name="Kathrin Skubch" userId="S::m342104@one.merckgroup.com::486cc040-01fa-48a8-ad2f-5f3c3cbc4022" providerId="AD" clId="Web-{A070B15D-BCB4-A89C-E52B-2693018257B3}" dt="2025-07-10T12:44:39.075" v="12" actId="20577"/>
        <pc:sldMkLst>
          <pc:docMk/>
          <pc:sldMk cId="0" sldId="264"/>
        </pc:sldMkLst>
        <pc:spChg chg="mod">
          <ac:chgData name="Kathrin Skubch" userId="S::m342104@one.merckgroup.com::486cc040-01fa-48a8-ad2f-5f3c3cbc4022" providerId="AD" clId="Web-{A070B15D-BCB4-A89C-E52B-2693018257B3}" dt="2025-07-10T12:44:39.075" v="12" actId="20577"/>
          <ac:spMkLst>
            <pc:docMk/>
            <pc:sldMk cId="0" sldId="264"/>
            <ac:spMk id="4" creationId="{00000000-0000-0000-0000-000000000000}"/>
          </ac:spMkLst>
        </pc:spChg>
      </pc:sldChg>
      <pc:sldChg chg="modSp">
        <pc:chgData name="Kathrin Skubch" userId="S::m342104@one.merckgroup.com::486cc040-01fa-48a8-ad2f-5f3c3cbc4022" providerId="AD" clId="Web-{A070B15D-BCB4-A89C-E52B-2693018257B3}" dt="2025-07-10T12:45:13.420" v="14" actId="20577"/>
        <pc:sldMkLst>
          <pc:docMk/>
          <pc:sldMk cId="0" sldId="265"/>
        </pc:sldMkLst>
        <pc:spChg chg="mod">
          <ac:chgData name="Kathrin Skubch" userId="S::m342104@one.merckgroup.com::486cc040-01fa-48a8-ad2f-5f3c3cbc4022" providerId="AD" clId="Web-{A070B15D-BCB4-A89C-E52B-2693018257B3}" dt="2025-07-10T12:45:13.420" v="14" actId="20577"/>
          <ac:spMkLst>
            <pc:docMk/>
            <pc:sldMk cId="0" sldId="265"/>
            <ac:spMk id="4" creationId="{00000000-0000-0000-0000-000000000000}"/>
          </ac:spMkLst>
        </pc:spChg>
      </pc:sldChg>
      <pc:sldChg chg="modSp">
        <pc:chgData name="Kathrin Skubch" userId="S::m342104@one.merckgroup.com::486cc040-01fa-48a8-ad2f-5f3c3cbc4022" providerId="AD" clId="Web-{A070B15D-BCB4-A89C-E52B-2693018257B3}" dt="2025-07-10T12:45:31.639" v="16" actId="20577"/>
        <pc:sldMkLst>
          <pc:docMk/>
          <pc:sldMk cId="0" sldId="267"/>
        </pc:sldMkLst>
        <pc:spChg chg="mod">
          <ac:chgData name="Kathrin Skubch" userId="S::m342104@one.merckgroup.com::486cc040-01fa-48a8-ad2f-5f3c3cbc4022" providerId="AD" clId="Web-{A070B15D-BCB4-A89C-E52B-2693018257B3}" dt="2025-07-10T12:45:31.639" v="16" actId="20577"/>
          <ac:spMkLst>
            <pc:docMk/>
            <pc:sldMk cId="0" sldId="267"/>
            <ac:spMk id="4" creationId="{00000000-0000-0000-0000-000000000000}"/>
          </ac:spMkLst>
        </pc:spChg>
      </pc:sldChg>
      <pc:sldChg chg="modSp">
        <pc:chgData name="Kathrin Skubch" userId="S::m342104@one.merckgroup.com::486cc040-01fa-48a8-ad2f-5f3c3cbc4022" providerId="AD" clId="Web-{A070B15D-BCB4-A89C-E52B-2693018257B3}" dt="2025-07-10T12:45:57.281" v="18" actId="20577"/>
        <pc:sldMkLst>
          <pc:docMk/>
          <pc:sldMk cId="0" sldId="268"/>
        </pc:sldMkLst>
        <pc:spChg chg="mod">
          <ac:chgData name="Kathrin Skubch" userId="S::m342104@one.merckgroup.com::486cc040-01fa-48a8-ad2f-5f3c3cbc4022" providerId="AD" clId="Web-{A070B15D-BCB4-A89C-E52B-2693018257B3}" dt="2025-07-10T12:45:57.281" v="18" actId="20577"/>
          <ac:spMkLst>
            <pc:docMk/>
            <pc:sldMk cId="0" sldId="268"/>
            <ac:spMk id="4" creationId="{00000000-0000-0000-0000-000000000000}"/>
          </ac:spMkLst>
        </pc:spChg>
      </pc:sldChg>
      <pc:sldChg chg="modSp">
        <pc:chgData name="Kathrin Skubch" userId="S::m342104@one.merckgroup.com::486cc040-01fa-48a8-ad2f-5f3c3cbc4022" providerId="AD" clId="Web-{A070B15D-BCB4-A89C-E52B-2693018257B3}" dt="2025-07-10T12:46:08.062" v="21" actId="20577"/>
        <pc:sldMkLst>
          <pc:docMk/>
          <pc:sldMk cId="0" sldId="269"/>
        </pc:sldMkLst>
        <pc:spChg chg="mod">
          <ac:chgData name="Kathrin Skubch" userId="S::m342104@one.merckgroup.com::486cc040-01fa-48a8-ad2f-5f3c3cbc4022" providerId="AD" clId="Web-{A070B15D-BCB4-A89C-E52B-2693018257B3}" dt="2025-07-10T12:46:08.062" v="21" actId="20577"/>
          <ac:spMkLst>
            <pc:docMk/>
            <pc:sldMk cId="0" sldId="269"/>
            <ac:spMk id="4" creationId="{00000000-0000-0000-0000-000000000000}"/>
          </ac:spMkLst>
        </pc:spChg>
      </pc:sldChg>
      <pc:sldChg chg="modSp">
        <pc:chgData name="Kathrin Skubch" userId="S::m342104@one.merckgroup.com::486cc040-01fa-48a8-ad2f-5f3c3cbc4022" providerId="AD" clId="Web-{A070B15D-BCB4-A89C-E52B-2693018257B3}" dt="2025-07-10T12:46:45.595" v="23" actId="20577"/>
        <pc:sldMkLst>
          <pc:docMk/>
          <pc:sldMk cId="0" sldId="270"/>
        </pc:sldMkLst>
        <pc:spChg chg="mod">
          <ac:chgData name="Kathrin Skubch" userId="S::m342104@one.merckgroup.com::486cc040-01fa-48a8-ad2f-5f3c3cbc4022" providerId="AD" clId="Web-{A070B15D-BCB4-A89C-E52B-2693018257B3}" dt="2025-07-10T12:46:45.595" v="23" actId="20577"/>
          <ac:spMkLst>
            <pc:docMk/>
            <pc:sldMk cId="0" sldId="270"/>
            <ac:spMk id="3" creationId="{00000000-0000-0000-0000-000000000000}"/>
          </ac:spMkLst>
        </pc:spChg>
      </pc:sldChg>
      <pc:sldChg chg="modSp">
        <pc:chgData name="Kathrin Skubch" userId="S::m342104@one.merckgroup.com::486cc040-01fa-48a8-ad2f-5f3c3cbc4022" providerId="AD" clId="Web-{A070B15D-BCB4-A89C-E52B-2693018257B3}" dt="2025-07-10T12:47:20.252" v="25" actId="20577"/>
        <pc:sldMkLst>
          <pc:docMk/>
          <pc:sldMk cId="0" sldId="272"/>
        </pc:sldMkLst>
        <pc:spChg chg="mod">
          <ac:chgData name="Kathrin Skubch" userId="S::m342104@one.merckgroup.com::486cc040-01fa-48a8-ad2f-5f3c3cbc4022" providerId="AD" clId="Web-{A070B15D-BCB4-A89C-E52B-2693018257B3}" dt="2025-07-10T12:47:20.252" v="25" actId="20577"/>
          <ac:spMkLst>
            <pc:docMk/>
            <pc:sldMk cId="0" sldId="272"/>
            <ac:spMk id="3" creationId="{00000000-0000-0000-0000-000000000000}"/>
          </ac:spMkLst>
        </pc:spChg>
      </pc:sldChg>
      <pc:sldChg chg="modSp">
        <pc:chgData name="Kathrin Skubch" userId="S::m342104@one.merckgroup.com::486cc040-01fa-48a8-ad2f-5f3c3cbc4022" providerId="AD" clId="Web-{A070B15D-BCB4-A89C-E52B-2693018257B3}" dt="2025-07-10T12:47:39.956" v="26" actId="20577"/>
        <pc:sldMkLst>
          <pc:docMk/>
          <pc:sldMk cId="0" sldId="273"/>
        </pc:sldMkLst>
        <pc:spChg chg="mod">
          <ac:chgData name="Kathrin Skubch" userId="S::m342104@one.merckgroup.com::486cc040-01fa-48a8-ad2f-5f3c3cbc4022" providerId="AD" clId="Web-{A070B15D-BCB4-A89C-E52B-2693018257B3}" dt="2025-07-10T12:47:39.956" v="26" actId="20577"/>
          <ac:spMkLst>
            <pc:docMk/>
            <pc:sldMk cId="0" sldId="273"/>
            <ac:spMk id="4" creationId="{00000000-0000-0000-0000-000000000000}"/>
          </ac:spMkLst>
        </pc:spChg>
      </pc:sldChg>
      <pc:sldChg chg="modSp">
        <pc:chgData name="Kathrin Skubch" userId="S::m342104@one.merckgroup.com::486cc040-01fa-48a8-ad2f-5f3c3cbc4022" providerId="AD" clId="Web-{A070B15D-BCB4-A89C-E52B-2693018257B3}" dt="2025-07-10T12:47:51.488" v="28" actId="20577"/>
        <pc:sldMkLst>
          <pc:docMk/>
          <pc:sldMk cId="0" sldId="274"/>
        </pc:sldMkLst>
        <pc:spChg chg="mod">
          <ac:chgData name="Kathrin Skubch" userId="S::m342104@one.merckgroup.com::486cc040-01fa-48a8-ad2f-5f3c3cbc4022" providerId="AD" clId="Web-{A070B15D-BCB4-A89C-E52B-2693018257B3}" dt="2025-07-10T12:47:51.488" v="28" actId="20577"/>
          <ac:spMkLst>
            <pc:docMk/>
            <pc:sldMk cId="0" sldId="274"/>
            <ac:spMk id="3" creationId="{00000000-0000-0000-0000-000000000000}"/>
          </ac:spMkLst>
        </pc:spChg>
      </pc:sldChg>
      <pc:sldChg chg="modSp">
        <pc:chgData name="Kathrin Skubch" userId="S::m342104@one.merckgroup.com::486cc040-01fa-48a8-ad2f-5f3c3cbc4022" providerId="AD" clId="Web-{A070B15D-BCB4-A89C-E52B-2693018257B3}" dt="2025-07-10T12:48:28.661" v="30" actId="20577"/>
        <pc:sldMkLst>
          <pc:docMk/>
          <pc:sldMk cId="0" sldId="275"/>
        </pc:sldMkLst>
        <pc:spChg chg="mod">
          <ac:chgData name="Kathrin Skubch" userId="S::m342104@one.merckgroup.com::486cc040-01fa-48a8-ad2f-5f3c3cbc4022" providerId="AD" clId="Web-{A070B15D-BCB4-A89C-E52B-2693018257B3}" dt="2025-07-10T12:48:28.661" v="30" actId="20577"/>
          <ac:spMkLst>
            <pc:docMk/>
            <pc:sldMk cId="0" sldId="275"/>
            <ac:spMk id="3" creationId="{00000000-0000-0000-0000-000000000000}"/>
          </ac:spMkLst>
        </pc:spChg>
      </pc:sldChg>
      <pc:sldChg chg="modSp">
        <pc:chgData name="Kathrin Skubch" userId="S::m342104@one.merckgroup.com::486cc040-01fa-48a8-ad2f-5f3c3cbc4022" providerId="AD" clId="Web-{A070B15D-BCB4-A89C-E52B-2693018257B3}" dt="2025-07-10T12:49:03.537" v="32" actId="20577"/>
        <pc:sldMkLst>
          <pc:docMk/>
          <pc:sldMk cId="0" sldId="276"/>
        </pc:sldMkLst>
        <pc:spChg chg="mod">
          <ac:chgData name="Kathrin Skubch" userId="S::m342104@one.merckgroup.com::486cc040-01fa-48a8-ad2f-5f3c3cbc4022" providerId="AD" clId="Web-{A070B15D-BCB4-A89C-E52B-2693018257B3}" dt="2025-07-10T12:49:03.537" v="32" actId="20577"/>
          <ac:spMkLst>
            <pc:docMk/>
            <pc:sldMk cId="0" sldId="276"/>
            <ac:spMk id="3" creationId="{00000000-0000-0000-0000-000000000000}"/>
          </ac:spMkLst>
        </pc:spChg>
      </pc:sldChg>
      <pc:sldChg chg="modSp">
        <pc:chgData name="Kathrin Skubch" userId="S::m342104@one.merckgroup.com::486cc040-01fa-48a8-ad2f-5f3c3cbc4022" providerId="AD" clId="Web-{A070B15D-BCB4-A89C-E52B-2693018257B3}" dt="2025-07-10T12:49:23.459" v="35" actId="20577"/>
        <pc:sldMkLst>
          <pc:docMk/>
          <pc:sldMk cId="0" sldId="277"/>
        </pc:sldMkLst>
        <pc:spChg chg="mod">
          <ac:chgData name="Kathrin Skubch" userId="S::m342104@one.merckgroup.com::486cc040-01fa-48a8-ad2f-5f3c3cbc4022" providerId="AD" clId="Web-{A070B15D-BCB4-A89C-E52B-2693018257B3}" dt="2025-07-10T12:49:23.459" v="35" actId="20577"/>
          <ac:spMkLst>
            <pc:docMk/>
            <pc:sldMk cId="0" sldId="277"/>
            <ac:spMk id="3" creationId="{00000000-0000-0000-0000-000000000000}"/>
          </ac:spMkLst>
        </pc:spChg>
      </pc:sldChg>
      <pc:sldChg chg="modSp">
        <pc:chgData name="Kathrin Skubch" userId="S::m342104@one.merckgroup.com::486cc040-01fa-48a8-ad2f-5f3c3cbc4022" providerId="AD" clId="Web-{A070B15D-BCB4-A89C-E52B-2693018257B3}" dt="2025-07-10T12:49:35.553" v="37" actId="20577"/>
        <pc:sldMkLst>
          <pc:docMk/>
          <pc:sldMk cId="0" sldId="279"/>
        </pc:sldMkLst>
        <pc:spChg chg="mod">
          <ac:chgData name="Kathrin Skubch" userId="S::m342104@one.merckgroup.com::486cc040-01fa-48a8-ad2f-5f3c3cbc4022" providerId="AD" clId="Web-{A070B15D-BCB4-A89C-E52B-2693018257B3}" dt="2025-07-10T12:49:35.553" v="37" actId="20577"/>
          <ac:spMkLst>
            <pc:docMk/>
            <pc:sldMk cId="0" sldId="279"/>
            <ac:spMk id="3" creationId="{00000000-0000-0000-0000-000000000000}"/>
          </ac:spMkLst>
        </pc:spChg>
      </pc:sldChg>
      <pc:sldChg chg="modSp">
        <pc:chgData name="Kathrin Skubch" userId="S::m342104@one.merckgroup.com::486cc040-01fa-48a8-ad2f-5f3c3cbc4022" providerId="AD" clId="Web-{A070B15D-BCB4-A89C-E52B-2693018257B3}" dt="2025-07-10T12:49:48.726" v="39" actId="20577"/>
        <pc:sldMkLst>
          <pc:docMk/>
          <pc:sldMk cId="0" sldId="281"/>
        </pc:sldMkLst>
        <pc:spChg chg="mod">
          <ac:chgData name="Kathrin Skubch" userId="S::m342104@one.merckgroup.com::486cc040-01fa-48a8-ad2f-5f3c3cbc4022" providerId="AD" clId="Web-{A070B15D-BCB4-A89C-E52B-2693018257B3}" dt="2025-07-10T12:49:48.726" v="39" actId="20577"/>
          <ac:spMkLst>
            <pc:docMk/>
            <pc:sldMk cId="0" sldId="281"/>
            <ac:spMk id="4" creationId="{00000000-0000-0000-0000-000000000000}"/>
          </ac:spMkLst>
        </pc:spChg>
      </pc:sldChg>
      <pc:sldChg chg="modSp">
        <pc:chgData name="Kathrin Skubch" userId="S::m342104@one.merckgroup.com::486cc040-01fa-48a8-ad2f-5f3c3cbc4022" providerId="AD" clId="Web-{A070B15D-BCB4-A89C-E52B-2693018257B3}" dt="2025-07-10T12:50:33.008" v="43" actId="20577"/>
        <pc:sldMkLst>
          <pc:docMk/>
          <pc:sldMk cId="0" sldId="282"/>
        </pc:sldMkLst>
        <pc:spChg chg="mod">
          <ac:chgData name="Kathrin Skubch" userId="S::m342104@one.merckgroup.com::486cc040-01fa-48a8-ad2f-5f3c3cbc4022" providerId="AD" clId="Web-{A070B15D-BCB4-A89C-E52B-2693018257B3}" dt="2025-07-10T12:50:33.008" v="43" actId="20577"/>
          <ac:spMkLst>
            <pc:docMk/>
            <pc:sldMk cId="0" sldId="282"/>
            <ac:spMk id="3" creationId="{00000000-0000-0000-0000-000000000000}"/>
          </ac:spMkLst>
        </pc:spChg>
      </pc:sldChg>
      <pc:sldChg chg="modSp">
        <pc:chgData name="Kathrin Skubch" userId="S::m342104@one.merckgroup.com::486cc040-01fa-48a8-ad2f-5f3c3cbc4022" providerId="AD" clId="Web-{A070B15D-BCB4-A89C-E52B-2693018257B3}" dt="2025-07-10T12:50:41.180" v="45" actId="20577"/>
        <pc:sldMkLst>
          <pc:docMk/>
          <pc:sldMk cId="0" sldId="284"/>
        </pc:sldMkLst>
        <pc:spChg chg="mod">
          <ac:chgData name="Kathrin Skubch" userId="S::m342104@one.merckgroup.com::486cc040-01fa-48a8-ad2f-5f3c3cbc4022" providerId="AD" clId="Web-{A070B15D-BCB4-A89C-E52B-2693018257B3}" dt="2025-07-10T12:50:41.180" v="45" actId="20577"/>
          <ac:spMkLst>
            <pc:docMk/>
            <pc:sldMk cId="0" sldId="284"/>
            <ac:spMk id="3" creationId="{00000000-0000-0000-0000-000000000000}"/>
          </ac:spMkLst>
        </pc:spChg>
      </pc:sldChg>
      <pc:sldChg chg="modSp">
        <pc:chgData name="Kathrin Skubch" userId="S::m342104@one.merckgroup.com::486cc040-01fa-48a8-ad2f-5f3c3cbc4022" providerId="AD" clId="Web-{A070B15D-BCB4-A89C-E52B-2693018257B3}" dt="2025-07-10T12:50:52.587" v="47" actId="20577"/>
        <pc:sldMkLst>
          <pc:docMk/>
          <pc:sldMk cId="0" sldId="285"/>
        </pc:sldMkLst>
        <pc:spChg chg="mod">
          <ac:chgData name="Kathrin Skubch" userId="S::m342104@one.merckgroup.com::486cc040-01fa-48a8-ad2f-5f3c3cbc4022" providerId="AD" clId="Web-{A070B15D-BCB4-A89C-E52B-2693018257B3}" dt="2025-07-10T12:50:52.587" v="47" actId="20577"/>
          <ac:spMkLst>
            <pc:docMk/>
            <pc:sldMk cId="0" sldId="285"/>
            <ac:spMk id="4" creationId="{00000000-0000-0000-0000-000000000000}"/>
          </ac:spMkLst>
        </pc:spChg>
      </pc:sldChg>
      <pc:sldChg chg="modSp">
        <pc:chgData name="Kathrin Skubch" userId="S::m342104@one.merckgroup.com::486cc040-01fa-48a8-ad2f-5f3c3cbc4022" providerId="AD" clId="Web-{A070B15D-BCB4-A89C-E52B-2693018257B3}" dt="2025-07-10T12:51:03.665" v="49" actId="20577"/>
        <pc:sldMkLst>
          <pc:docMk/>
          <pc:sldMk cId="0" sldId="286"/>
        </pc:sldMkLst>
        <pc:spChg chg="mod">
          <ac:chgData name="Kathrin Skubch" userId="S::m342104@one.merckgroup.com::486cc040-01fa-48a8-ad2f-5f3c3cbc4022" providerId="AD" clId="Web-{A070B15D-BCB4-A89C-E52B-2693018257B3}" dt="2025-07-10T12:51:03.665" v="49" actId="20577"/>
          <ac:spMkLst>
            <pc:docMk/>
            <pc:sldMk cId="0" sldId="286"/>
            <ac:spMk id="3" creationId="{00000000-0000-0000-0000-000000000000}"/>
          </ac:spMkLst>
        </pc:spChg>
      </pc:sldChg>
      <pc:sldChg chg="modSp">
        <pc:chgData name="Kathrin Skubch" userId="S::m342104@one.merckgroup.com::486cc040-01fa-48a8-ad2f-5f3c3cbc4022" providerId="AD" clId="Web-{A070B15D-BCB4-A89C-E52B-2693018257B3}" dt="2025-07-10T12:51:16.057" v="51" actId="20577"/>
        <pc:sldMkLst>
          <pc:docMk/>
          <pc:sldMk cId="0" sldId="287"/>
        </pc:sldMkLst>
        <pc:spChg chg="mod">
          <ac:chgData name="Kathrin Skubch" userId="S::m342104@one.merckgroup.com::486cc040-01fa-48a8-ad2f-5f3c3cbc4022" providerId="AD" clId="Web-{A070B15D-BCB4-A89C-E52B-2693018257B3}" dt="2025-07-10T12:51:16.057" v="51" actId="20577"/>
          <ac:spMkLst>
            <pc:docMk/>
            <pc:sldMk cId="0" sldId="287"/>
            <ac:spMk id="4" creationId="{00000000-0000-0000-0000-000000000000}"/>
          </ac:spMkLst>
        </pc:spChg>
      </pc:sldChg>
      <pc:sldChg chg="modSp">
        <pc:chgData name="Kathrin Skubch" userId="S::m342104@one.merckgroup.com::486cc040-01fa-48a8-ad2f-5f3c3cbc4022" providerId="AD" clId="Web-{A070B15D-BCB4-A89C-E52B-2693018257B3}" dt="2025-07-10T12:51:29.729" v="54" actId="20577"/>
        <pc:sldMkLst>
          <pc:docMk/>
          <pc:sldMk cId="0" sldId="288"/>
        </pc:sldMkLst>
        <pc:spChg chg="mod">
          <ac:chgData name="Kathrin Skubch" userId="S::m342104@one.merckgroup.com::486cc040-01fa-48a8-ad2f-5f3c3cbc4022" providerId="AD" clId="Web-{A070B15D-BCB4-A89C-E52B-2693018257B3}" dt="2025-07-10T12:51:29.729" v="54" actId="20577"/>
          <ac:spMkLst>
            <pc:docMk/>
            <pc:sldMk cId="0" sldId="288"/>
            <ac:spMk id="4" creationId="{00000000-0000-0000-0000-000000000000}"/>
          </ac:spMkLst>
        </pc:spChg>
      </pc:sldChg>
      <pc:sldChg chg="modSp">
        <pc:chgData name="Kathrin Skubch" userId="S::m342104@one.merckgroup.com::486cc040-01fa-48a8-ad2f-5f3c3cbc4022" providerId="AD" clId="Web-{A070B15D-BCB4-A89C-E52B-2693018257B3}" dt="2025-07-10T12:51:48.776" v="56" actId="20577"/>
        <pc:sldMkLst>
          <pc:docMk/>
          <pc:sldMk cId="0" sldId="289"/>
        </pc:sldMkLst>
        <pc:spChg chg="mod">
          <ac:chgData name="Kathrin Skubch" userId="S::m342104@one.merckgroup.com::486cc040-01fa-48a8-ad2f-5f3c3cbc4022" providerId="AD" clId="Web-{A070B15D-BCB4-A89C-E52B-2693018257B3}" dt="2025-07-10T12:51:48.776" v="56" actId="20577"/>
          <ac:spMkLst>
            <pc:docMk/>
            <pc:sldMk cId="0" sldId="289"/>
            <ac:spMk id="3" creationId="{00000000-0000-0000-0000-000000000000}"/>
          </ac:spMkLst>
        </pc:spChg>
      </pc:sldChg>
      <pc:sldChg chg="modSp">
        <pc:chgData name="Kathrin Skubch" userId="S::m342104@one.merckgroup.com::486cc040-01fa-48a8-ad2f-5f3c3cbc4022" providerId="AD" clId="Web-{A070B15D-BCB4-A89C-E52B-2693018257B3}" dt="2025-07-10T12:52:05.824" v="58" actId="20577"/>
        <pc:sldMkLst>
          <pc:docMk/>
          <pc:sldMk cId="0" sldId="290"/>
        </pc:sldMkLst>
        <pc:spChg chg="mod">
          <ac:chgData name="Kathrin Skubch" userId="S::m342104@one.merckgroup.com::486cc040-01fa-48a8-ad2f-5f3c3cbc4022" providerId="AD" clId="Web-{A070B15D-BCB4-A89C-E52B-2693018257B3}" dt="2025-07-10T12:52:05.824" v="58" actId="20577"/>
          <ac:spMkLst>
            <pc:docMk/>
            <pc:sldMk cId="0" sldId="290"/>
            <ac:spMk id="3" creationId="{00000000-0000-0000-0000-000000000000}"/>
          </ac:spMkLst>
        </pc:spChg>
      </pc:sldChg>
      <pc:sldChg chg="modSp">
        <pc:chgData name="Kathrin Skubch" userId="S::m342104@one.merckgroup.com::486cc040-01fa-48a8-ad2f-5f3c3cbc4022" providerId="AD" clId="Web-{A070B15D-BCB4-A89C-E52B-2693018257B3}" dt="2025-07-10T12:52:26.824" v="59" actId="20577"/>
        <pc:sldMkLst>
          <pc:docMk/>
          <pc:sldMk cId="0" sldId="291"/>
        </pc:sldMkLst>
        <pc:spChg chg="mod">
          <ac:chgData name="Kathrin Skubch" userId="S::m342104@one.merckgroup.com::486cc040-01fa-48a8-ad2f-5f3c3cbc4022" providerId="AD" clId="Web-{A070B15D-BCB4-A89C-E52B-2693018257B3}" dt="2025-07-10T12:52:26.824" v="59" actId="20577"/>
          <ac:spMkLst>
            <pc:docMk/>
            <pc:sldMk cId="0" sldId="29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DiscreteExcludeConstraint?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does the </a:t>
            </a:r>
            <a:r>
              <a:rPr dirty="0" err="1"/>
              <a:t>DiscreteExcludeConstraint</a:t>
            </a:r>
            <a:r>
              <a:rPr dirty="0"/>
              <a:t> do in </a:t>
            </a:r>
            <a:r>
              <a:rPr dirty="0" err="1"/>
              <a:t>BayBE</a:t>
            </a:r>
            <a:r>
              <a:rPr dirty="0"/>
              <a:t>?</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Polars do?</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deactivate the use of Polars in </a:t>
            </a:r>
            <a:r>
              <a:rPr dirty="0" err="1"/>
              <a:t>BayBE</a:t>
            </a:r>
            <a:r>
              <a:rPr dirty="0"/>
              <a:t>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I enable single precision in </a:t>
            </a:r>
            <a:r>
              <a:rPr dirty="0" err="1"/>
              <a:t>BayBE</a:t>
            </a:r>
            <a:r>
              <a:rPr dirty="0"/>
              <a:t> for NumPy and </a:t>
            </a:r>
            <a:r>
              <a:rPr dirty="0" err="1"/>
              <a:t>PyTorch</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model different bases for my reaction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What types of encoding are supported for </a:t>
            </a:r>
            <a:r>
              <a:rPr dirty="0" err="1"/>
              <a:t>CategoricalParameter</a:t>
            </a:r>
            <a:r>
              <a:rPr dirty="0"/>
              <a:t>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a:t>
            </a:r>
            <a:r>
              <a:rPr dirty="0" err="1"/>
              <a:t>BayBE</a:t>
            </a:r>
            <a:r>
              <a:rPr dirty="0"/>
              <a:t>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encode a parameter in BayBE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does </a:t>
            </a:r>
            <a:r>
              <a:rPr dirty="0" err="1"/>
              <a:t>BayBE</a:t>
            </a:r>
            <a:r>
              <a:rPr dirty="0"/>
              <a:t>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I have a multi-stage experimental strategy. I want to start with a few random batches to get initial data, then switch to a different recommender for exploration, and finally use the powerful ?</a:t>
            </a:r>
            <a:r>
              <a:rPr dirty="0" err="1"/>
              <a:t>BotorchRecommender</a:t>
            </a:r>
            <a:r>
              <a:rPr dirty="0"/>
              <a:t> for exploitation. The ?</a:t>
            </a:r>
            <a:r>
              <a:rPr dirty="0" err="1"/>
              <a:t>TwoPhaseMetaRecommender</a:t>
            </a:r>
            <a:r>
              <a:rPr dirty="0"/>
              <a:t> seems too simple for this. How can I implement this three-stage sequence, and what happens once the sequence is finished?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attribute controls when the TwoPhaseMetaRecommender switches between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I define constraints for my parameters?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search spaces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docstring convention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Where should attribute docstrings be placed when writing `</a:t>
            </a:r>
            <a:r>
              <a:rPr dirty="0" err="1"/>
              <a:t>attrs</a:t>
            </a:r>
            <a:r>
              <a:rPr dirty="0"/>
              <a:t>` classes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do I convert my pandas </a:t>
            </a:r>
            <a:r>
              <a:rPr dirty="0" err="1"/>
              <a:t>dataframe</a:t>
            </a:r>
            <a:r>
              <a:rPr dirty="0"/>
              <a:t> into a </a:t>
            </a:r>
            <a:r>
              <a:rPr dirty="0" err="1"/>
              <a:t>BayBE</a:t>
            </a:r>
            <a:r>
              <a:rPr dirty="0"/>
              <a:t>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a:t>
            </a:r>
            <a:r>
              <a:rPr dirty="0"/>
              <a:t> Question A: Which method can be used to create a discrete subspace with a simplex constraint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deserialize a class with abbreviated class variables?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can classes with an abbreviation class variable be deserialized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A: How can the hierarchical structure of </a:t>
            </a:r>
            <a:r>
              <a:rPr dirty="0" err="1"/>
              <a:t>BayBE</a:t>
            </a:r>
            <a:r>
              <a:rPr dirty="0"/>
              <a:t> objects like Objectives and Targets be represented in a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encode targets in BayBE?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does the </a:t>
            </a:r>
            <a:r>
              <a:rPr dirty="0" err="1"/>
              <a:t>simulate_experiment</a:t>
            </a:r>
            <a:r>
              <a:rPr dirty="0"/>
              <a:t> function in </a:t>
            </a:r>
            <a:r>
              <a:rPr dirty="0" err="1"/>
              <a:t>BayBE</a:t>
            </a:r>
            <a:r>
              <a:rPr dirty="0"/>
              <a:t> return?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How do I simulate multiple scenarios? </a:t>
            </a:r>
            <a:r>
              <a:rPr dirty="0" err="1"/>
              <a:t>Im</a:t>
            </a:r>
            <a:r>
              <a:rPr dirty="0"/>
              <a:t>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surrogate models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install BayBE in editable mode from a local clone?</a:t>
            </a:r>
          </a:p>
        </p:txBody>
      </p:sp>
      <p:sp>
        <p:nvSpPr>
          <p:cNvPr id="4" name="TextBox 3"/>
          <p:cNvSpPr txBox="1"/>
          <p:nvPr/>
        </p:nvSpPr>
        <p:spPr>
          <a:xfrm>
            <a:off x="365760" y="1645920"/>
            <a:ext cx="8412480" cy="646331"/>
          </a:xfrm>
          <a:prstGeom prst="rect">
            <a:avLst/>
          </a:prstGeom>
          <a:solidFill>
            <a:srgbClr val="DCEBFF"/>
          </a:solidFill>
        </p:spPr>
        <p:txBody>
          <a:bodyPr wrap="square" lIns="91440" tIns="45720" rIns="91440" bIns="45720" anchor="t">
            <a:spAutoFit/>
          </a:bodyPr>
          <a:lstStyle/>
          <a:p>
            <a:pPr>
              <a:defRPr sz="1200"/>
            </a:pPr>
            <a:r>
              <a:rPr lang="en-US" dirty="0"/>
              <a:t>X </a:t>
            </a:r>
            <a:r>
              <a:rPr dirty="0"/>
              <a:t> Question B: I want to contribute to the </a:t>
            </a:r>
            <a:r>
              <a:rPr dirty="0" err="1"/>
              <a:t>BayBE</a:t>
            </a:r>
            <a:r>
              <a:rPr dirty="0"/>
              <a:t>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support for surrogates? Could you tell me about custom model support?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 Question</a:t>
            </a:r>
            <a:r>
              <a:rPr dirty="0"/>
              <a:t> B: Can custom ONNX models be retrained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Can </a:t>
            </a:r>
            <a:r>
              <a:rPr dirty="0" err="1"/>
              <a:t>NumericalTarget</a:t>
            </a:r>
            <a:r>
              <a:rPr dirty="0"/>
              <a:t> in </a:t>
            </a:r>
            <a:r>
              <a:rPr dirty="0" err="1"/>
              <a:t>BayBE</a:t>
            </a:r>
            <a:r>
              <a:rPr dirty="0"/>
              <a:t> be used for modeling categorical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does transfer learning mean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I do transfer learning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How do I install </a:t>
            </a:r>
            <a:r>
              <a:rPr dirty="0" err="1"/>
              <a:t>BayBE</a:t>
            </a:r>
            <a:r>
              <a:rPr dirty="0"/>
              <a:t>? Walk me through the installation process for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lIns="91440" tIns="45720" rIns="91440" bIns="45720" anchor="t">
            <a:spAutoFit/>
          </a:bodyPr>
          <a:lstStyle/>
          <a:p>
            <a:pPr>
              <a:defRPr sz="1200"/>
            </a:pPr>
            <a:r>
              <a:rPr lang="en-US"/>
              <a:t>X</a:t>
            </a:r>
            <a:r>
              <a:t> Question A: I am starting a new optimization project. I know which experimental factors I can control (like ?Temperature and </a:t>
            </a:r>
            <a:r>
              <a:rPr dirty="0"/>
              <a:t>?Solvent) and I know what I want to maximize (the ?Yield of a reaction). According to the documentation. How can I create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causes the recommendation cache in a BayBE Campaign to be invalidated?</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How do I specify that points can be recommended again (in subsequent experiments) when previous experiments are </a:t>
            </a:r>
            <a:r>
              <a:rPr dirty="0"/>
              <a:t>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What does the </a:t>
            </a:r>
            <a:r>
              <a:rPr dirty="0" err="1"/>
              <a:t>DiscreteLinkedParametersConstraint</a:t>
            </a:r>
            <a:r>
              <a:rPr dirty="0"/>
              <a:t> ensure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constrain the temperature parameter of my experiment</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B: What is the purpose of </a:t>
            </a:r>
            <a:r>
              <a:rPr dirty="0" err="1"/>
              <a:t>ThresholdCondition</a:t>
            </a:r>
            <a:r>
              <a:rPr dirty="0"/>
              <a:t> in </a:t>
            </a:r>
            <a:r>
              <a:rPr dirty="0" err="1"/>
              <a:t>BayBE</a:t>
            </a:r>
            <a:r>
              <a:rPr dirty="0"/>
              <a:t>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8952</Words>
  <Application>Microsoft Office PowerPoint</Application>
  <PresentationFormat>On-screen Show (4:3)</PresentationFormat>
  <Paragraphs>642</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47</cp:revision>
  <dcterms:created xsi:type="dcterms:W3CDTF">2013-01-27T09:14:16Z</dcterms:created>
  <dcterms:modified xsi:type="dcterms:W3CDTF">2025-07-10T12:52:31Z</dcterms:modified>
  <cp:category/>
</cp:coreProperties>
</file>