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43"/>
  </p:notesMasterIdLst>
  <p:handoutMasterIdLst>
    <p:handoutMasterId r:id="rId44"/>
  </p:handoutMasterIdLst>
  <p:sldIdLst>
    <p:sldId id="350" r:id="rId5"/>
    <p:sldId id="365" r:id="rId6"/>
    <p:sldId id="356" r:id="rId7"/>
    <p:sldId id="361" r:id="rId8"/>
    <p:sldId id="387" r:id="rId9"/>
    <p:sldId id="353" r:id="rId10"/>
    <p:sldId id="410" r:id="rId11"/>
    <p:sldId id="411" r:id="rId12"/>
    <p:sldId id="368" r:id="rId13"/>
    <p:sldId id="374" r:id="rId14"/>
    <p:sldId id="384" r:id="rId15"/>
    <p:sldId id="390" r:id="rId16"/>
    <p:sldId id="391" r:id="rId17"/>
    <p:sldId id="375" r:id="rId18"/>
    <p:sldId id="376" r:id="rId19"/>
    <p:sldId id="392"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 id="369" r:id="rId38"/>
    <p:sldId id="383" r:id="rId39"/>
    <p:sldId id="385" r:id="rId40"/>
    <p:sldId id="372" r:id="rId41"/>
    <p:sldId id="34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27" autoAdjust="0"/>
  </p:normalViewPr>
  <p:slideViewPr>
    <p:cSldViewPr snapToGrid="0">
      <p:cViewPr varScale="1">
        <p:scale>
          <a:sx n="64" d="100"/>
          <a:sy n="64" d="100"/>
        </p:scale>
        <p:origin x="712"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Overall_Result!$C$23</c:f>
              <c:strCache>
                <c:ptCount val="1"/>
                <c:pt idx="0">
                  <c:v>Impressions</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Overall_Result!$B$24:$B$33</c:f>
              <c:strCache>
                <c:ptCount val="10"/>
                <c:pt idx="0">
                  <c:v>Turn1</c:v>
                </c:pt>
                <c:pt idx="1">
                  <c:v>Turn2</c:v>
                </c:pt>
                <c:pt idx="2">
                  <c:v>Turn3</c:v>
                </c:pt>
                <c:pt idx="3">
                  <c:v>Turn4</c:v>
                </c:pt>
                <c:pt idx="4">
                  <c:v>Turn5</c:v>
                </c:pt>
                <c:pt idx="5">
                  <c:v>Turn6</c:v>
                </c:pt>
                <c:pt idx="6">
                  <c:v>Turn7</c:v>
                </c:pt>
                <c:pt idx="7">
                  <c:v>Turn8</c:v>
                </c:pt>
                <c:pt idx="8">
                  <c:v>Turn9</c:v>
                </c:pt>
                <c:pt idx="9">
                  <c:v>Turn10</c:v>
                </c:pt>
              </c:strCache>
            </c:strRef>
          </c:cat>
          <c:val>
            <c:numRef>
              <c:f>Overall_Result!$C$24:$C$33</c:f>
              <c:numCache>
                <c:formatCode>_(* #,##0.000_);_(* \(#,##0.000\);_(* "-"??_);_(@_)</c:formatCode>
                <c:ptCount val="10"/>
                <c:pt idx="0">
                  <c:v>0</c:v>
                </c:pt>
                <c:pt idx="1">
                  <c:v>1.9556648659614798E-3</c:v>
                </c:pt>
                <c:pt idx="2">
                  <c:v>2.0863790441952378E-2</c:v>
                </c:pt>
                <c:pt idx="3">
                  <c:v>0.26844865490351238</c:v>
                </c:pt>
                <c:pt idx="4">
                  <c:v>0.24942130492074702</c:v>
                </c:pt>
                <c:pt idx="5">
                  <c:v>0.27101678708492</c:v>
                </c:pt>
                <c:pt idx="6">
                  <c:v>0.40719894274872831</c:v>
                </c:pt>
                <c:pt idx="7">
                  <c:v>0.40389671512722158</c:v>
                </c:pt>
                <c:pt idx="8">
                  <c:v>0.61821268191937839</c:v>
                </c:pt>
                <c:pt idx="9">
                  <c:v>1</c:v>
                </c:pt>
              </c:numCache>
            </c:numRef>
          </c:val>
          <c:smooth val="0"/>
          <c:extLst>
            <c:ext xmlns:c16="http://schemas.microsoft.com/office/drawing/2014/chart" uri="{C3380CC4-5D6E-409C-BE32-E72D297353CC}">
              <c16:uniqueId val="{00000000-B932-4E78-BB40-D8B044E8B8EB}"/>
            </c:ext>
          </c:extLst>
        </c:ser>
        <c:ser>
          <c:idx val="1"/>
          <c:order val="1"/>
          <c:tx>
            <c:strRef>
              <c:f>Overall_Result!$D$23</c:f>
              <c:strCache>
                <c:ptCount val="1"/>
                <c:pt idx="0">
                  <c:v>Clicks</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Overall_Result!$B$24:$B$33</c:f>
              <c:strCache>
                <c:ptCount val="10"/>
                <c:pt idx="0">
                  <c:v>Turn1</c:v>
                </c:pt>
                <c:pt idx="1">
                  <c:v>Turn2</c:v>
                </c:pt>
                <c:pt idx="2">
                  <c:v>Turn3</c:v>
                </c:pt>
                <c:pt idx="3">
                  <c:v>Turn4</c:v>
                </c:pt>
                <c:pt idx="4">
                  <c:v>Turn5</c:v>
                </c:pt>
                <c:pt idx="5">
                  <c:v>Turn6</c:v>
                </c:pt>
                <c:pt idx="6">
                  <c:v>Turn7</c:v>
                </c:pt>
                <c:pt idx="7">
                  <c:v>Turn8</c:v>
                </c:pt>
                <c:pt idx="8">
                  <c:v>Turn9</c:v>
                </c:pt>
                <c:pt idx="9">
                  <c:v>Turn10</c:v>
                </c:pt>
              </c:strCache>
            </c:strRef>
          </c:cat>
          <c:val>
            <c:numRef>
              <c:f>Overall_Result!$D$24:$D$33</c:f>
              <c:numCache>
                <c:formatCode>_(* #,##0.000_);_(* \(#,##0.000\);_(* "-"??_);_(@_)</c:formatCode>
                <c:ptCount val="10"/>
                <c:pt idx="0">
                  <c:v>0</c:v>
                </c:pt>
                <c:pt idx="1">
                  <c:v>3.157692676840388E-2</c:v>
                </c:pt>
                <c:pt idx="2">
                  <c:v>9.5530601145343438E-2</c:v>
                </c:pt>
                <c:pt idx="3">
                  <c:v>0.1520619381258598</c:v>
                </c:pt>
                <c:pt idx="4">
                  <c:v>0.24285759989762293</c:v>
                </c:pt>
                <c:pt idx="5">
                  <c:v>0.24109799404933294</c:v>
                </c:pt>
                <c:pt idx="6">
                  <c:v>0.31695300252743386</c:v>
                </c:pt>
                <c:pt idx="7">
                  <c:v>0.37652365870045112</c:v>
                </c:pt>
                <c:pt idx="8">
                  <c:v>0.63892887993089553</c:v>
                </c:pt>
                <c:pt idx="9">
                  <c:v>1</c:v>
                </c:pt>
              </c:numCache>
            </c:numRef>
          </c:val>
          <c:smooth val="0"/>
          <c:extLst>
            <c:ext xmlns:c16="http://schemas.microsoft.com/office/drawing/2014/chart" uri="{C3380CC4-5D6E-409C-BE32-E72D297353CC}">
              <c16:uniqueId val="{00000001-B932-4E78-BB40-D8B044E8B8EB}"/>
            </c:ext>
          </c:extLst>
        </c:ser>
        <c:ser>
          <c:idx val="2"/>
          <c:order val="2"/>
          <c:tx>
            <c:strRef>
              <c:f>Overall_Result!$E$23</c:f>
              <c:strCache>
                <c:ptCount val="1"/>
                <c:pt idx="0">
                  <c:v>Conversions</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Overall_Result!$B$24:$B$33</c:f>
              <c:strCache>
                <c:ptCount val="10"/>
                <c:pt idx="0">
                  <c:v>Turn1</c:v>
                </c:pt>
                <c:pt idx="1">
                  <c:v>Turn2</c:v>
                </c:pt>
                <c:pt idx="2">
                  <c:v>Turn3</c:v>
                </c:pt>
                <c:pt idx="3">
                  <c:v>Turn4</c:v>
                </c:pt>
                <c:pt idx="4">
                  <c:v>Turn5</c:v>
                </c:pt>
                <c:pt idx="5">
                  <c:v>Turn6</c:v>
                </c:pt>
                <c:pt idx="6">
                  <c:v>Turn7</c:v>
                </c:pt>
                <c:pt idx="7">
                  <c:v>Turn8</c:v>
                </c:pt>
                <c:pt idx="8">
                  <c:v>Turn9</c:v>
                </c:pt>
                <c:pt idx="9">
                  <c:v>Turn10</c:v>
                </c:pt>
              </c:strCache>
            </c:strRef>
          </c:cat>
          <c:val>
            <c:numRef>
              <c:f>Overall_Result!$E$24:$E$33</c:f>
              <c:numCache>
                <c:formatCode>_(* #,##0.000_);_(* \(#,##0.000\);_(* "-"??_);_(@_)</c:formatCode>
                <c:ptCount val="10"/>
                <c:pt idx="0">
                  <c:v>0</c:v>
                </c:pt>
                <c:pt idx="1">
                  <c:v>3.8858049167327519E-2</c:v>
                </c:pt>
                <c:pt idx="2">
                  <c:v>0.12133227597145123</c:v>
                </c:pt>
                <c:pt idx="3">
                  <c:v>0.17287866772402855</c:v>
                </c:pt>
                <c:pt idx="4">
                  <c:v>0.2720063441712926</c:v>
                </c:pt>
                <c:pt idx="5">
                  <c:v>0.25852498017446474</c:v>
                </c:pt>
                <c:pt idx="6">
                  <c:v>0.32275971451229185</c:v>
                </c:pt>
                <c:pt idx="7">
                  <c:v>0.34258524980174465</c:v>
                </c:pt>
                <c:pt idx="8">
                  <c:v>0.62648691514670896</c:v>
                </c:pt>
                <c:pt idx="9">
                  <c:v>1</c:v>
                </c:pt>
              </c:numCache>
            </c:numRef>
          </c:val>
          <c:smooth val="0"/>
          <c:extLst>
            <c:ext xmlns:c16="http://schemas.microsoft.com/office/drawing/2014/chart" uri="{C3380CC4-5D6E-409C-BE32-E72D297353CC}">
              <c16:uniqueId val="{00000002-B932-4E78-BB40-D8B044E8B8EB}"/>
            </c:ext>
          </c:extLst>
        </c:ser>
        <c:ser>
          <c:idx val="3"/>
          <c:order val="3"/>
          <c:tx>
            <c:strRef>
              <c:f>Overall_Result!$F$23</c:f>
              <c:strCache>
                <c:ptCount val="1"/>
                <c:pt idx="0">
                  <c:v>Cost</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strRef>
              <c:f>Overall_Result!$B$24:$B$33</c:f>
              <c:strCache>
                <c:ptCount val="10"/>
                <c:pt idx="0">
                  <c:v>Turn1</c:v>
                </c:pt>
                <c:pt idx="1">
                  <c:v>Turn2</c:v>
                </c:pt>
                <c:pt idx="2">
                  <c:v>Turn3</c:v>
                </c:pt>
                <c:pt idx="3">
                  <c:v>Turn4</c:v>
                </c:pt>
                <c:pt idx="4">
                  <c:v>Turn5</c:v>
                </c:pt>
                <c:pt idx="5">
                  <c:v>Turn6</c:v>
                </c:pt>
                <c:pt idx="6">
                  <c:v>Turn7</c:v>
                </c:pt>
                <c:pt idx="7">
                  <c:v>Turn8</c:v>
                </c:pt>
                <c:pt idx="8">
                  <c:v>Turn9</c:v>
                </c:pt>
                <c:pt idx="9">
                  <c:v>Turn10</c:v>
                </c:pt>
              </c:strCache>
            </c:strRef>
          </c:cat>
          <c:val>
            <c:numRef>
              <c:f>Overall_Result!$F$24:$F$33</c:f>
              <c:numCache>
                <c:formatCode>_(* #,##0.000_);_(* \(#,##0.000\);_(* "-"??_);_(@_)</c:formatCode>
                <c:ptCount val="10"/>
                <c:pt idx="0">
                  <c:v>0</c:v>
                </c:pt>
                <c:pt idx="1">
                  <c:v>3.4662058582580695E-2</c:v>
                </c:pt>
                <c:pt idx="2">
                  <c:v>0.10396999351265752</c:v>
                </c:pt>
                <c:pt idx="3">
                  <c:v>0.17921276315998594</c:v>
                </c:pt>
                <c:pt idx="4">
                  <c:v>0.26868376300538782</c:v>
                </c:pt>
                <c:pt idx="5">
                  <c:v>0.26871121501133477</c:v>
                </c:pt>
                <c:pt idx="6">
                  <c:v>0.39437985196144587</c:v>
                </c:pt>
                <c:pt idx="7">
                  <c:v>0.38413331849961785</c:v>
                </c:pt>
                <c:pt idx="8">
                  <c:v>0.64330452799165472</c:v>
                </c:pt>
                <c:pt idx="9">
                  <c:v>1</c:v>
                </c:pt>
              </c:numCache>
            </c:numRef>
          </c:val>
          <c:smooth val="0"/>
          <c:extLst>
            <c:ext xmlns:c16="http://schemas.microsoft.com/office/drawing/2014/chart" uri="{C3380CC4-5D6E-409C-BE32-E72D297353CC}">
              <c16:uniqueId val="{00000003-B932-4E78-BB40-D8B044E8B8EB}"/>
            </c:ext>
          </c:extLst>
        </c:ser>
        <c:ser>
          <c:idx val="4"/>
          <c:order val="4"/>
          <c:tx>
            <c:strRef>
              <c:f>Overall_Result!$G$23</c:f>
              <c:strCache>
                <c:ptCount val="1"/>
                <c:pt idx="0">
                  <c:v>Revenue</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strRef>
              <c:f>Overall_Result!$B$24:$B$33</c:f>
              <c:strCache>
                <c:ptCount val="10"/>
                <c:pt idx="0">
                  <c:v>Turn1</c:v>
                </c:pt>
                <c:pt idx="1">
                  <c:v>Turn2</c:v>
                </c:pt>
                <c:pt idx="2">
                  <c:v>Turn3</c:v>
                </c:pt>
                <c:pt idx="3">
                  <c:v>Turn4</c:v>
                </c:pt>
                <c:pt idx="4">
                  <c:v>Turn5</c:v>
                </c:pt>
                <c:pt idx="5">
                  <c:v>Turn6</c:v>
                </c:pt>
                <c:pt idx="6">
                  <c:v>Turn7</c:v>
                </c:pt>
                <c:pt idx="7">
                  <c:v>Turn8</c:v>
                </c:pt>
                <c:pt idx="8">
                  <c:v>Turn9</c:v>
                </c:pt>
                <c:pt idx="9">
                  <c:v>Turn10</c:v>
                </c:pt>
              </c:strCache>
            </c:strRef>
          </c:cat>
          <c:val>
            <c:numRef>
              <c:f>Overall_Result!$G$24:$G$33</c:f>
              <c:numCache>
                <c:formatCode>_(* #,##0.000_);_(* \(#,##0.000\);_(* "-"??_);_(@_)</c:formatCode>
                <c:ptCount val="10"/>
                <c:pt idx="0">
                  <c:v>0</c:v>
                </c:pt>
                <c:pt idx="1">
                  <c:v>4.1560701378664168E-2</c:v>
                </c:pt>
                <c:pt idx="2">
                  <c:v>0.10614375585597645</c:v>
                </c:pt>
                <c:pt idx="3">
                  <c:v>0.16035336634988623</c:v>
                </c:pt>
                <c:pt idx="4">
                  <c:v>0.26556016597510373</c:v>
                </c:pt>
                <c:pt idx="5">
                  <c:v>0.25163967340382815</c:v>
                </c:pt>
                <c:pt idx="6">
                  <c:v>0.31930129835363408</c:v>
                </c:pt>
                <c:pt idx="7">
                  <c:v>0.34239057689733637</c:v>
                </c:pt>
                <c:pt idx="8">
                  <c:v>0.63907107482264758</c:v>
                </c:pt>
                <c:pt idx="9">
                  <c:v>1</c:v>
                </c:pt>
              </c:numCache>
            </c:numRef>
          </c:val>
          <c:smooth val="0"/>
          <c:extLst>
            <c:ext xmlns:c16="http://schemas.microsoft.com/office/drawing/2014/chart" uri="{C3380CC4-5D6E-409C-BE32-E72D297353CC}">
              <c16:uniqueId val="{00000004-B932-4E78-BB40-D8B044E8B8EB}"/>
            </c:ext>
          </c:extLst>
        </c:ser>
        <c:ser>
          <c:idx val="5"/>
          <c:order val="5"/>
          <c:tx>
            <c:strRef>
              <c:f>Overall_Result!$H$23</c:f>
              <c:strCache>
                <c:ptCount val="1"/>
                <c:pt idx="0">
                  <c:v>Profit</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strRef>
              <c:f>Overall_Result!$B$24:$B$33</c:f>
              <c:strCache>
                <c:ptCount val="10"/>
                <c:pt idx="0">
                  <c:v>Turn1</c:v>
                </c:pt>
                <c:pt idx="1">
                  <c:v>Turn2</c:v>
                </c:pt>
                <c:pt idx="2">
                  <c:v>Turn3</c:v>
                </c:pt>
                <c:pt idx="3">
                  <c:v>Turn4</c:v>
                </c:pt>
                <c:pt idx="4">
                  <c:v>Turn5</c:v>
                </c:pt>
                <c:pt idx="5">
                  <c:v>Turn6</c:v>
                </c:pt>
                <c:pt idx="6">
                  <c:v>Turn7</c:v>
                </c:pt>
                <c:pt idx="7">
                  <c:v>Turn8</c:v>
                </c:pt>
                <c:pt idx="8">
                  <c:v>Turn9</c:v>
                </c:pt>
                <c:pt idx="9">
                  <c:v>Turn10</c:v>
                </c:pt>
              </c:strCache>
            </c:strRef>
          </c:cat>
          <c:val>
            <c:numRef>
              <c:f>Overall_Result!$H$24:$H$33</c:f>
              <c:numCache>
                <c:formatCode>_(* #,##0.000_);_(* \(#,##0.000\);_(* "-"??_);_(@_)</c:formatCode>
                <c:ptCount val="10"/>
                <c:pt idx="0">
                  <c:v>0</c:v>
                </c:pt>
                <c:pt idx="1">
                  <c:v>4.7513536629002227E-2</c:v>
                </c:pt>
                <c:pt idx="2">
                  <c:v>0.10801949424186776</c:v>
                </c:pt>
                <c:pt idx="3">
                  <c:v>0.14407960273438036</c:v>
                </c:pt>
                <c:pt idx="4">
                  <c:v>0.26286481573602727</c:v>
                </c:pt>
                <c:pt idx="5">
                  <c:v>0.23690864910489315</c:v>
                </c:pt>
                <c:pt idx="6">
                  <c:v>0.25451605382485354</c:v>
                </c:pt>
                <c:pt idx="7">
                  <c:v>0.30637078706318421</c:v>
                </c:pt>
                <c:pt idx="8">
                  <c:v>0.635418030303597</c:v>
                </c:pt>
                <c:pt idx="9">
                  <c:v>1</c:v>
                </c:pt>
              </c:numCache>
            </c:numRef>
          </c:val>
          <c:smooth val="0"/>
          <c:extLst>
            <c:ext xmlns:c16="http://schemas.microsoft.com/office/drawing/2014/chart" uri="{C3380CC4-5D6E-409C-BE32-E72D297353CC}">
              <c16:uniqueId val="{00000005-B932-4E78-BB40-D8B044E8B8EB}"/>
            </c:ext>
          </c:extLst>
        </c:ser>
        <c:ser>
          <c:idx val="6"/>
          <c:order val="6"/>
          <c:tx>
            <c:strRef>
              <c:f>Overall_Result!$I$23</c:f>
              <c:strCache>
                <c:ptCount val="1"/>
                <c:pt idx="0">
                  <c:v>Return on Ad spend</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none"/>
          </c:marker>
          <c:cat>
            <c:strRef>
              <c:f>Overall_Result!$B$24:$B$33</c:f>
              <c:strCache>
                <c:ptCount val="10"/>
                <c:pt idx="0">
                  <c:v>Turn1</c:v>
                </c:pt>
                <c:pt idx="1">
                  <c:v>Turn2</c:v>
                </c:pt>
                <c:pt idx="2">
                  <c:v>Turn3</c:v>
                </c:pt>
                <c:pt idx="3">
                  <c:v>Turn4</c:v>
                </c:pt>
                <c:pt idx="4">
                  <c:v>Turn5</c:v>
                </c:pt>
                <c:pt idx="5">
                  <c:v>Turn6</c:v>
                </c:pt>
                <c:pt idx="6">
                  <c:v>Turn7</c:v>
                </c:pt>
                <c:pt idx="7">
                  <c:v>Turn8</c:v>
                </c:pt>
                <c:pt idx="8">
                  <c:v>Turn9</c:v>
                </c:pt>
                <c:pt idx="9">
                  <c:v>Turn10</c:v>
                </c:pt>
              </c:strCache>
            </c:strRef>
          </c:cat>
          <c:val>
            <c:numRef>
              <c:f>Overall_Result!$I$24:$I$33</c:f>
              <c:numCache>
                <c:formatCode>_(* #,##0.000_);_(* \(#,##0.000\);_(* "-"??_);_(@_)</c:formatCode>
                <c:ptCount val="10"/>
                <c:pt idx="0">
                  <c:v>1</c:v>
                </c:pt>
                <c:pt idx="1">
                  <c:v>0.64317180616740111</c:v>
                </c:pt>
                <c:pt idx="2">
                  <c:v>0.33480176211453749</c:v>
                </c:pt>
                <c:pt idx="3">
                  <c:v>0.1541850220264317</c:v>
                </c:pt>
                <c:pt idx="4">
                  <c:v>0.18502202643171817</c:v>
                </c:pt>
                <c:pt idx="5">
                  <c:v>0.14096916299559475</c:v>
                </c:pt>
                <c:pt idx="6">
                  <c:v>0</c:v>
                </c:pt>
                <c:pt idx="7">
                  <c:v>7.0484581497797336E-2</c:v>
                </c:pt>
                <c:pt idx="8">
                  <c:v>0.1321585903083701</c:v>
                </c:pt>
                <c:pt idx="9">
                  <c:v>0.1233480176211454</c:v>
                </c:pt>
              </c:numCache>
            </c:numRef>
          </c:val>
          <c:smooth val="0"/>
          <c:extLst>
            <c:ext xmlns:c16="http://schemas.microsoft.com/office/drawing/2014/chart" uri="{C3380CC4-5D6E-409C-BE32-E72D297353CC}">
              <c16:uniqueId val="{00000006-B932-4E78-BB40-D8B044E8B8EB}"/>
            </c:ext>
          </c:extLst>
        </c:ser>
        <c:dLbls>
          <c:showLegendKey val="0"/>
          <c:showVal val="0"/>
          <c:showCatName val="0"/>
          <c:showSerName val="0"/>
          <c:showPercent val="0"/>
          <c:showBubbleSize val="0"/>
        </c:dLbls>
        <c:smooth val="0"/>
        <c:axId val="1360767744"/>
        <c:axId val="264510480"/>
      </c:lineChart>
      <c:catAx>
        <c:axId val="136076774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4510480"/>
        <c:crosses val="autoZero"/>
        <c:auto val="1"/>
        <c:lblAlgn val="ctr"/>
        <c:lblOffset val="100"/>
        <c:noMultiLvlLbl val="0"/>
      </c:catAx>
      <c:valAx>
        <c:axId val="264510480"/>
        <c:scaling>
          <c:orientation val="minMax"/>
          <c:max val="1"/>
        </c:scaling>
        <c:delete val="0"/>
        <c:axPos val="l"/>
        <c:majorGridlines>
          <c:spPr>
            <a:ln w="9525" cap="flat" cmpd="sng" algn="ctr">
              <a:solidFill>
                <a:schemeClr val="lt1">
                  <a:lumMod val="95000"/>
                  <a:alpha val="10000"/>
                </a:schemeClr>
              </a:solidFill>
              <a:round/>
            </a:ln>
            <a:effectLst/>
          </c:spPr>
        </c:majorGridlines>
        <c:numFmt formatCode="_(* #,##0.000_);_(* \(#,##0.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60767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D61F43-9A68-4D55-8A45-5D087FA18DA7}"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0E6ED0C7-9B14-43F5-9773-CAB6AD0CA48F}">
      <dgm:prSet phldrT="[Text]" phldr="1"/>
      <dgm:spPr/>
      <dgm:t>
        <a:bodyPr/>
        <a:lstStyle/>
        <a:p>
          <a:endParaRPr lang="en-US" dirty="0"/>
        </a:p>
      </dgm:t>
    </dgm:pt>
    <dgm:pt modelId="{FA668144-C8D3-4CC4-AC2C-E3EBF74A69DD}" type="parTrans" cxnId="{ADBB9556-0FCE-479C-8F0F-937FC47A7804}">
      <dgm:prSet/>
      <dgm:spPr/>
      <dgm:t>
        <a:bodyPr/>
        <a:lstStyle/>
        <a:p>
          <a:endParaRPr lang="en-US"/>
        </a:p>
      </dgm:t>
    </dgm:pt>
    <dgm:pt modelId="{F2C53A70-DF32-4B8C-89A4-44146D178377}" type="sibTrans" cxnId="{ADBB9556-0FCE-479C-8F0F-937FC47A7804}">
      <dgm:prSet/>
      <dgm:spPr/>
      <dgm:t>
        <a:bodyPr/>
        <a:lstStyle/>
        <a:p>
          <a:endParaRPr lang="en-US"/>
        </a:p>
      </dgm:t>
    </dgm:pt>
    <dgm:pt modelId="{BECCFAB9-ED51-4895-A96C-2168C6B9868F}">
      <dgm:prSet phldrT="[Text]"/>
      <dgm:spPr/>
      <dgm:t>
        <a:bodyPr/>
        <a:lstStyle/>
        <a:p>
          <a:pPr algn="ctr"/>
          <a:r>
            <a:rPr lang="en-US" dirty="0"/>
            <a:t>Awareness</a:t>
          </a:r>
        </a:p>
      </dgm:t>
    </dgm:pt>
    <dgm:pt modelId="{6E95438D-F45A-4D94-969B-AD643879FBE5}" type="parTrans" cxnId="{2D7E0FEA-15DF-4646-AF25-15CC77855260}">
      <dgm:prSet/>
      <dgm:spPr/>
      <dgm:t>
        <a:bodyPr/>
        <a:lstStyle/>
        <a:p>
          <a:endParaRPr lang="en-US"/>
        </a:p>
      </dgm:t>
    </dgm:pt>
    <dgm:pt modelId="{0DA289BB-CB72-4F91-AC04-CDD794166811}" type="sibTrans" cxnId="{2D7E0FEA-15DF-4646-AF25-15CC77855260}">
      <dgm:prSet/>
      <dgm:spPr/>
      <dgm:t>
        <a:bodyPr/>
        <a:lstStyle/>
        <a:p>
          <a:endParaRPr lang="en-US"/>
        </a:p>
      </dgm:t>
    </dgm:pt>
    <dgm:pt modelId="{26AA52D3-A25B-482F-932F-46730C685B70}">
      <dgm:prSet phldrT="[Text]" phldr="1"/>
      <dgm:spPr/>
      <dgm:t>
        <a:bodyPr/>
        <a:lstStyle/>
        <a:p>
          <a:endParaRPr lang="en-US" dirty="0"/>
        </a:p>
      </dgm:t>
    </dgm:pt>
    <dgm:pt modelId="{F162D1FE-CA59-402A-8E13-390725176C8F}" type="parTrans" cxnId="{DC20F5C9-D3ED-471F-9179-769B85AE350E}">
      <dgm:prSet/>
      <dgm:spPr/>
      <dgm:t>
        <a:bodyPr/>
        <a:lstStyle/>
        <a:p>
          <a:endParaRPr lang="en-US"/>
        </a:p>
      </dgm:t>
    </dgm:pt>
    <dgm:pt modelId="{A9D8A163-29E0-41C9-A3DE-CEA404324910}" type="sibTrans" cxnId="{DC20F5C9-D3ED-471F-9179-769B85AE350E}">
      <dgm:prSet/>
      <dgm:spPr/>
      <dgm:t>
        <a:bodyPr/>
        <a:lstStyle/>
        <a:p>
          <a:endParaRPr lang="en-US"/>
        </a:p>
      </dgm:t>
    </dgm:pt>
    <dgm:pt modelId="{451F23C9-65BC-4DD3-9901-B3BDBC335C1E}">
      <dgm:prSet phldrT="[Text]"/>
      <dgm:spPr/>
      <dgm:t>
        <a:bodyPr/>
        <a:lstStyle/>
        <a:p>
          <a:pPr algn="ctr"/>
          <a:r>
            <a:rPr lang="en-US" dirty="0"/>
            <a:t>Interest</a:t>
          </a:r>
        </a:p>
      </dgm:t>
    </dgm:pt>
    <dgm:pt modelId="{BF4B5270-F76D-4966-B7B9-789222567457}" type="parTrans" cxnId="{F27811C8-FF99-49AA-BB82-316EE2CD1D85}">
      <dgm:prSet/>
      <dgm:spPr/>
      <dgm:t>
        <a:bodyPr/>
        <a:lstStyle/>
        <a:p>
          <a:endParaRPr lang="en-US"/>
        </a:p>
      </dgm:t>
    </dgm:pt>
    <dgm:pt modelId="{5EE50D3F-F435-4236-B714-E15ADE97E7F2}" type="sibTrans" cxnId="{F27811C8-FF99-49AA-BB82-316EE2CD1D85}">
      <dgm:prSet/>
      <dgm:spPr/>
      <dgm:t>
        <a:bodyPr/>
        <a:lstStyle/>
        <a:p>
          <a:endParaRPr lang="en-US"/>
        </a:p>
      </dgm:t>
    </dgm:pt>
    <dgm:pt modelId="{6E46571D-EE8E-490A-ACF5-784F962E5F47}">
      <dgm:prSet phldrT="[Text]"/>
      <dgm:spPr/>
      <dgm:t>
        <a:bodyPr/>
        <a:lstStyle/>
        <a:p>
          <a:endParaRPr lang="en-US" dirty="0"/>
        </a:p>
      </dgm:t>
    </dgm:pt>
    <dgm:pt modelId="{5BED1CC4-F281-43CF-AE2D-58E4AFF3BFF5}" type="parTrans" cxnId="{67F99C92-6CC8-455C-95B4-D68706AE32F5}">
      <dgm:prSet/>
      <dgm:spPr/>
      <dgm:t>
        <a:bodyPr/>
        <a:lstStyle/>
        <a:p>
          <a:endParaRPr lang="en-US"/>
        </a:p>
      </dgm:t>
    </dgm:pt>
    <dgm:pt modelId="{8438C69F-FFBA-426B-95A0-B682B0A348A9}" type="sibTrans" cxnId="{67F99C92-6CC8-455C-95B4-D68706AE32F5}">
      <dgm:prSet/>
      <dgm:spPr/>
      <dgm:t>
        <a:bodyPr/>
        <a:lstStyle/>
        <a:p>
          <a:endParaRPr lang="en-US"/>
        </a:p>
      </dgm:t>
    </dgm:pt>
    <dgm:pt modelId="{B3C09E96-FA48-48A6-87EB-D53BFBDB61B9}">
      <dgm:prSet phldrT="[Text]"/>
      <dgm:spPr/>
      <dgm:t>
        <a:bodyPr/>
        <a:lstStyle/>
        <a:p>
          <a:pPr algn="ctr"/>
          <a:r>
            <a:rPr lang="en-US" dirty="0"/>
            <a:t>Desire</a:t>
          </a:r>
        </a:p>
      </dgm:t>
    </dgm:pt>
    <dgm:pt modelId="{63135923-A864-4CA4-AB08-BE84E4574713}" type="parTrans" cxnId="{B2A792C8-9498-441B-A8A3-505938D2E5C3}">
      <dgm:prSet/>
      <dgm:spPr/>
      <dgm:t>
        <a:bodyPr/>
        <a:lstStyle/>
        <a:p>
          <a:endParaRPr lang="en-US"/>
        </a:p>
      </dgm:t>
    </dgm:pt>
    <dgm:pt modelId="{3D3DC837-817E-461C-A573-32AE86BE6AFF}" type="sibTrans" cxnId="{B2A792C8-9498-441B-A8A3-505938D2E5C3}">
      <dgm:prSet/>
      <dgm:spPr/>
      <dgm:t>
        <a:bodyPr/>
        <a:lstStyle/>
        <a:p>
          <a:endParaRPr lang="en-US"/>
        </a:p>
      </dgm:t>
    </dgm:pt>
    <dgm:pt modelId="{C811B304-D9AD-472E-8D36-723125AA9F62}">
      <dgm:prSet phldrT="[Text]" phldr="1"/>
      <dgm:spPr/>
      <dgm:t>
        <a:bodyPr/>
        <a:lstStyle/>
        <a:p>
          <a:endParaRPr lang="en-US" dirty="0"/>
        </a:p>
      </dgm:t>
    </dgm:pt>
    <dgm:pt modelId="{2829FF1B-4C4D-44A2-919E-A4F215994E28}" type="parTrans" cxnId="{5370A9DD-2FC0-43EB-8FFC-984CB838FB79}">
      <dgm:prSet/>
      <dgm:spPr/>
      <dgm:t>
        <a:bodyPr/>
        <a:lstStyle/>
        <a:p>
          <a:endParaRPr lang="en-US"/>
        </a:p>
      </dgm:t>
    </dgm:pt>
    <dgm:pt modelId="{0D4C9BA7-FA9F-4477-BD5A-5C601EDC4843}" type="sibTrans" cxnId="{5370A9DD-2FC0-43EB-8FFC-984CB838FB79}">
      <dgm:prSet/>
      <dgm:spPr/>
      <dgm:t>
        <a:bodyPr/>
        <a:lstStyle/>
        <a:p>
          <a:endParaRPr lang="en-US"/>
        </a:p>
      </dgm:t>
    </dgm:pt>
    <dgm:pt modelId="{9246A598-B4B7-4252-9495-E3B194B5B279}">
      <dgm:prSet phldrT="[Text]"/>
      <dgm:spPr/>
      <dgm:t>
        <a:bodyPr/>
        <a:lstStyle/>
        <a:p>
          <a:pPr algn="ctr"/>
          <a:r>
            <a:rPr lang="en-US" dirty="0"/>
            <a:t>Action</a:t>
          </a:r>
        </a:p>
      </dgm:t>
    </dgm:pt>
    <dgm:pt modelId="{E173BB27-DD27-4237-8323-84C912EE85EF}" type="parTrans" cxnId="{64D594F1-32EB-4361-8931-CB8B420F1780}">
      <dgm:prSet/>
      <dgm:spPr/>
      <dgm:t>
        <a:bodyPr/>
        <a:lstStyle/>
        <a:p>
          <a:endParaRPr lang="en-US"/>
        </a:p>
      </dgm:t>
    </dgm:pt>
    <dgm:pt modelId="{67700596-7779-4D73-8F5B-B3B7F2C04936}" type="sibTrans" cxnId="{64D594F1-32EB-4361-8931-CB8B420F1780}">
      <dgm:prSet/>
      <dgm:spPr/>
      <dgm:t>
        <a:bodyPr/>
        <a:lstStyle/>
        <a:p>
          <a:endParaRPr lang="en-US"/>
        </a:p>
      </dgm:t>
    </dgm:pt>
    <dgm:pt modelId="{9939BA14-031E-48C2-87CA-0DD4150650F9}" type="pres">
      <dgm:prSet presAssocID="{59D61F43-9A68-4D55-8A45-5D087FA18DA7}" presName="Name0" presStyleCnt="0">
        <dgm:presLayoutVars>
          <dgm:chMax/>
          <dgm:chPref/>
          <dgm:dir/>
        </dgm:presLayoutVars>
      </dgm:prSet>
      <dgm:spPr/>
    </dgm:pt>
    <dgm:pt modelId="{AA2F980E-9028-4392-B2D3-B254F30D9925}" type="pres">
      <dgm:prSet presAssocID="{0E6ED0C7-9B14-43F5-9773-CAB6AD0CA48F}" presName="parenttextcomposite" presStyleCnt="0"/>
      <dgm:spPr/>
    </dgm:pt>
    <dgm:pt modelId="{7862CEA8-0D72-401A-A980-5D6832F61350}" type="pres">
      <dgm:prSet presAssocID="{0E6ED0C7-9B14-43F5-9773-CAB6AD0CA48F}" presName="parenttext" presStyleLbl="revTx" presStyleIdx="0" presStyleCnt="4">
        <dgm:presLayoutVars>
          <dgm:chMax/>
          <dgm:chPref val="2"/>
          <dgm:bulletEnabled val="1"/>
        </dgm:presLayoutVars>
      </dgm:prSet>
      <dgm:spPr/>
    </dgm:pt>
    <dgm:pt modelId="{F0FB1BAE-C6BB-4946-9286-D27CD84ABAE1}" type="pres">
      <dgm:prSet presAssocID="{0E6ED0C7-9B14-43F5-9773-CAB6AD0CA48F}" presName="composite" presStyleCnt="0"/>
      <dgm:spPr/>
    </dgm:pt>
    <dgm:pt modelId="{020BADA5-354C-4814-9CDD-B499D6A41A6B}" type="pres">
      <dgm:prSet presAssocID="{0E6ED0C7-9B14-43F5-9773-CAB6AD0CA48F}" presName="chevron1" presStyleLbl="alignNode1" presStyleIdx="0" presStyleCnt="28"/>
      <dgm:spPr>
        <a:solidFill>
          <a:schemeClr val="accent6"/>
        </a:solidFill>
      </dgm:spPr>
    </dgm:pt>
    <dgm:pt modelId="{0002F8C2-2668-4B4A-9587-5DBA35E07FB5}" type="pres">
      <dgm:prSet presAssocID="{0E6ED0C7-9B14-43F5-9773-CAB6AD0CA48F}" presName="chevron2" presStyleLbl="alignNode1" presStyleIdx="1" presStyleCnt="28"/>
      <dgm:spPr>
        <a:solidFill>
          <a:schemeClr val="accent3"/>
        </a:solidFill>
      </dgm:spPr>
    </dgm:pt>
    <dgm:pt modelId="{8D5E96BB-6CE5-488C-B7BA-2EDB8829F278}" type="pres">
      <dgm:prSet presAssocID="{0E6ED0C7-9B14-43F5-9773-CAB6AD0CA48F}" presName="chevron3" presStyleLbl="alignNode1" presStyleIdx="2" presStyleCnt="28"/>
      <dgm:spPr>
        <a:solidFill>
          <a:schemeClr val="accent6"/>
        </a:solidFill>
      </dgm:spPr>
    </dgm:pt>
    <dgm:pt modelId="{8115A073-30D2-4DBE-AE53-4A18704E094B}" type="pres">
      <dgm:prSet presAssocID="{0E6ED0C7-9B14-43F5-9773-CAB6AD0CA48F}" presName="chevron4" presStyleLbl="alignNode1" presStyleIdx="3" presStyleCnt="28"/>
      <dgm:spPr>
        <a:solidFill>
          <a:schemeClr val="accent3"/>
        </a:solidFill>
      </dgm:spPr>
    </dgm:pt>
    <dgm:pt modelId="{8FDAC879-31D0-41EA-A86E-4EA6BDC4EC1A}" type="pres">
      <dgm:prSet presAssocID="{0E6ED0C7-9B14-43F5-9773-CAB6AD0CA48F}" presName="chevron5" presStyleLbl="alignNode1" presStyleIdx="4" presStyleCnt="28"/>
      <dgm:spPr>
        <a:solidFill>
          <a:schemeClr val="accent6"/>
        </a:solidFill>
      </dgm:spPr>
    </dgm:pt>
    <dgm:pt modelId="{E499D346-4330-42BA-9D7B-BB5E9BD2B62F}" type="pres">
      <dgm:prSet presAssocID="{0E6ED0C7-9B14-43F5-9773-CAB6AD0CA48F}" presName="chevron6" presStyleLbl="alignNode1" presStyleIdx="5" presStyleCnt="28"/>
      <dgm:spPr>
        <a:solidFill>
          <a:schemeClr val="accent3"/>
        </a:solidFill>
      </dgm:spPr>
    </dgm:pt>
    <dgm:pt modelId="{296FEADE-9686-4A00-990E-DFD8A766C047}" type="pres">
      <dgm:prSet presAssocID="{0E6ED0C7-9B14-43F5-9773-CAB6AD0CA48F}" presName="chevron7" presStyleLbl="alignNode1" presStyleIdx="6" presStyleCnt="28"/>
      <dgm:spPr>
        <a:solidFill>
          <a:schemeClr val="accent6"/>
        </a:solidFill>
      </dgm:spPr>
    </dgm:pt>
    <dgm:pt modelId="{61E1E0BF-AFCA-4E6F-A8A2-5BCC3D37529C}" type="pres">
      <dgm:prSet presAssocID="{0E6ED0C7-9B14-43F5-9773-CAB6AD0CA48F}" presName="childtext" presStyleLbl="solidFgAcc1" presStyleIdx="0" presStyleCnt="4">
        <dgm:presLayoutVars>
          <dgm:chMax/>
          <dgm:chPref val="0"/>
          <dgm:bulletEnabled val="1"/>
        </dgm:presLayoutVars>
      </dgm:prSet>
      <dgm:spPr/>
    </dgm:pt>
    <dgm:pt modelId="{885C66E0-958C-4AFA-87D6-83DBABF9AC0E}" type="pres">
      <dgm:prSet presAssocID="{F2C53A70-DF32-4B8C-89A4-44146D178377}" presName="sibTrans" presStyleCnt="0"/>
      <dgm:spPr/>
    </dgm:pt>
    <dgm:pt modelId="{CC2E24E2-1AFB-4E85-831B-BBCAE454EB8D}" type="pres">
      <dgm:prSet presAssocID="{26AA52D3-A25B-482F-932F-46730C685B70}" presName="parenttextcomposite" presStyleCnt="0"/>
      <dgm:spPr/>
    </dgm:pt>
    <dgm:pt modelId="{97A6CE20-46D0-4532-8751-EC7064913CD6}" type="pres">
      <dgm:prSet presAssocID="{26AA52D3-A25B-482F-932F-46730C685B70}" presName="parenttext" presStyleLbl="revTx" presStyleIdx="1" presStyleCnt="4">
        <dgm:presLayoutVars>
          <dgm:chMax/>
          <dgm:chPref val="2"/>
          <dgm:bulletEnabled val="1"/>
        </dgm:presLayoutVars>
      </dgm:prSet>
      <dgm:spPr/>
    </dgm:pt>
    <dgm:pt modelId="{7C0CF84F-CF8D-43AC-8E11-78475796D5C9}" type="pres">
      <dgm:prSet presAssocID="{26AA52D3-A25B-482F-932F-46730C685B70}" presName="composite" presStyleCnt="0"/>
      <dgm:spPr/>
    </dgm:pt>
    <dgm:pt modelId="{DC0A9917-698E-4189-A137-CB1203D40B18}" type="pres">
      <dgm:prSet presAssocID="{26AA52D3-A25B-482F-932F-46730C685B70}" presName="chevron1" presStyleLbl="alignNode1" presStyleIdx="7" presStyleCnt="28"/>
      <dgm:spPr>
        <a:solidFill>
          <a:schemeClr val="accent6"/>
        </a:solidFill>
      </dgm:spPr>
    </dgm:pt>
    <dgm:pt modelId="{F2CBA181-E04E-4FFB-BBEB-CF1DE600C3B4}" type="pres">
      <dgm:prSet presAssocID="{26AA52D3-A25B-482F-932F-46730C685B70}" presName="chevron2" presStyleLbl="alignNode1" presStyleIdx="8" presStyleCnt="28"/>
      <dgm:spPr>
        <a:solidFill>
          <a:schemeClr val="accent3"/>
        </a:solidFill>
      </dgm:spPr>
    </dgm:pt>
    <dgm:pt modelId="{07393AB3-3BAA-4A47-AC7C-8FA851A20229}" type="pres">
      <dgm:prSet presAssocID="{26AA52D3-A25B-482F-932F-46730C685B70}" presName="chevron3" presStyleLbl="alignNode1" presStyleIdx="9" presStyleCnt="28"/>
      <dgm:spPr>
        <a:solidFill>
          <a:schemeClr val="accent6"/>
        </a:solidFill>
      </dgm:spPr>
    </dgm:pt>
    <dgm:pt modelId="{61400172-6DFC-4C04-987C-2F09A9B03F68}" type="pres">
      <dgm:prSet presAssocID="{26AA52D3-A25B-482F-932F-46730C685B70}" presName="chevron4" presStyleLbl="alignNode1" presStyleIdx="10" presStyleCnt="28"/>
      <dgm:spPr>
        <a:solidFill>
          <a:schemeClr val="accent3"/>
        </a:solidFill>
      </dgm:spPr>
    </dgm:pt>
    <dgm:pt modelId="{2C7E50D0-68DF-41D4-9E29-A722E71A9483}" type="pres">
      <dgm:prSet presAssocID="{26AA52D3-A25B-482F-932F-46730C685B70}" presName="chevron5" presStyleLbl="alignNode1" presStyleIdx="11" presStyleCnt="28"/>
      <dgm:spPr>
        <a:solidFill>
          <a:schemeClr val="accent6"/>
        </a:solidFill>
      </dgm:spPr>
    </dgm:pt>
    <dgm:pt modelId="{5E54CF99-E269-4D78-B5A7-1C754C02E4F5}" type="pres">
      <dgm:prSet presAssocID="{26AA52D3-A25B-482F-932F-46730C685B70}" presName="chevron6" presStyleLbl="alignNode1" presStyleIdx="12" presStyleCnt="28"/>
      <dgm:spPr>
        <a:solidFill>
          <a:schemeClr val="accent3"/>
        </a:solidFill>
      </dgm:spPr>
    </dgm:pt>
    <dgm:pt modelId="{36BB1203-E7DF-4229-9B0B-B9B7271F5855}" type="pres">
      <dgm:prSet presAssocID="{26AA52D3-A25B-482F-932F-46730C685B70}" presName="chevron7" presStyleLbl="alignNode1" presStyleIdx="13" presStyleCnt="28"/>
      <dgm:spPr>
        <a:solidFill>
          <a:schemeClr val="accent6"/>
        </a:solidFill>
      </dgm:spPr>
    </dgm:pt>
    <dgm:pt modelId="{5F11528D-535A-49DB-A1F8-0FBA2FB73DEA}" type="pres">
      <dgm:prSet presAssocID="{26AA52D3-A25B-482F-932F-46730C685B70}" presName="childtext" presStyleLbl="solidFgAcc1" presStyleIdx="1" presStyleCnt="4">
        <dgm:presLayoutVars>
          <dgm:chMax/>
          <dgm:chPref val="0"/>
          <dgm:bulletEnabled val="1"/>
        </dgm:presLayoutVars>
      </dgm:prSet>
      <dgm:spPr/>
    </dgm:pt>
    <dgm:pt modelId="{8613BED5-BDBA-4E7C-977A-433D3CF89447}" type="pres">
      <dgm:prSet presAssocID="{A9D8A163-29E0-41C9-A3DE-CEA404324910}" presName="sibTrans" presStyleCnt="0"/>
      <dgm:spPr/>
    </dgm:pt>
    <dgm:pt modelId="{6200075F-2C94-4D2F-8CDE-AEFF564432C0}" type="pres">
      <dgm:prSet presAssocID="{6E46571D-EE8E-490A-ACF5-784F962E5F47}" presName="parenttextcomposite" presStyleCnt="0"/>
      <dgm:spPr/>
    </dgm:pt>
    <dgm:pt modelId="{6028522E-9E85-4214-BB96-56CC081C5227}" type="pres">
      <dgm:prSet presAssocID="{6E46571D-EE8E-490A-ACF5-784F962E5F47}" presName="parenttext" presStyleLbl="revTx" presStyleIdx="2" presStyleCnt="4">
        <dgm:presLayoutVars>
          <dgm:chMax/>
          <dgm:chPref val="2"/>
          <dgm:bulletEnabled val="1"/>
        </dgm:presLayoutVars>
      </dgm:prSet>
      <dgm:spPr/>
    </dgm:pt>
    <dgm:pt modelId="{1F412957-220E-44C5-AE1D-223BAEAA129C}" type="pres">
      <dgm:prSet presAssocID="{6E46571D-EE8E-490A-ACF5-784F962E5F47}" presName="composite" presStyleCnt="0"/>
      <dgm:spPr/>
    </dgm:pt>
    <dgm:pt modelId="{431C06F0-BF47-46E2-A26E-AC1F4935D411}" type="pres">
      <dgm:prSet presAssocID="{6E46571D-EE8E-490A-ACF5-784F962E5F47}" presName="chevron1" presStyleLbl="alignNode1" presStyleIdx="14" presStyleCnt="28"/>
      <dgm:spPr>
        <a:solidFill>
          <a:schemeClr val="accent6"/>
        </a:solidFill>
      </dgm:spPr>
    </dgm:pt>
    <dgm:pt modelId="{85933C14-39D9-4DA6-B8AC-E39B1D9A50E5}" type="pres">
      <dgm:prSet presAssocID="{6E46571D-EE8E-490A-ACF5-784F962E5F47}" presName="chevron2" presStyleLbl="alignNode1" presStyleIdx="15" presStyleCnt="28"/>
      <dgm:spPr>
        <a:solidFill>
          <a:schemeClr val="accent3"/>
        </a:solidFill>
      </dgm:spPr>
    </dgm:pt>
    <dgm:pt modelId="{F537A02E-1100-44FF-8DCA-264968BC5B15}" type="pres">
      <dgm:prSet presAssocID="{6E46571D-EE8E-490A-ACF5-784F962E5F47}" presName="chevron3" presStyleLbl="alignNode1" presStyleIdx="16" presStyleCnt="28"/>
      <dgm:spPr>
        <a:solidFill>
          <a:schemeClr val="accent6"/>
        </a:solidFill>
      </dgm:spPr>
    </dgm:pt>
    <dgm:pt modelId="{4D054AA3-03A5-4BAF-9CCF-CF2D529ABD1F}" type="pres">
      <dgm:prSet presAssocID="{6E46571D-EE8E-490A-ACF5-784F962E5F47}" presName="chevron4" presStyleLbl="alignNode1" presStyleIdx="17" presStyleCnt="28"/>
      <dgm:spPr>
        <a:solidFill>
          <a:schemeClr val="accent3"/>
        </a:solidFill>
      </dgm:spPr>
    </dgm:pt>
    <dgm:pt modelId="{7E70F70C-A9AE-4124-8EDA-2FD06109D275}" type="pres">
      <dgm:prSet presAssocID="{6E46571D-EE8E-490A-ACF5-784F962E5F47}" presName="chevron5" presStyleLbl="alignNode1" presStyleIdx="18" presStyleCnt="28"/>
      <dgm:spPr>
        <a:solidFill>
          <a:schemeClr val="accent6"/>
        </a:solidFill>
      </dgm:spPr>
    </dgm:pt>
    <dgm:pt modelId="{ACD4D2E4-0AF7-486E-8CF3-6FFECA6F24BB}" type="pres">
      <dgm:prSet presAssocID="{6E46571D-EE8E-490A-ACF5-784F962E5F47}" presName="chevron6" presStyleLbl="alignNode1" presStyleIdx="19" presStyleCnt="28"/>
      <dgm:spPr>
        <a:solidFill>
          <a:schemeClr val="accent3"/>
        </a:solidFill>
      </dgm:spPr>
    </dgm:pt>
    <dgm:pt modelId="{4FD2EEC1-30E4-4CCB-87EF-EBBBA68504AB}" type="pres">
      <dgm:prSet presAssocID="{6E46571D-EE8E-490A-ACF5-784F962E5F47}" presName="chevron7" presStyleLbl="alignNode1" presStyleIdx="20" presStyleCnt="28"/>
      <dgm:spPr>
        <a:solidFill>
          <a:schemeClr val="accent6"/>
        </a:solidFill>
      </dgm:spPr>
    </dgm:pt>
    <dgm:pt modelId="{71BDF743-A660-45B8-BFC3-267FA2B37F63}" type="pres">
      <dgm:prSet presAssocID="{6E46571D-EE8E-490A-ACF5-784F962E5F47}" presName="childtext" presStyleLbl="solidFgAcc1" presStyleIdx="2" presStyleCnt="4">
        <dgm:presLayoutVars>
          <dgm:chMax/>
          <dgm:chPref val="0"/>
          <dgm:bulletEnabled val="1"/>
        </dgm:presLayoutVars>
      </dgm:prSet>
      <dgm:spPr/>
    </dgm:pt>
    <dgm:pt modelId="{2F900AA3-AD49-40D5-A7C5-2BC503962BD9}" type="pres">
      <dgm:prSet presAssocID="{8438C69F-FFBA-426B-95A0-B682B0A348A9}" presName="sibTrans" presStyleCnt="0"/>
      <dgm:spPr/>
    </dgm:pt>
    <dgm:pt modelId="{CCBB59B1-CF20-4783-BB90-2DF3B72C19F5}" type="pres">
      <dgm:prSet presAssocID="{C811B304-D9AD-472E-8D36-723125AA9F62}" presName="parenttextcomposite" presStyleCnt="0"/>
      <dgm:spPr/>
    </dgm:pt>
    <dgm:pt modelId="{6D9BD276-E29E-482B-95BF-8E80832ED804}" type="pres">
      <dgm:prSet presAssocID="{C811B304-D9AD-472E-8D36-723125AA9F62}" presName="parenttext" presStyleLbl="revTx" presStyleIdx="3" presStyleCnt="4">
        <dgm:presLayoutVars>
          <dgm:chMax/>
          <dgm:chPref val="2"/>
          <dgm:bulletEnabled val="1"/>
        </dgm:presLayoutVars>
      </dgm:prSet>
      <dgm:spPr/>
    </dgm:pt>
    <dgm:pt modelId="{3A297D45-26F4-4944-B9F7-A7162FD91026}" type="pres">
      <dgm:prSet presAssocID="{C811B304-D9AD-472E-8D36-723125AA9F62}" presName="composite" presStyleCnt="0"/>
      <dgm:spPr/>
    </dgm:pt>
    <dgm:pt modelId="{DFD14A19-0EBD-4CE3-AFBC-E13DCCD96E74}" type="pres">
      <dgm:prSet presAssocID="{C811B304-D9AD-472E-8D36-723125AA9F62}" presName="chevron1" presStyleLbl="alignNode1" presStyleIdx="21" presStyleCnt="28"/>
      <dgm:spPr>
        <a:solidFill>
          <a:schemeClr val="accent6"/>
        </a:solidFill>
      </dgm:spPr>
    </dgm:pt>
    <dgm:pt modelId="{2593AC6C-3356-4137-8DD0-BB62531E58E7}" type="pres">
      <dgm:prSet presAssocID="{C811B304-D9AD-472E-8D36-723125AA9F62}" presName="chevron2" presStyleLbl="alignNode1" presStyleIdx="22" presStyleCnt="28"/>
      <dgm:spPr>
        <a:solidFill>
          <a:schemeClr val="accent3"/>
        </a:solidFill>
      </dgm:spPr>
    </dgm:pt>
    <dgm:pt modelId="{5BDFD7A9-D557-45F6-B506-6E89CAEC87E1}" type="pres">
      <dgm:prSet presAssocID="{C811B304-D9AD-472E-8D36-723125AA9F62}" presName="chevron3" presStyleLbl="alignNode1" presStyleIdx="23" presStyleCnt="28"/>
      <dgm:spPr>
        <a:solidFill>
          <a:schemeClr val="accent6"/>
        </a:solidFill>
      </dgm:spPr>
    </dgm:pt>
    <dgm:pt modelId="{721717BA-998C-4DC1-B713-4EF0C622C3E3}" type="pres">
      <dgm:prSet presAssocID="{C811B304-D9AD-472E-8D36-723125AA9F62}" presName="chevron4" presStyleLbl="alignNode1" presStyleIdx="24" presStyleCnt="28"/>
      <dgm:spPr>
        <a:solidFill>
          <a:schemeClr val="accent3"/>
        </a:solidFill>
      </dgm:spPr>
    </dgm:pt>
    <dgm:pt modelId="{5A5823FE-EB9A-43B6-87AD-1D41D315AE6F}" type="pres">
      <dgm:prSet presAssocID="{C811B304-D9AD-472E-8D36-723125AA9F62}" presName="chevron5" presStyleLbl="alignNode1" presStyleIdx="25" presStyleCnt="28"/>
      <dgm:spPr>
        <a:solidFill>
          <a:schemeClr val="accent6"/>
        </a:solidFill>
      </dgm:spPr>
    </dgm:pt>
    <dgm:pt modelId="{71482BFF-5694-4F6E-BC99-E1FEF0471685}" type="pres">
      <dgm:prSet presAssocID="{C811B304-D9AD-472E-8D36-723125AA9F62}" presName="chevron6" presStyleLbl="alignNode1" presStyleIdx="26" presStyleCnt="28"/>
      <dgm:spPr>
        <a:solidFill>
          <a:schemeClr val="accent3"/>
        </a:solidFill>
      </dgm:spPr>
    </dgm:pt>
    <dgm:pt modelId="{C695598E-5F63-49D6-A539-8EEA56015337}" type="pres">
      <dgm:prSet presAssocID="{C811B304-D9AD-472E-8D36-723125AA9F62}" presName="chevron7" presStyleLbl="alignNode1" presStyleIdx="27" presStyleCnt="28"/>
      <dgm:spPr>
        <a:solidFill>
          <a:schemeClr val="accent6"/>
        </a:solidFill>
      </dgm:spPr>
    </dgm:pt>
    <dgm:pt modelId="{DD7E1A9C-0835-4CAB-859B-33B15998AB79}" type="pres">
      <dgm:prSet presAssocID="{C811B304-D9AD-472E-8D36-723125AA9F62}" presName="childtext" presStyleLbl="solidFgAcc1" presStyleIdx="3" presStyleCnt="4">
        <dgm:presLayoutVars>
          <dgm:chMax/>
          <dgm:chPref val="0"/>
          <dgm:bulletEnabled val="1"/>
        </dgm:presLayoutVars>
      </dgm:prSet>
      <dgm:spPr/>
    </dgm:pt>
  </dgm:ptLst>
  <dgm:cxnLst>
    <dgm:cxn modelId="{54AD0010-2E8C-47DC-B8D2-BF35797076D2}" type="presOf" srcId="{451F23C9-65BC-4DD3-9901-B3BDBC335C1E}" destId="{5F11528D-535A-49DB-A1F8-0FBA2FB73DEA}" srcOrd="0" destOrd="0" presId="urn:microsoft.com/office/officeart/2008/layout/VerticalAccentList"/>
    <dgm:cxn modelId="{23694724-807D-4723-82D8-D6202A2043DF}" type="presOf" srcId="{26AA52D3-A25B-482F-932F-46730C685B70}" destId="{97A6CE20-46D0-4532-8751-EC7064913CD6}" srcOrd="0" destOrd="0" presId="urn:microsoft.com/office/officeart/2008/layout/VerticalAccentList"/>
    <dgm:cxn modelId="{4D672C2D-8B5B-4298-AA70-92210FA6192C}" type="presOf" srcId="{BECCFAB9-ED51-4895-A96C-2168C6B9868F}" destId="{61E1E0BF-AFCA-4E6F-A8A2-5BCC3D37529C}" srcOrd="0" destOrd="0" presId="urn:microsoft.com/office/officeart/2008/layout/VerticalAccentList"/>
    <dgm:cxn modelId="{196E822F-04A2-46E3-9308-640F65E4E2A2}" type="presOf" srcId="{C811B304-D9AD-472E-8D36-723125AA9F62}" destId="{6D9BD276-E29E-482B-95BF-8E80832ED804}" srcOrd="0" destOrd="0" presId="urn:microsoft.com/office/officeart/2008/layout/VerticalAccentList"/>
    <dgm:cxn modelId="{BE338B33-4B29-4CFC-B222-9BDE3E0CE757}" type="presOf" srcId="{B3C09E96-FA48-48A6-87EB-D53BFBDB61B9}" destId="{71BDF743-A660-45B8-BFC3-267FA2B37F63}" srcOrd="0" destOrd="0" presId="urn:microsoft.com/office/officeart/2008/layout/VerticalAccentList"/>
    <dgm:cxn modelId="{F1BE9B5B-4502-4DAB-B444-B7945571C2CB}" type="presOf" srcId="{9246A598-B4B7-4252-9495-E3B194B5B279}" destId="{DD7E1A9C-0835-4CAB-859B-33B15998AB79}" srcOrd="0" destOrd="0" presId="urn:microsoft.com/office/officeart/2008/layout/VerticalAccentList"/>
    <dgm:cxn modelId="{ADBB9556-0FCE-479C-8F0F-937FC47A7804}" srcId="{59D61F43-9A68-4D55-8A45-5D087FA18DA7}" destId="{0E6ED0C7-9B14-43F5-9773-CAB6AD0CA48F}" srcOrd="0" destOrd="0" parTransId="{FA668144-C8D3-4CC4-AC2C-E3EBF74A69DD}" sibTransId="{F2C53A70-DF32-4B8C-89A4-44146D178377}"/>
    <dgm:cxn modelId="{67F99C92-6CC8-455C-95B4-D68706AE32F5}" srcId="{59D61F43-9A68-4D55-8A45-5D087FA18DA7}" destId="{6E46571D-EE8E-490A-ACF5-784F962E5F47}" srcOrd="2" destOrd="0" parTransId="{5BED1CC4-F281-43CF-AE2D-58E4AFF3BFF5}" sibTransId="{8438C69F-FFBA-426B-95A0-B682B0A348A9}"/>
    <dgm:cxn modelId="{7F144399-D756-4EF6-8641-FD9DDF7050F1}" type="presOf" srcId="{59D61F43-9A68-4D55-8A45-5D087FA18DA7}" destId="{9939BA14-031E-48C2-87CA-0DD4150650F9}" srcOrd="0" destOrd="0" presId="urn:microsoft.com/office/officeart/2008/layout/VerticalAccentList"/>
    <dgm:cxn modelId="{F27811C8-FF99-49AA-BB82-316EE2CD1D85}" srcId="{26AA52D3-A25B-482F-932F-46730C685B70}" destId="{451F23C9-65BC-4DD3-9901-B3BDBC335C1E}" srcOrd="0" destOrd="0" parTransId="{BF4B5270-F76D-4966-B7B9-789222567457}" sibTransId="{5EE50D3F-F435-4236-B714-E15ADE97E7F2}"/>
    <dgm:cxn modelId="{B2A792C8-9498-441B-A8A3-505938D2E5C3}" srcId="{6E46571D-EE8E-490A-ACF5-784F962E5F47}" destId="{B3C09E96-FA48-48A6-87EB-D53BFBDB61B9}" srcOrd="0" destOrd="0" parTransId="{63135923-A864-4CA4-AB08-BE84E4574713}" sibTransId="{3D3DC837-817E-461C-A573-32AE86BE6AFF}"/>
    <dgm:cxn modelId="{DC20F5C9-D3ED-471F-9179-769B85AE350E}" srcId="{59D61F43-9A68-4D55-8A45-5D087FA18DA7}" destId="{26AA52D3-A25B-482F-932F-46730C685B70}" srcOrd="1" destOrd="0" parTransId="{F162D1FE-CA59-402A-8E13-390725176C8F}" sibTransId="{A9D8A163-29E0-41C9-A3DE-CEA404324910}"/>
    <dgm:cxn modelId="{5370A9DD-2FC0-43EB-8FFC-984CB838FB79}" srcId="{59D61F43-9A68-4D55-8A45-5D087FA18DA7}" destId="{C811B304-D9AD-472E-8D36-723125AA9F62}" srcOrd="3" destOrd="0" parTransId="{2829FF1B-4C4D-44A2-919E-A4F215994E28}" sibTransId="{0D4C9BA7-FA9F-4477-BD5A-5C601EDC4843}"/>
    <dgm:cxn modelId="{68AC76E0-6E52-4750-8D76-11D4DC690BE9}" type="presOf" srcId="{0E6ED0C7-9B14-43F5-9773-CAB6AD0CA48F}" destId="{7862CEA8-0D72-401A-A980-5D6832F61350}" srcOrd="0" destOrd="0" presId="urn:microsoft.com/office/officeart/2008/layout/VerticalAccentList"/>
    <dgm:cxn modelId="{2D7E0FEA-15DF-4646-AF25-15CC77855260}" srcId="{0E6ED0C7-9B14-43F5-9773-CAB6AD0CA48F}" destId="{BECCFAB9-ED51-4895-A96C-2168C6B9868F}" srcOrd="0" destOrd="0" parTransId="{6E95438D-F45A-4D94-969B-AD643879FBE5}" sibTransId="{0DA289BB-CB72-4F91-AC04-CDD794166811}"/>
    <dgm:cxn modelId="{C5B048F1-4808-4E9B-9EEA-EAE74C15E1FD}" type="presOf" srcId="{6E46571D-EE8E-490A-ACF5-784F962E5F47}" destId="{6028522E-9E85-4214-BB96-56CC081C5227}" srcOrd="0" destOrd="0" presId="urn:microsoft.com/office/officeart/2008/layout/VerticalAccentList"/>
    <dgm:cxn modelId="{64D594F1-32EB-4361-8931-CB8B420F1780}" srcId="{C811B304-D9AD-472E-8D36-723125AA9F62}" destId="{9246A598-B4B7-4252-9495-E3B194B5B279}" srcOrd="0" destOrd="0" parTransId="{E173BB27-DD27-4237-8323-84C912EE85EF}" sibTransId="{67700596-7779-4D73-8F5B-B3B7F2C04936}"/>
    <dgm:cxn modelId="{6F0B1EF9-02CE-499F-BA10-D0A170B517A0}" type="presParOf" srcId="{9939BA14-031E-48C2-87CA-0DD4150650F9}" destId="{AA2F980E-9028-4392-B2D3-B254F30D9925}" srcOrd="0" destOrd="0" presId="urn:microsoft.com/office/officeart/2008/layout/VerticalAccentList"/>
    <dgm:cxn modelId="{19D3CE0C-7859-4CF7-A62B-B445125ADA54}" type="presParOf" srcId="{AA2F980E-9028-4392-B2D3-B254F30D9925}" destId="{7862CEA8-0D72-401A-A980-5D6832F61350}" srcOrd="0" destOrd="0" presId="urn:microsoft.com/office/officeart/2008/layout/VerticalAccentList"/>
    <dgm:cxn modelId="{F32225D5-056F-40B6-A4D0-216FE77EF008}" type="presParOf" srcId="{9939BA14-031E-48C2-87CA-0DD4150650F9}" destId="{F0FB1BAE-C6BB-4946-9286-D27CD84ABAE1}" srcOrd="1" destOrd="0" presId="urn:microsoft.com/office/officeart/2008/layout/VerticalAccentList"/>
    <dgm:cxn modelId="{EC3BE2DD-B37F-4FF5-B2D5-747C1D9946F9}" type="presParOf" srcId="{F0FB1BAE-C6BB-4946-9286-D27CD84ABAE1}" destId="{020BADA5-354C-4814-9CDD-B499D6A41A6B}" srcOrd="0" destOrd="0" presId="urn:microsoft.com/office/officeart/2008/layout/VerticalAccentList"/>
    <dgm:cxn modelId="{7E96627B-0171-448F-A709-A31C7EF43244}" type="presParOf" srcId="{F0FB1BAE-C6BB-4946-9286-D27CD84ABAE1}" destId="{0002F8C2-2668-4B4A-9587-5DBA35E07FB5}" srcOrd="1" destOrd="0" presId="urn:microsoft.com/office/officeart/2008/layout/VerticalAccentList"/>
    <dgm:cxn modelId="{7A717329-58A8-40AC-AAD4-45DBA20CE325}" type="presParOf" srcId="{F0FB1BAE-C6BB-4946-9286-D27CD84ABAE1}" destId="{8D5E96BB-6CE5-488C-B7BA-2EDB8829F278}" srcOrd="2" destOrd="0" presId="urn:microsoft.com/office/officeart/2008/layout/VerticalAccentList"/>
    <dgm:cxn modelId="{67A44828-4C67-4FB7-9704-5FB92C0D3D98}" type="presParOf" srcId="{F0FB1BAE-C6BB-4946-9286-D27CD84ABAE1}" destId="{8115A073-30D2-4DBE-AE53-4A18704E094B}" srcOrd="3" destOrd="0" presId="urn:microsoft.com/office/officeart/2008/layout/VerticalAccentList"/>
    <dgm:cxn modelId="{BD2494F9-83BF-43DA-83DF-6B34265D8321}" type="presParOf" srcId="{F0FB1BAE-C6BB-4946-9286-D27CD84ABAE1}" destId="{8FDAC879-31D0-41EA-A86E-4EA6BDC4EC1A}" srcOrd="4" destOrd="0" presId="urn:microsoft.com/office/officeart/2008/layout/VerticalAccentList"/>
    <dgm:cxn modelId="{76DE48AF-4780-4E06-9AE9-C04D61DA6DDA}" type="presParOf" srcId="{F0FB1BAE-C6BB-4946-9286-D27CD84ABAE1}" destId="{E499D346-4330-42BA-9D7B-BB5E9BD2B62F}" srcOrd="5" destOrd="0" presId="urn:microsoft.com/office/officeart/2008/layout/VerticalAccentList"/>
    <dgm:cxn modelId="{48959AA4-DC19-4B1D-BD9F-1ECA9E92F37F}" type="presParOf" srcId="{F0FB1BAE-C6BB-4946-9286-D27CD84ABAE1}" destId="{296FEADE-9686-4A00-990E-DFD8A766C047}" srcOrd="6" destOrd="0" presId="urn:microsoft.com/office/officeart/2008/layout/VerticalAccentList"/>
    <dgm:cxn modelId="{6E158199-16F2-450B-854E-64A6A06E572F}" type="presParOf" srcId="{F0FB1BAE-C6BB-4946-9286-D27CD84ABAE1}" destId="{61E1E0BF-AFCA-4E6F-A8A2-5BCC3D37529C}" srcOrd="7" destOrd="0" presId="urn:microsoft.com/office/officeart/2008/layout/VerticalAccentList"/>
    <dgm:cxn modelId="{60A5EDA1-40D2-4C45-8F25-67A15E4AA9AD}" type="presParOf" srcId="{9939BA14-031E-48C2-87CA-0DD4150650F9}" destId="{885C66E0-958C-4AFA-87D6-83DBABF9AC0E}" srcOrd="2" destOrd="0" presId="urn:microsoft.com/office/officeart/2008/layout/VerticalAccentList"/>
    <dgm:cxn modelId="{77D31A62-9022-4927-AF57-CEDABFBFC57B}" type="presParOf" srcId="{9939BA14-031E-48C2-87CA-0DD4150650F9}" destId="{CC2E24E2-1AFB-4E85-831B-BBCAE454EB8D}" srcOrd="3" destOrd="0" presId="urn:microsoft.com/office/officeart/2008/layout/VerticalAccentList"/>
    <dgm:cxn modelId="{CE07917F-4C35-4D87-943B-3B8BE430E201}" type="presParOf" srcId="{CC2E24E2-1AFB-4E85-831B-BBCAE454EB8D}" destId="{97A6CE20-46D0-4532-8751-EC7064913CD6}" srcOrd="0" destOrd="0" presId="urn:microsoft.com/office/officeart/2008/layout/VerticalAccentList"/>
    <dgm:cxn modelId="{95744B13-DA3A-4F76-9EE7-869C1346368F}" type="presParOf" srcId="{9939BA14-031E-48C2-87CA-0DD4150650F9}" destId="{7C0CF84F-CF8D-43AC-8E11-78475796D5C9}" srcOrd="4" destOrd="0" presId="urn:microsoft.com/office/officeart/2008/layout/VerticalAccentList"/>
    <dgm:cxn modelId="{D282B31D-B9D9-43CE-A6B4-274706E4AB54}" type="presParOf" srcId="{7C0CF84F-CF8D-43AC-8E11-78475796D5C9}" destId="{DC0A9917-698E-4189-A137-CB1203D40B18}" srcOrd="0" destOrd="0" presId="urn:microsoft.com/office/officeart/2008/layout/VerticalAccentList"/>
    <dgm:cxn modelId="{FE02033B-5962-4247-973D-586FCAC413E7}" type="presParOf" srcId="{7C0CF84F-CF8D-43AC-8E11-78475796D5C9}" destId="{F2CBA181-E04E-4FFB-BBEB-CF1DE600C3B4}" srcOrd="1" destOrd="0" presId="urn:microsoft.com/office/officeart/2008/layout/VerticalAccentList"/>
    <dgm:cxn modelId="{ED9DFD98-C7C5-40F9-A73D-E454A10590C1}" type="presParOf" srcId="{7C0CF84F-CF8D-43AC-8E11-78475796D5C9}" destId="{07393AB3-3BAA-4A47-AC7C-8FA851A20229}" srcOrd="2" destOrd="0" presId="urn:microsoft.com/office/officeart/2008/layout/VerticalAccentList"/>
    <dgm:cxn modelId="{E2ECC28C-857E-4346-A4DA-E6B692E924B9}" type="presParOf" srcId="{7C0CF84F-CF8D-43AC-8E11-78475796D5C9}" destId="{61400172-6DFC-4C04-987C-2F09A9B03F68}" srcOrd="3" destOrd="0" presId="urn:microsoft.com/office/officeart/2008/layout/VerticalAccentList"/>
    <dgm:cxn modelId="{E2FD3E2D-B40E-4733-B232-05F788D54B3E}" type="presParOf" srcId="{7C0CF84F-CF8D-43AC-8E11-78475796D5C9}" destId="{2C7E50D0-68DF-41D4-9E29-A722E71A9483}" srcOrd="4" destOrd="0" presId="urn:microsoft.com/office/officeart/2008/layout/VerticalAccentList"/>
    <dgm:cxn modelId="{15024347-4B80-43CC-BC9B-2BA67F52F2E5}" type="presParOf" srcId="{7C0CF84F-CF8D-43AC-8E11-78475796D5C9}" destId="{5E54CF99-E269-4D78-B5A7-1C754C02E4F5}" srcOrd="5" destOrd="0" presId="urn:microsoft.com/office/officeart/2008/layout/VerticalAccentList"/>
    <dgm:cxn modelId="{9A034CEF-B46D-432D-B684-CC726E4E6623}" type="presParOf" srcId="{7C0CF84F-CF8D-43AC-8E11-78475796D5C9}" destId="{36BB1203-E7DF-4229-9B0B-B9B7271F5855}" srcOrd="6" destOrd="0" presId="urn:microsoft.com/office/officeart/2008/layout/VerticalAccentList"/>
    <dgm:cxn modelId="{25CF1827-3269-4718-9516-0A700E652EBE}" type="presParOf" srcId="{7C0CF84F-CF8D-43AC-8E11-78475796D5C9}" destId="{5F11528D-535A-49DB-A1F8-0FBA2FB73DEA}" srcOrd="7" destOrd="0" presId="urn:microsoft.com/office/officeart/2008/layout/VerticalAccentList"/>
    <dgm:cxn modelId="{7BE11372-9466-44B2-93AC-60744ECC6A3E}" type="presParOf" srcId="{9939BA14-031E-48C2-87CA-0DD4150650F9}" destId="{8613BED5-BDBA-4E7C-977A-433D3CF89447}" srcOrd="5" destOrd="0" presId="urn:microsoft.com/office/officeart/2008/layout/VerticalAccentList"/>
    <dgm:cxn modelId="{3D11D9A0-DFF5-4D26-B58E-E980CBE04774}" type="presParOf" srcId="{9939BA14-031E-48C2-87CA-0DD4150650F9}" destId="{6200075F-2C94-4D2F-8CDE-AEFF564432C0}" srcOrd="6" destOrd="0" presId="urn:microsoft.com/office/officeart/2008/layout/VerticalAccentList"/>
    <dgm:cxn modelId="{E1D518A3-1D03-4E5E-ACE9-657D7681AB75}" type="presParOf" srcId="{6200075F-2C94-4D2F-8CDE-AEFF564432C0}" destId="{6028522E-9E85-4214-BB96-56CC081C5227}" srcOrd="0" destOrd="0" presId="urn:microsoft.com/office/officeart/2008/layout/VerticalAccentList"/>
    <dgm:cxn modelId="{93DF1FEF-3B6D-4D8F-B34D-9C5AD83FEE96}" type="presParOf" srcId="{9939BA14-031E-48C2-87CA-0DD4150650F9}" destId="{1F412957-220E-44C5-AE1D-223BAEAA129C}" srcOrd="7" destOrd="0" presId="urn:microsoft.com/office/officeart/2008/layout/VerticalAccentList"/>
    <dgm:cxn modelId="{38EE3D05-00A6-4ED5-9E4D-A4DF2F23838D}" type="presParOf" srcId="{1F412957-220E-44C5-AE1D-223BAEAA129C}" destId="{431C06F0-BF47-46E2-A26E-AC1F4935D411}" srcOrd="0" destOrd="0" presId="urn:microsoft.com/office/officeart/2008/layout/VerticalAccentList"/>
    <dgm:cxn modelId="{FF67FE8B-87A4-421C-97A4-635700AA40F0}" type="presParOf" srcId="{1F412957-220E-44C5-AE1D-223BAEAA129C}" destId="{85933C14-39D9-4DA6-B8AC-E39B1D9A50E5}" srcOrd="1" destOrd="0" presId="urn:microsoft.com/office/officeart/2008/layout/VerticalAccentList"/>
    <dgm:cxn modelId="{F641D82A-0B00-4230-A6C6-D0F8C0548CA2}" type="presParOf" srcId="{1F412957-220E-44C5-AE1D-223BAEAA129C}" destId="{F537A02E-1100-44FF-8DCA-264968BC5B15}" srcOrd="2" destOrd="0" presId="urn:microsoft.com/office/officeart/2008/layout/VerticalAccentList"/>
    <dgm:cxn modelId="{D829678F-604C-4E0B-A923-2193D4D8A47D}" type="presParOf" srcId="{1F412957-220E-44C5-AE1D-223BAEAA129C}" destId="{4D054AA3-03A5-4BAF-9CCF-CF2D529ABD1F}" srcOrd="3" destOrd="0" presId="urn:microsoft.com/office/officeart/2008/layout/VerticalAccentList"/>
    <dgm:cxn modelId="{9CFA2E0F-3017-4A9A-9FB3-8C634AE1A2DF}" type="presParOf" srcId="{1F412957-220E-44C5-AE1D-223BAEAA129C}" destId="{7E70F70C-A9AE-4124-8EDA-2FD06109D275}" srcOrd="4" destOrd="0" presId="urn:microsoft.com/office/officeart/2008/layout/VerticalAccentList"/>
    <dgm:cxn modelId="{F725D772-B112-4710-A3E4-6EB357435D77}" type="presParOf" srcId="{1F412957-220E-44C5-AE1D-223BAEAA129C}" destId="{ACD4D2E4-0AF7-486E-8CF3-6FFECA6F24BB}" srcOrd="5" destOrd="0" presId="urn:microsoft.com/office/officeart/2008/layout/VerticalAccentList"/>
    <dgm:cxn modelId="{FAEFBB39-E71B-44D5-976C-BF1CE2BCECDF}" type="presParOf" srcId="{1F412957-220E-44C5-AE1D-223BAEAA129C}" destId="{4FD2EEC1-30E4-4CCB-87EF-EBBBA68504AB}" srcOrd="6" destOrd="0" presId="urn:microsoft.com/office/officeart/2008/layout/VerticalAccentList"/>
    <dgm:cxn modelId="{8F670F1A-2BBB-4B84-9330-69610622F84F}" type="presParOf" srcId="{1F412957-220E-44C5-AE1D-223BAEAA129C}" destId="{71BDF743-A660-45B8-BFC3-267FA2B37F63}" srcOrd="7" destOrd="0" presId="urn:microsoft.com/office/officeart/2008/layout/VerticalAccentList"/>
    <dgm:cxn modelId="{FA218BBE-F6B0-4646-A9B1-8525A8F9607F}" type="presParOf" srcId="{9939BA14-031E-48C2-87CA-0DD4150650F9}" destId="{2F900AA3-AD49-40D5-A7C5-2BC503962BD9}" srcOrd="8" destOrd="0" presId="urn:microsoft.com/office/officeart/2008/layout/VerticalAccentList"/>
    <dgm:cxn modelId="{97A5E049-D294-4EC5-8836-7671103979FA}" type="presParOf" srcId="{9939BA14-031E-48C2-87CA-0DD4150650F9}" destId="{CCBB59B1-CF20-4783-BB90-2DF3B72C19F5}" srcOrd="9" destOrd="0" presId="urn:microsoft.com/office/officeart/2008/layout/VerticalAccentList"/>
    <dgm:cxn modelId="{50E24CC4-44C4-4394-B568-E1EC78D59134}" type="presParOf" srcId="{CCBB59B1-CF20-4783-BB90-2DF3B72C19F5}" destId="{6D9BD276-E29E-482B-95BF-8E80832ED804}" srcOrd="0" destOrd="0" presId="urn:microsoft.com/office/officeart/2008/layout/VerticalAccentList"/>
    <dgm:cxn modelId="{EAF22ACD-93BD-4162-A9A2-14F3F7A65E67}" type="presParOf" srcId="{9939BA14-031E-48C2-87CA-0DD4150650F9}" destId="{3A297D45-26F4-4944-B9F7-A7162FD91026}" srcOrd="10" destOrd="0" presId="urn:microsoft.com/office/officeart/2008/layout/VerticalAccentList"/>
    <dgm:cxn modelId="{B43A00E5-1F47-4A9C-A29F-B94908F84401}" type="presParOf" srcId="{3A297D45-26F4-4944-B9F7-A7162FD91026}" destId="{DFD14A19-0EBD-4CE3-AFBC-E13DCCD96E74}" srcOrd="0" destOrd="0" presId="urn:microsoft.com/office/officeart/2008/layout/VerticalAccentList"/>
    <dgm:cxn modelId="{DA862499-B88D-4D4A-87B4-EC545A33FDA0}" type="presParOf" srcId="{3A297D45-26F4-4944-B9F7-A7162FD91026}" destId="{2593AC6C-3356-4137-8DD0-BB62531E58E7}" srcOrd="1" destOrd="0" presId="urn:microsoft.com/office/officeart/2008/layout/VerticalAccentList"/>
    <dgm:cxn modelId="{89EED931-3593-46D3-8D59-B27936747907}" type="presParOf" srcId="{3A297D45-26F4-4944-B9F7-A7162FD91026}" destId="{5BDFD7A9-D557-45F6-B506-6E89CAEC87E1}" srcOrd="2" destOrd="0" presId="urn:microsoft.com/office/officeart/2008/layout/VerticalAccentList"/>
    <dgm:cxn modelId="{7466CE77-361E-4FE1-8CF7-482E935CB0A0}" type="presParOf" srcId="{3A297D45-26F4-4944-B9F7-A7162FD91026}" destId="{721717BA-998C-4DC1-B713-4EF0C622C3E3}" srcOrd="3" destOrd="0" presId="urn:microsoft.com/office/officeart/2008/layout/VerticalAccentList"/>
    <dgm:cxn modelId="{D280BE7A-5972-4C11-A500-69B6AA1E1819}" type="presParOf" srcId="{3A297D45-26F4-4944-B9F7-A7162FD91026}" destId="{5A5823FE-EB9A-43B6-87AD-1D41D315AE6F}" srcOrd="4" destOrd="0" presId="urn:microsoft.com/office/officeart/2008/layout/VerticalAccentList"/>
    <dgm:cxn modelId="{B3A7BB0B-8325-4B94-B083-B8DF2A9E53C2}" type="presParOf" srcId="{3A297D45-26F4-4944-B9F7-A7162FD91026}" destId="{71482BFF-5694-4F6E-BC99-E1FEF0471685}" srcOrd="5" destOrd="0" presId="urn:microsoft.com/office/officeart/2008/layout/VerticalAccentList"/>
    <dgm:cxn modelId="{F7CACDD6-0CCA-44BC-994E-B0B1E3B218C1}" type="presParOf" srcId="{3A297D45-26F4-4944-B9F7-A7162FD91026}" destId="{C695598E-5F63-49D6-A539-8EEA56015337}" srcOrd="6" destOrd="0" presId="urn:microsoft.com/office/officeart/2008/layout/VerticalAccentList"/>
    <dgm:cxn modelId="{03FE5234-05AD-4CAA-83B3-02BCB393BC9A}" type="presParOf" srcId="{3A297D45-26F4-4944-B9F7-A7162FD91026}" destId="{DD7E1A9C-0835-4CAB-859B-33B15998AB79}"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5209AB-862C-4E25-B193-EA24144D4BFB}" type="doc">
      <dgm:prSet loTypeId="urn:microsoft.com/office/officeart/2005/8/layout/pyramid3" loCatId="pyramid" qsTypeId="urn:microsoft.com/office/officeart/2005/8/quickstyle/simple1" qsCatId="simple" csTypeId="urn:microsoft.com/office/officeart/2005/8/colors/accent1_2" csCatId="accent1" phldr="1"/>
      <dgm:spPr/>
    </dgm:pt>
    <dgm:pt modelId="{0562430B-B124-4C78-8B39-2B85B4A7AAE7}">
      <dgm:prSet phldrT="[Text]"/>
      <dgm:spPr>
        <a:solidFill>
          <a:schemeClr val="accent6"/>
        </a:solidFill>
      </dgm:spPr>
      <dgm:t>
        <a:bodyPr/>
        <a:lstStyle/>
        <a:p>
          <a:r>
            <a:rPr lang="en-US" dirty="0">
              <a:solidFill>
                <a:schemeClr val="bg1"/>
              </a:solidFill>
            </a:rPr>
            <a:t>Generating Traffic</a:t>
          </a:r>
        </a:p>
      </dgm:t>
    </dgm:pt>
    <dgm:pt modelId="{38F0145B-B564-447C-945C-CD3A6D539905}" type="parTrans" cxnId="{1C12ABD7-6611-4ED0-8E89-41F4A580291D}">
      <dgm:prSet/>
      <dgm:spPr/>
      <dgm:t>
        <a:bodyPr/>
        <a:lstStyle/>
        <a:p>
          <a:endParaRPr lang="en-US"/>
        </a:p>
      </dgm:t>
    </dgm:pt>
    <dgm:pt modelId="{F57D70CC-5A53-42A3-9C21-7154B7A7A7E2}" type="sibTrans" cxnId="{1C12ABD7-6611-4ED0-8E89-41F4A580291D}">
      <dgm:prSet/>
      <dgm:spPr/>
      <dgm:t>
        <a:bodyPr/>
        <a:lstStyle/>
        <a:p>
          <a:endParaRPr lang="en-US"/>
        </a:p>
      </dgm:t>
    </dgm:pt>
    <dgm:pt modelId="{824C3413-9285-438A-9299-BEFD9D7C6AEF}">
      <dgm:prSet phldrT="[Text]"/>
      <dgm:spPr>
        <a:solidFill>
          <a:schemeClr val="accent3">
            <a:lumMod val="60000"/>
            <a:lumOff val="40000"/>
          </a:schemeClr>
        </a:solidFill>
      </dgm:spPr>
      <dgm:t>
        <a:bodyPr/>
        <a:lstStyle/>
        <a:p>
          <a:r>
            <a:rPr lang="en-US" dirty="0">
              <a:solidFill>
                <a:schemeClr val="bg1"/>
              </a:solidFill>
            </a:rPr>
            <a:t>Driving Conversions</a:t>
          </a:r>
        </a:p>
      </dgm:t>
    </dgm:pt>
    <dgm:pt modelId="{D25C77E9-6288-4A10-8676-CA51B2ED8701}" type="parTrans" cxnId="{A3A281AE-9FD2-4F2E-9E9A-0547CF4FE734}">
      <dgm:prSet/>
      <dgm:spPr/>
      <dgm:t>
        <a:bodyPr/>
        <a:lstStyle/>
        <a:p>
          <a:endParaRPr lang="en-US"/>
        </a:p>
      </dgm:t>
    </dgm:pt>
    <dgm:pt modelId="{A1CC34F0-04AA-4678-BB75-30BC43CC6D83}" type="sibTrans" cxnId="{A3A281AE-9FD2-4F2E-9E9A-0547CF4FE734}">
      <dgm:prSet/>
      <dgm:spPr/>
      <dgm:t>
        <a:bodyPr/>
        <a:lstStyle/>
        <a:p>
          <a:endParaRPr lang="en-US"/>
        </a:p>
      </dgm:t>
    </dgm:pt>
    <dgm:pt modelId="{2CBF0270-97B9-4293-9894-9A52847C1B31}">
      <dgm:prSet phldrT="[Text]"/>
      <dgm:spPr>
        <a:solidFill>
          <a:schemeClr val="accent6"/>
        </a:solidFill>
      </dgm:spPr>
      <dgm:t>
        <a:bodyPr/>
        <a:lstStyle/>
        <a:p>
          <a:r>
            <a:rPr lang="en-US" dirty="0">
              <a:solidFill>
                <a:schemeClr val="bg1"/>
              </a:solidFill>
            </a:rPr>
            <a:t>Maximize Revenue</a:t>
          </a:r>
        </a:p>
      </dgm:t>
    </dgm:pt>
    <dgm:pt modelId="{B4E833A2-BBB2-4D4E-9BBD-540FEB51CF86}" type="parTrans" cxnId="{3FE4E5BB-8085-418B-BC6B-6588109013B8}">
      <dgm:prSet/>
      <dgm:spPr/>
      <dgm:t>
        <a:bodyPr/>
        <a:lstStyle/>
        <a:p>
          <a:endParaRPr lang="en-US"/>
        </a:p>
      </dgm:t>
    </dgm:pt>
    <dgm:pt modelId="{4B780A67-33B8-41F7-95FE-B84043368682}" type="sibTrans" cxnId="{3FE4E5BB-8085-418B-BC6B-6588109013B8}">
      <dgm:prSet/>
      <dgm:spPr/>
      <dgm:t>
        <a:bodyPr/>
        <a:lstStyle/>
        <a:p>
          <a:endParaRPr lang="en-US"/>
        </a:p>
      </dgm:t>
    </dgm:pt>
    <dgm:pt modelId="{83A832FA-DD1F-4FFC-B7BD-8E83E2C60A6A}" type="pres">
      <dgm:prSet presAssocID="{A55209AB-862C-4E25-B193-EA24144D4BFB}" presName="Name0" presStyleCnt="0">
        <dgm:presLayoutVars>
          <dgm:dir/>
          <dgm:animLvl val="lvl"/>
          <dgm:resizeHandles val="exact"/>
        </dgm:presLayoutVars>
      </dgm:prSet>
      <dgm:spPr/>
    </dgm:pt>
    <dgm:pt modelId="{3CEA10A9-3C8D-46E0-B9FD-3EBAC450DB3D}" type="pres">
      <dgm:prSet presAssocID="{0562430B-B124-4C78-8B39-2B85B4A7AAE7}" presName="Name8" presStyleCnt="0"/>
      <dgm:spPr/>
    </dgm:pt>
    <dgm:pt modelId="{BD88FA7B-1B88-4318-8D36-FCF0E2727276}" type="pres">
      <dgm:prSet presAssocID="{0562430B-B124-4C78-8B39-2B85B4A7AAE7}" presName="level" presStyleLbl="node1" presStyleIdx="0" presStyleCnt="3" custLinFactNeighborX="-47280" custLinFactNeighborY="-24459">
        <dgm:presLayoutVars>
          <dgm:chMax val="1"/>
          <dgm:bulletEnabled val="1"/>
        </dgm:presLayoutVars>
      </dgm:prSet>
      <dgm:spPr/>
    </dgm:pt>
    <dgm:pt modelId="{826B5E72-D3B4-4644-AEAE-664062E39EBA}" type="pres">
      <dgm:prSet presAssocID="{0562430B-B124-4C78-8B39-2B85B4A7AAE7}" presName="levelTx" presStyleLbl="revTx" presStyleIdx="0" presStyleCnt="0">
        <dgm:presLayoutVars>
          <dgm:chMax val="1"/>
          <dgm:bulletEnabled val="1"/>
        </dgm:presLayoutVars>
      </dgm:prSet>
      <dgm:spPr/>
    </dgm:pt>
    <dgm:pt modelId="{BFD82616-268F-4EF4-A8AF-F876AFF9FCE1}" type="pres">
      <dgm:prSet presAssocID="{824C3413-9285-438A-9299-BEFD9D7C6AEF}" presName="Name8" presStyleCnt="0"/>
      <dgm:spPr/>
    </dgm:pt>
    <dgm:pt modelId="{10928C69-DEB0-4543-B8BB-4AD02FEE7D10}" type="pres">
      <dgm:prSet presAssocID="{824C3413-9285-438A-9299-BEFD9D7C6AEF}" presName="level" presStyleLbl="node1" presStyleIdx="1" presStyleCnt="3">
        <dgm:presLayoutVars>
          <dgm:chMax val="1"/>
          <dgm:bulletEnabled val="1"/>
        </dgm:presLayoutVars>
      </dgm:prSet>
      <dgm:spPr/>
    </dgm:pt>
    <dgm:pt modelId="{105DE238-FC5C-4AD1-AAC4-1C7820421678}" type="pres">
      <dgm:prSet presAssocID="{824C3413-9285-438A-9299-BEFD9D7C6AEF}" presName="levelTx" presStyleLbl="revTx" presStyleIdx="0" presStyleCnt="0">
        <dgm:presLayoutVars>
          <dgm:chMax val="1"/>
          <dgm:bulletEnabled val="1"/>
        </dgm:presLayoutVars>
      </dgm:prSet>
      <dgm:spPr/>
    </dgm:pt>
    <dgm:pt modelId="{59A8A977-8C8D-4144-80C7-892A7D8CD143}" type="pres">
      <dgm:prSet presAssocID="{2CBF0270-97B9-4293-9894-9A52847C1B31}" presName="Name8" presStyleCnt="0"/>
      <dgm:spPr/>
    </dgm:pt>
    <dgm:pt modelId="{A2BBD3AF-4411-4217-B8CC-E2081124CADA}" type="pres">
      <dgm:prSet presAssocID="{2CBF0270-97B9-4293-9894-9A52847C1B31}" presName="level" presStyleLbl="node1" presStyleIdx="2" presStyleCnt="3">
        <dgm:presLayoutVars>
          <dgm:chMax val="1"/>
          <dgm:bulletEnabled val="1"/>
        </dgm:presLayoutVars>
      </dgm:prSet>
      <dgm:spPr/>
    </dgm:pt>
    <dgm:pt modelId="{8B5CE11D-B50C-4674-826D-EFF7A943FB54}" type="pres">
      <dgm:prSet presAssocID="{2CBF0270-97B9-4293-9894-9A52847C1B31}" presName="levelTx" presStyleLbl="revTx" presStyleIdx="0" presStyleCnt="0">
        <dgm:presLayoutVars>
          <dgm:chMax val="1"/>
          <dgm:bulletEnabled val="1"/>
        </dgm:presLayoutVars>
      </dgm:prSet>
      <dgm:spPr/>
    </dgm:pt>
  </dgm:ptLst>
  <dgm:cxnLst>
    <dgm:cxn modelId="{F43ED406-FB2A-4C0A-9E10-00CA7B80ACB1}" type="presOf" srcId="{A55209AB-862C-4E25-B193-EA24144D4BFB}" destId="{83A832FA-DD1F-4FFC-B7BD-8E83E2C60A6A}" srcOrd="0" destOrd="0" presId="urn:microsoft.com/office/officeart/2005/8/layout/pyramid3"/>
    <dgm:cxn modelId="{9CD37D86-D4D7-4E02-8623-D0CB39A0165D}" type="presOf" srcId="{0562430B-B124-4C78-8B39-2B85B4A7AAE7}" destId="{826B5E72-D3B4-4644-AEAE-664062E39EBA}" srcOrd="1" destOrd="0" presId="urn:microsoft.com/office/officeart/2005/8/layout/pyramid3"/>
    <dgm:cxn modelId="{A3A281AE-9FD2-4F2E-9E9A-0547CF4FE734}" srcId="{A55209AB-862C-4E25-B193-EA24144D4BFB}" destId="{824C3413-9285-438A-9299-BEFD9D7C6AEF}" srcOrd="1" destOrd="0" parTransId="{D25C77E9-6288-4A10-8676-CA51B2ED8701}" sibTransId="{A1CC34F0-04AA-4678-BB75-30BC43CC6D83}"/>
    <dgm:cxn modelId="{3FE4E5BB-8085-418B-BC6B-6588109013B8}" srcId="{A55209AB-862C-4E25-B193-EA24144D4BFB}" destId="{2CBF0270-97B9-4293-9894-9A52847C1B31}" srcOrd="2" destOrd="0" parTransId="{B4E833A2-BBB2-4D4E-9BBD-540FEB51CF86}" sibTransId="{4B780A67-33B8-41F7-95FE-B84043368682}"/>
    <dgm:cxn modelId="{1C12ABD7-6611-4ED0-8E89-41F4A580291D}" srcId="{A55209AB-862C-4E25-B193-EA24144D4BFB}" destId="{0562430B-B124-4C78-8B39-2B85B4A7AAE7}" srcOrd="0" destOrd="0" parTransId="{38F0145B-B564-447C-945C-CD3A6D539905}" sibTransId="{F57D70CC-5A53-42A3-9C21-7154B7A7A7E2}"/>
    <dgm:cxn modelId="{6061DFD7-F851-4CF8-A781-15561F21209A}" type="presOf" srcId="{824C3413-9285-438A-9299-BEFD9D7C6AEF}" destId="{10928C69-DEB0-4543-B8BB-4AD02FEE7D10}" srcOrd="0" destOrd="0" presId="urn:microsoft.com/office/officeart/2005/8/layout/pyramid3"/>
    <dgm:cxn modelId="{0A5E95E4-827D-41E9-BCE4-90308AD1B8CF}" type="presOf" srcId="{2CBF0270-97B9-4293-9894-9A52847C1B31}" destId="{A2BBD3AF-4411-4217-B8CC-E2081124CADA}" srcOrd="0" destOrd="0" presId="urn:microsoft.com/office/officeart/2005/8/layout/pyramid3"/>
    <dgm:cxn modelId="{DF0685EB-1649-45A5-8CCE-21F4875B1AEE}" type="presOf" srcId="{2CBF0270-97B9-4293-9894-9A52847C1B31}" destId="{8B5CE11D-B50C-4674-826D-EFF7A943FB54}" srcOrd="1" destOrd="0" presId="urn:microsoft.com/office/officeart/2005/8/layout/pyramid3"/>
    <dgm:cxn modelId="{BDB0C7F4-AC70-4F04-B176-082974CC2805}" type="presOf" srcId="{0562430B-B124-4C78-8B39-2B85B4A7AAE7}" destId="{BD88FA7B-1B88-4318-8D36-FCF0E2727276}" srcOrd="0" destOrd="0" presId="urn:microsoft.com/office/officeart/2005/8/layout/pyramid3"/>
    <dgm:cxn modelId="{2E2B36F8-3ED7-4A5A-8038-DB627A810B9F}" type="presOf" srcId="{824C3413-9285-438A-9299-BEFD9D7C6AEF}" destId="{105DE238-FC5C-4AD1-AAC4-1C7820421678}" srcOrd="1" destOrd="0" presId="urn:microsoft.com/office/officeart/2005/8/layout/pyramid3"/>
    <dgm:cxn modelId="{A150C4D6-5316-4AAA-BB99-99D06EAF0973}" type="presParOf" srcId="{83A832FA-DD1F-4FFC-B7BD-8E83E2C60A6A}" destId="{3CEA10A9-3C8D-46E0-B9FD-3EBAC450DB3D}" srcOrd="0" destOrd="0" presId="urn:microsoft.com/office/officeart/2005/8/layout/pyramid3"/>
    <dgm:cxn modelId="{A171095F-D18B-486A-8F7A-E6D6F2A2D601}" type="presParOf" srcId="{3CEA10A9-3C8D-46E0-B9FD-3EBAC450DB3D}" destId="{BD88FA7B-1B88-4318-8D36-FCF0E2727276}" srcOrd="0" destOrd="0" presId="urn:microsoft.com/office/officeart/2005/8/layout/pyramid3"/>
    <dgm:cxn modelId="{EA00E300-916F-4EA7-A9B6-7427A72CD4E0}" type="presParOf" srcId="{3CEA10A9-3C8D-46E0-B9FD-3EBAC450DB3D}" destId="{826B5E72-D3B4-4644-AEAE-664062E39EBA}" srcOrd="1" destOrd="0" presId="urn:microsoft.com/office/officeart/2005/8/layout/pyramid3"/>
    <dgm:cxn modelId="{F881FD8E-49C6-4A63-8AB8-8D80BC67A2FA}" type="presParOf" srcId="{83A832FA-DD1F-4FFC-B7BD-8E83E2C60A6A}" destId="{BFD82616-268F-4EF4-A8AF-F876AFF9FCE1}" srcOrd="1" destOrd="0" presId="urn:microsoft.com/office/officeart/2005/8/layout/pyramid3"/>
    <dgm:cxn modelId="{66500D7D-9930-4C75-903D-E616A51A1569}" type="presParOf" srcId="{BFD82616-268F-4EF4-A8AF-F876AFF9FCE1}" destId="{10928C69-DEB0-4543-B8BB-4AD02FEE7D10}" srcOrd="0" destOrd="0" presId="urn:microsoft.com/office/officeart/2005/8/layout/pyramid3"/>
    <dgm:cxn modelId="{181567CA-803C-4D3E-AD84-D14B84F38907}" type="presParOf" srcId="{BFD82616-268F-4EF4-A8AF-F876AFF9FCE1}" destId="{105DE238-FC5C-4AD1-AAC4-1C7820421678}" srcOrd="1" destOrd="0" presId="urn:microsoft.com/office/officeart/2005/8/layout/pyramid3"/>
    <dgm:cxn modelId="{FE0287B3-9ADC-4BDB-AD73-2295B9F6DF24}" type="presParOf" srcId="{83A832FA-DD1F-4FFC-B7BD-8E83E2C60A6A}" destId="{59A8A977-8C8D-4144-80C7-892A7D8CD143}" srcOrd="2" destOrd="0" presId="urn:microsoft.com/office/officeart/2005/8/layout/pyramid3"/>
    <dgm:cxn modelId="{B179827F-B1FC-4C9A-8B4A-637365C0D74C}" type="presParOf" srcId="{59A8A977-8C8D-4144-80C7-892A7D8CD143}" destId="{A2BBD3AF-4411-4217-B8CC-E2081124CADA}" srcOrd="0" destOrd="0" presId="urn:microsoft.com/office/officeart/2005/8/layout/pyramid3"/>
    <dgm:cxn modelId="{7031D0B5-B083-426E-B024-95F614C9E942}" type="presParOf" srcId="{59A8A977-8C8D-4144-80C7-892A7D8CD143}" destId="{8B5CE11D-B50C-4674-826D-EFF7A943FB54}" srcOrd="1" destOrd="0" presId="urn:microsoft.com/office/officeart/2005/8/layout/pyramid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57827F-074C-4A30-8025-8F5724D9BDC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452A2E5-FEDC-4F06-83F7-57E4EE8C407B}">
      <dgm:prSet phldrT="[Text]" custT="1"/>
      <dgm:spPr/>
      <dgm:t>
        <a:bodyPr/>
        <a:lstStyle/>
        <a:p>
          <a:r>
            <a:rPr lang="en-US" sz="2600" dirty="0">
              <a:solidFill>
                <a:schemeClr val="bg1"/>
              </a:solidFill>
            </a:rPr>
            <a:t>Turn 1 - 3 </a:t>
          </a:r>
        </a:p>
      </dgm:t>
    </dgm:pt>
    <dgm:pt modelId="{68122D2F-2D76-4047-89D3-601A0696EB33}" type="parTrans" cxnId="{26CBE99A-3F2D-47F6-8CAD-07B82B15CCC4}">
      <dgm:prSet/>
      <dgm:spPr/>
      <dgm:t>
        <a:bodyPr/>
        <a:lstStyle/>
        <a:p>
          <a:endParaRPr lang="en-US"/>
        </a:p>
      </dgm:t>
    </dgm:pt>
    <dgm:pt modelId="{1F79E0F6-D80D-4AEB-AD63-0843B4816AB4}" type="sibTrans" cxnId="{26CBE99A-3F2D-47F6-8CAD-07B82B15CCC4}">
      <dgm:prSet/>
      <dgm:spPr/>
      <dgm:t>
        <a:bodyPr/>
        <a:lstStyle/>
        <a:p>
          <a:endParaRPr lang="en-US"/>
        </a:p>
      </dgm:t>
    </dgm:pt>
    <dgm:pt modelId="{1B389640-4384-4754-984F-8F3806FE584A}">
      <dgm:prSet phldrT="[Text]" custT="1"/>
      <dgm:spPr/>
      <dgm:t>
        <a:bodyPr/>
        <a:lstStyle/>
        <a:p>
          <a:r>
            <a:rPr lang="en-US" sz="2600" kern="1200" dirty="0">
              <a:solidFill>
                <a:srgbClr val="000000"/>
              </a:solidFill>
              <a:latin typeface="Franklin Gothic Book"/>
              <a:ea typeface="+mn-ea"/>
              <a:cs typeface="+mn-cs"/>
            </a:rPr>
            <a:t>Turn 4 - 7 </a:t>
          </a:r>
        </a:p>
      </dgm:t>
    </dgm:pt>
    <dgm:pt modelId="{F36D6C8A-AFD0-4BB5-B4A0-17D11274ADE0}" type="parTrans" cxnId="{F5F4CB9E-299E-4148-A338-AF0CADBDADA6}">
      <dgm:prSet/>
      <dgm:spPr/>
      <dgm:t>
        <a:bodyPr/>
        <a:lstStyle/>
        <a:p>
          <a:endParaRPr lang="en-US"/>
        </a:p>
      </dgm:t>
    </dgm:pt>
    <dgm:pt modelId="{982A2B77-4618-482E-849F-604AB458A2FC}" type="sibTrans" cxnId="{F5F4CB9E-299E-4148-A338-AF0CADBDADA6}">
      <dgm:prSet/>
      <dgm:spPr/>
      <dgm:t>
        <a:bodyPr/>
        <a:lstStyle/>
        <a:p>
          <a:endParaRPr lang="en-US"/>
        </a:p>
      </dgm:t>
    </dgm:pt>
    <dgm:pt modelId="{4ECEEA95-2F5D-4712-937B-57DE9C2B2ABF}">
      <dgm:prSet phldrT="[Text]" custT="1"/>
      <dgm:spPr/>
      <dgm:t>
        <a:bodyPr/>
        <a:lstStyle/>
        <a:p>
          <a:r>
            <a:rPr lang="en-US" sz="2600" dirty="0">
              <a:solidFill>
                <a:schemeClr val="bg1"/>
              </a:solidFill>
            </a:rPr>
            <a:t>Turn 8 - 10</a:t>
          </a:r>
        </a:p>
      </dgm:t>
    </dgm:pt>
    <dgm:pt modelId="{BB66CE03-9016-4DE2-B5F9-104307D0D8AC}" type="parTrans" cxnId="{14FDC7DD-8A7A-46A5-A09F-81F9BD6F5141}">
      <dgm:prSet/>
      <dgm:spPr/>
      <dgm:t>
        <a:bodyPr/>
        <a:lstStyle/>
        <a:p>
          <a:endParaRPr lang="en-US"/>
        </a:p>
      </dgm:t>
    </dgm:pt>
    <dgm:pt modelId="{9BD17214-9A0E-4FCA-B9A4-DDEA102C0466}" type="sibTrans" cxnId="{14FDC7DD-8A7A-46A5-A09F-81F9BD6F5141}">
      <dgm:prSet/>
      <dgm:spPr/>
      <dgm:t>
        <a:bodyPr/>
        <a:lstStyle/>
        <a:p>
          <a:endParaRPr lang="en-US"/>
        </a:p>
      </dgm:t>
    </dgm:pt>
    <dgm:pt modelId="{0D42DE3A-E53B-4607-884A-09C2C3F2754C}" type="pres">
      <dgm:prSet presAssocID="{D057827F-074C-4A30-8025-8F5724D9BDC0}" presName="Name0" presStyleCnt="0">
        <dgm:presLayoutVars>
          <dgm:chMax val="7"/>
          <dgm:chPref val="7"/>
          <dgm:dir/>
        </dgm:presLayoutVars>
      </dgm:prSet>
      <dgm:spPr/>
    </dgm:pt>
    <dgm:pt modelId="{16CB9D74-1AC2-4195-B92E-07CA9AE72DDC}" type="pres">
      <dgm:prSet presAssocID="{D057827F-074C-4A30-8025-8F5724D9BDC0}" presName="Name1" presStyleCnt="0"/>
      <dgm:spPr/>
    </dgm:pt>
    <dgm:pt modelId="{25BAC6C7-D38C-4538-8143-ED1EFBC6D108}" type="pres">
      <dgm:prSet presAssocID="{D057827F-074C-4A30-8025-8F5724D9BDC0}" presName="cycle" presStyleCnt="0"/>
      <dgm:spPr/>
    </dgm:pt>
    <dgm:pt modelId="{B1FE934E-769C-45F9-9229-3F75C5A8673D}" type="pres">
      <dgm:prSet presAssocID="{D057827F-074C-4A30-8025-8F5724D9BDC0}" presName="srcNode" presStyleLbl="node1" presStyleIdx="0" presStyleCnt="3"/>
      <dgm:spPr/>
    </dgm:pt>
    <dgm:pt modelId="{8AD1E74C-0F1D-4C71-933E-86F704D3DAE9}" type="pres">
      <dgm:prSet presAssocID="{D057827F-074C-4A30-8025-8F5724D9BDC0}" presName="conn" presStyleLbl="parChTrans1D2" presStyleIdx="0" presStyleCnt="1" custLinFactNeighborX="-24467" custLinFactNeighborY="0"/>
      <dgm:spPr/>
    </dgm:pt>
    <dgm:pt modelId="{279EBDA5-D55E-4080-B4E2-1379E92E5533}" type="pres">
      <dgm:prSet presAssocID="{D057827F-074C-4A30-8025-8F5724D9BDC0}" presName="extraNode" presStyleLbl="node1" presStyleIdx="0" presStyleCnt="3"/>
      <dgm:spPr/>
    </dgm:pt>
    <dgm:pt modelId="{07BC2FC9-DEDB-40DE-AC51-81284861DD75}" type="pres">
      <dgm:prSet presAssocID="{D057827F-074C-4A30-8025-8F5724D9BDC0}" presName="dstNode" presStyleLbl="node1" presStyleIdx="0" presStyleCnt="3"/>
      <dgm:spPr/>
    </dgm:pt>
    <dgm:pt modelId="{501D11F1-33B3-40B4-B696-2E065DBB1468}" type="pres">
      <dgm:prSet presAssocID="{6452A2E5-FEDC-4F06-83F7-57E4EE8C407B}" presName="text_1" presStyleLbl="node1" presStyleIdx="0" presStyleCnt="3">
        <dgm:presLayoutVars>
          <dgm:bulletEnabled val="1"/>
        </dgm:presLayoutVars>
      </dgm:prSet>
      <dgm:spPr/>
    </dgm:pt>
    <dgm:pt modelId="{1537C51F-13B8-4E32-A48A-91D34009449E}" type="pres">
      <dgm:prSet presAssocID="{6452A2E5-FEDC-4F06-83F7-57E4EE8C407B}" presName="accent_1" presStyleCnt="0"/>
      <dgm:spPr/>
    </dgm:pt>
    <dgm:pt modelId="{9E34F768-4137-4350-9A45-3D6A31BAFA14}" type="pres">
      <dgm:prSet presAssocID="{6452A2E5-FEDC-4F06-83F7-57E4EE8C407B}" presName="accentRepeatNode" presStyleLbl="solidFgAcc1" presStyleIdx="0" presStyleCnt="3"/>
      <dgm:spPr/>
    </dgm:pt>
    <dgm:pt modelId="{197058B4-015A-4FB7-89B9-80BE70FC6466}" type="pres">
      <dgm:prSet presAssocID="{1B389640-4384-4754-984F-8F3806FE584A}" presName="text_2" presStyleLbl="node1" presStyleIdx="1" presStyleCnt="3">
        <dgm:presLayoutVars>
          <dgm:bulletEnabled val="1"/>
        </dgm:presLayoutVars>
      </dgm:prSet>
      <dgm:spPr/>
    </dgm:pt>
    <dgm:pt modelId="{46F7039E-BA26-49A7-9ADF-3BB96D08F553}" type="pres">
      <dgm:prSet presAssocID="{1B389640-4384-4754-984F-8F3806FE584A}" presName="accent_2" presStyleCnt="0"/>
      <dgm:spPr/>
    </dgm:pt>
    <dgm:pt modelId="{995D048A-6F08-4494-8F21-7DE98F7F33F8}" type="pres">
      <dgm:prSet presAssocID="{1B389640-4384-4754-984F-8F3806FE584A}" presName="accentRepeatNode" presStyleLbl="solidFgAcc1" presStyleIdx="1" presStyleCnt="3"/>
      <dgm:spPr/>
    </dgm:pt>
    <dgm:pt modelId="{41D73372-84B2-48C9-9B49-4C6C5F054754}" type="pres">
      <dgm:prSet presAssocID="{4ECEEA95-2F5D-4712-937B-57DE9C2B2ABF}" presName="text_3" presStyleLbl="node1" presStyleIdx="2" presStyleCnt="3">
        <dgm:presLayoutVars>
          <dgm:bulletEnabled val="1"/>
        </dgm:presLayoutVars>
      </dgm:prSet>
      <dgm:spPr/>
    </dgm:pt>
    <dgm:pt modelId="{71DF0783-56C4-4CA1-B024-F6A501321AEB}" type="pres">
      <dgm:prSet presAssocID="{4ECEEA95-2F5D-4712-937B-57DE9C2B2ABF}" presName="accent_3" presStyleCnt="0"/>
      <dgm:spPr/>
    </dgm:pt>
    <dgm:pt modelId="{1A150B7F-A2D2-45F0-924A-CCC39460755A}" type="pres">
      <dgm:prSet presAssocID="{4ECEEA95-2F5D-4712-937B-57DE9C2B2ABF}" presName="accentRepeatNode" presStyleLbl="solidFgAcc1" presStyleIdx="2" presStyleCnt="3"/>
      <dgm:spPr/>
    </dgm:pt>
  </dgm:ptLst>
  <dgm:cxnLst>
    <dgm:cxn modelId="{3D366E2C-7E06-4B5A-BD86-2BDBF23C89B8}" type="presOf" srcId="{D057827F-074C-4A30-8025-8F5724D9BDC0}" destId="{0D42DE3A-E53B-4607-884A-09C2C3F2754C}" srcOrd="0" destOrd="0" presId="urn:microsoft.com/office/officeart/2008/layout/VerticalCurvedList"/>
    <dgm:cxn modelId="{596F1A7C-30B5-4F88-9E6F-B1ABF582A5EF}" type="presOf" srcId="{4ECEEA95-2F5D-4712-937B-57DE9C2B2ABF}" destId="{41D73372-84B2-48C9-9B49-4C6C5F054754}" srcOrd="0" destOrd="0" presId="urn:microsoft.com/office/officeart/2008/layout/VerticalCurvedList"/>
    <dgm:cxn modelId="{4E97C090-F5CE-442F-BED9-1D5727018C70}" type="presOf" srcId="{1B389640-4384-4754-984F-8F3806FE584A}" destId="{197058B4-015A-4FB7-89B9-80BE70FC6466}" srcOrd="0" destOrd="0" presId="urn:microsoft.com/office/officeart/2008/layout/VerticalCurvedList"/>
    <dgm:cxn modelId="{26CBE99A-3F2D-47F6-8CAD-07B82B15CCC4}" srcId="{D057827F-074C-4A30-8025-8F5724D9BDC0}" destId="{6452A2E5-FEDC-4F06-83F7-57E4EE8C407B}" srcOrd="0" destOrd="0" parTransId="{68122D2F-2D76-4047-89D3-601A0696EB33}" sibTransId="{1F79E0F6-D80D-4AEB-AD63-0843B4816AB4}"/>
    <dgm:cxn modelId="{F5F4CB9E-299E-4148-A338-AF0CADBDADA6}" srcId="{D057827F-074C-4A30-8025-8F5724D9BDC0}" destId="{1B389640-4384-4754-984F-8F3806FE584A}" srcOrd="1" destOrd="0" parTransId="{F36D6C8A-AFD0-4BB5-B4A0-17D11274ADE0}" sibTransId="{982A2B77-4618-482E-849F-604AB458A2FC}"/>
    <dgm:cxn modelId="{C29CA2A7-E27C-4DB0-8A7A-790A812DCDA1}" type="presOf" srcId="{6452A2E5-FEDC-4F06-83F7-57E4EE8C407B}" destId="{501D11F1-33B3-40B4-B696-2E065DBB1468}" srcOrd="0" destOrd="0" presId="urn:microsoft.com/office/officeart/2008/layout/VerticalCurvedList"/>
    <dgm:cxn modelId="{C7212CD7-EB1B-417E-8338-B17D63688C23}" type="presOf" srcId="{1F79E0F6-D80D-4AEB-AD63-0843B4816AB4}" destId="{8AD1E74C-0F1D-4C71-933E-86F704D3DAE9}" srcOrd="0" destOrd="0" presId="urn:microsoft.com/office/officeart/2008/layout/VerticalCurvedList"/>
    <dgm:cxn modelId="{14FDC7DD-8A7A-46A5-A09F-81F9BD6F5141}" srcId="{D057827F-074C-4A30-8025-8F5724D9BDC0}" destId="{4ECEEA95-2F5D-4712-937B-57DE9C2B2ABF}" srcOrd="2" destOrd="0" parTransId="{BB66CE03-9016-4DE2-B5F9-104307D0D8AC}" sibTransId="{9BD17214-9A0E-4FCA-B9A4-DDEA102C0466}"/>
    <dgm:cxn modelId="{AAFFF465-9718-4E16-9633-C8D0D85B1D3C}" type="presParOf" srcId="{0D42DE3A-E53B-4607-884A-09C2C3F2754C}" destId="{16CB9D74-1AC2-4195-B92E-07CA9AE72DDC}" srcOrd="0" destOrd="0" presId="urn:microsoft.com/office/officeart/2008/layout/VerticalCurvedList"/>
    <dgm:cxn modelId="{684C3ECE-8FBA-4FAD-83F3-0A4969DDFF4B}" type="presParOf" srcId="{16CB9D74-1AC2-4195-B92E-07CA9AE72DDC}" destId="{25BAC6C7-D38C-4538-8143-ED1EFBC6D108}" srcOrd="0" destOrd="0" presId="urn:microsoft.com/office/officeart/2008/layout/VerticalCurvedList"/>
    <dgm:cxn modelId="{4647F13E-530E-482B-8AA1-FD5832ACE4A0}" type="presParOf" srcId="{25BAC6C7-D38C-4538-8143-ED1EFBC6D108}" destId="{B1FE934E-769C-45F9-9229-3F75C5A8673D}" srcOrd="0" destOrd="0" presId="urn:microsoft.com/office/officeart/2008/layout/VerticalCurvedList"/>
    <dgm:cxn modelId="{1F02ED9C-83CE-4250-94A8-69E0E229339D}" type="presParOf" srcId="{25BAC6C7-D38C-4538-8143-ED1EFBC6D108}" destId="{8AD1E74C-0F1D-4C71-933E-86F704D3DAE9}" srcOrd="1" destOrd="0" presId="urn:microsoft.com/office/officeart/2008/layout/VerticalCurvedList"/>
    <dgm:cxn modelId="{87C24965-B8D7-4F48-9556-9075F55FB8EC}" type="presParOf" srcId="{25BAC6C7-D38C-4538-8143-ED1EFBC6D108}" destId="{279EBDA5-D55E-4080-B4E2-1379E92E5533}" srcOrd="2" destOrd="0" presId="urn:microsoft.com/office/officeart/2008/layout/VerticalCurvedList"/>
    <dgm:cxn modelId="{63829BFD-2E63-4DAC-BF25-0153BD9B1E27}" type="presParOf" srcId="{25BAC6C7-D38C-4538-8143-ED1EFBC6D108}" destId="{07BC2FC9-DEDB-40DE-AC51-81284861DD75}" srcOrd="3" destOrd="0" presId="urn:microsoft.com/office/officeart/2008/layout/VerticalCurvedList"/>
    <dgm:cxn modelId="{2F2B1392-5DCE-450A-9C32-95FAF36019B3}" type="presParOf" srcId="{16CB9D74-1AC2-4195-B92E-07CA9AE72DDC}" destId="{501D11F1-33B3-40B4-B696-2E065DBB1468}" srcOrd="1" destOrd="0" presId="urn:microsoft.com/office/officeart/2008/layout/VerticalCurvedList"/>
    <dgm:cxn modelId="{ECAC8A80-6578-4551-B5A1-7F8984CB5C4C}" type="presParOf" srcId="{16CB9D74-1AC2-4195-B92E-07CA9AE72DDC}" destId="{1537C51F-13B8-4E32-A48A-91D34009449E}" srcOrd="2" destOrd="0" presId="urn:microsoft.com/office/officeart/2008/layout/VerticalCurvedList"/>
    <dgm:cxn modelId="{E349AC29-F1B3-4C46-8082-75BFFFE15CF2}" type="presParOf" srcId="{1537C51F-13B8-4E32-A48A-91D34009449E}" destId="{9E34F768-4137-4350-9A45-3D6A31BAFA14}" srcOrd="0" destOrd="0" presId="urn:microsoft.com/office/officeart/2008/layout/VerticalCurvedList"/>
    <dgm:cxn modelId="{BF36B99A-7079-44B5-B66D-5A5D7A291F2A}" type="presParOf" srcId="{16CB9D74-1AC2-4195-B92E-07CA9AE72DDC}" destId="{197058B4-015A-4FB7-89B9-80BE70FC6466}" srcOrd="3" destOrd="0" presId="urn:microsoft.com/office/officeart/2008/layout/VerticalCurvedList"/>
    <dgm:cxn modelId="{FF03A849-DF4D-4D99-872E-413DEB8924E7}" type="presParOf" srcId="{16CB9D74-1AC2-4195-B92E-07CA9AE72DDC}" destId="{46F7039E-BA26-49A7-9ADF-3BB96D08F553}" srcOrd="4" destOrd="0" presId="urn:microsoft.com/office/officeart/2008/layout/VerticalCurvedList"/>
    <dgm:cxn modelId="{5A25A1C9-490F-4834-80FA-8D9990FEC247}" type="presParOf" srcId="{46F7039E-BA26-49A7-9ADF-3BB96D08F553}" destId="{995D048A-6F08-4494-8F21-7DE98F7F33F8}" srcOrd="0" destOrd="0" presId="urn:microsoft.com/office/officeart/2008/layout/VerticalCurvedList"/>
    <dgm:cxn modelId="{849F92BC-16D0-4812-BB9A-5D594C81FA1D}" type="presParOf" srcId="{16CB9D74-1AC2-4195-B92E-07CA9AE72DDC}" destId="{41D73372-84B2-48C9-9B49-4C6C5F054754}" srcOrd="5" destOrd="0" presId="urn:microsoft.com/office/officeart/2008/layout/VerticalCurvedList"/>
    <dgm:cxn modelId="{D363A8C2-3867-418B-8BCB-78B677306E99}" type="presParOf" srcId="{16CB9D74-1AC2-4195-B92E-07CA9AE72DDC}" destId="{71DF0783-56C4-4CA1-B024-F6A501321AEB}" srcOrd="6" destOrd="0" presId="urn:microsoft.com/office/officeart/2008/layout/VerticalCurvedList"/>
    <dgm:cxn modelId="{89309AC8-91D3-4C21-8BB1-CA72940D74DB}" type="presParOf" srcId="{71DF0783-56C4-4CA1-B024-F6A501321AEB}" destId="{1A150B7F-A2D2-45F0-924A-CCC39460755A}"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49E7D8-41DE-412B-9285-66148B34C254}"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8AF99FDA-D68A-49AE-94F5-F8932F48EEF6}">
      <dgm:prSet/>
      <dgm:spPr/>
      <dgm:t>
        <a:bodyPr/>
        <a:lstStyle/>
        <a:p>
          <a:r>
            <a:rPr lang="en-US" b="1" i="0" dirty="0"/>
            <a:t>Turns 1 - 3 </a:t>
          </a:r>
        </a:p>
        <a:p>
          <a:r>
            <a:rPr lang="en-US" b="1" i="0" dirty="0"/>
            <a:t>Generating Traffic with Search Ads</a:t>
          </a:r>
          <a:endParaRPr lang="en-US" dirty="0"/>
        </a:p>
      </dgm:t>
    </dgm:pt>
    <dgm:pt modelId="{E28151AE-24E4-4170-8259-A4DEEE1E7FD0}" type="parTrans" cxnId="{5D83CC9C-D889-4C84-AB1D-18200D5499C2}">
      <dgm:prSet/>
      <dgm:spPr/>
      <dgm:t>
        <a:bodyPr/>
        <a:lstStyle/>
        <a:p>
          <a:endParaRPr lang="en-US"/>
        </a:p>
      </dgm:t>
    </dgm:pt>
    <dgm:pt modelId="{05BC9C2B-6B8C-4092-90BE-70B2775451C1}" type="sibTrans" cxnId="{5D83CC9C-D889-4C84-AB1D-18200D5499C2}">
      <dgm:prSet/>
      <dgm:spPr/>
      <dgm:t>
        <a:bodyPr/>
        <a:lstStyle/>
        <a:p>
          <a:endParaRPr lang="en-US"/>
        </a:p>
      </dgm:t>
    </dgm:pt>
    <dgm:pt modelId="{E80323CF-B0D3-472A-B4A3-D64CC214A427}">
      <dgm:prSet/>
      <dgm:spPr/>
      <dgm:t>
        <a:bodyPr/>
        <a:lstStyle/>
        <a:p>
          <a:r>
            <a:rPr lang="en-US" b="0" i="0" dirty="0"/>
            <a:t>In this phase, my focus is on creating awareness and attracting user attention. Using broad keyword rather than specific keyword.</a:t>
          </a:r>
          <a:endParaRPr lang="en-US" dirty="0"/>
        </a:p>
      </dgm:t>
    </dgm:pt>
    <dgm:pt modelId="{D7491227-F1CD-4FF3-A094-841FB7A1F9D2}" type="parTrans" cxnId="{D2135946-0C3A-4C67-AEB3-2AD330E1868B}">
      <dgm:prSet/>
      <dgm:spPr/>
      <dgm:t>
        <a:bodyPr/>
        <a:lstStyle/>
        <a:p>
          <a:endParaRPr lang="en-US"/>
        </a:p>
      </dgm:t>
    </dgm:pt>
    <dgm:pt modelId="{0E870814-107B-4420-B5CB-DFFCAA12A728}" type="sibTrans" cxnId="{D2135946-0C3A-4C67-AEB3-2AD330E1868B}">
      <dgm:prSet/>
      <dgm:spPr/>
      <dgm:t>
        <a:bodyPr/>
        <a:lstStyle/>
        <a:p>
          <a:endParaRPr lang="en-US"/>
        </a:p>
      </dgm:t>
    </dgm:pt>
    <dgm:pt modelId="{7BA1DE3B-3B19-4965-A7DD-8FB46F1122E8}">
      <dgm:prSet/>
      <dgm:spPr/>
      <dgm:t>
        <a:bodyPr/>
        <a:lstStyle/>
        <a:p>
          <a:r>
            <a:rPr lang="en-US" b="0" i="0" dirty="0"/>
            <a:t>The keyword list per campaign is in between 12 and 20. </a:t>
          </a:r>
          <a:endParaRPr lang="en-US" dirty="0"/>
        </a:p>
      </dgm:t>
    </dgm:pt>
    <dgm:pt modelId="{A04DE682-200D-4630-A2B7-3D7FCCCD71CA}" type="parTrans" cxnId="{816399A9-A740-4B29-BF63-1D86C3F03C9D}">
      <dgm:prSet/>
      <dgm:spPr/>
      <dgm:t>
        <a:bodyPr/>
        <a:lstStyle/>
        <a:p>
          <a:endParaRPr lang="en-US"/>
        </a:p>
      </dgm:t>
    </dgm:pt>
    <dgm:pt modelId="{197D02E7-9A0E-43B1-BF93-CFDA35C9299B}" type="sibTrans" cxnId="{816399A9-A740-4B29-BF63-1D86C3F03C9D}">
      <dgm:prSet/>
      <dgm:spPr/>
      <dgm:t>
        <a:bodyPr/>
        <a:lstStyle/>
        <a:p>
          <a:endParaRPr lang="en-US"/>
        </a:p>
      </dgm:t>
    </dgm:pt>
    <dgm:pt modelId="{97C31876-4159-4817-A542-D984E6180C7C}">
      <dgm:prSet/>
      <dgm:spPr/>
      <dgm:t>
        <a:bodyPr/>
        <a:lstStyle/>
        <a:p>
          <a:r>
            <a:rPr lang="en-US" dirty="0"/>
            <a:t>Search Ad is the primary revenue that generate profit to the organization. Therefore, the budget was approximately allocated 50% for search Ads. </a:t>
          </a:r>
        </a:p>
      </dgm:t>
    </dgm:pt>
    <dgm:pt modelId="{6105E298-957E-4503-887C-49A1AF85179F}" type="parTrans" cxnId="{FBF453FB-82A4-405B-80F7-10A3DDE79879}">
      <dgm:prSet/>
      <dgm:spPr/>
      <dgm:t>
        <a:bodyPr/>
        <a:lstStyle/>
        <a:p>
          <a:endParaRPr lang="en-US"/>
        </a:p>
      </dgm:t>
    </dgm:pt>
    <dgm:pt modelId="{CF7F336F-5D52-456C-9776-829335198585}" type="sibTrans" cxnId="{FBF453FB-82A4-405B-80F7-10A3DDE79879}">
      <dgm:prSet/>
      <dgm:spPr/>
      <dgm:t>
        <a:bodyPr/>
        <a:lstStyle/>
        <a:p>
          <a:endParaRPr lang="en-US"/>
        </a:p>
      </dgm:t>
    </dgm:pt>
    <dgm:pt modelId="{A227D471-FA62-4D6B-8CF6-EB1938A8F047}">
      <dgm:prSet/>
      <dgm:spPr/>
      <dgm:t>
        <a:bodyPr/>
        <a:lstStyle/>
        <a:p>
          <a:r>
            <a:rPr lang="en-US" b="0" i="0" dirty="0"/>
            <a:t>The bid strategy is driven by incremental impressions and CPC (cost-per-click). Aiming to maximize visibility and control costs</a:t>
          </a:r>
          <a:r>
            <a:rPr lang="en-US" dirty="0"/>
            <a:t>. The Maximum CPC will not exceed than $2 per keyword.</a:t>
          </a:r>
        </a:p>
      </dgm:t>
    </dgm:pt>
    <dgm:pt modelId="{8271D3A1-B650-4D17-A9DB-5656C451B42A}" type="parTrans" cxnId="{BBD7F6BC-8EDC-4E14-81A6-C7B182A4A9D0}">
      <dgm:prSet/>
      <dgm:spPr/>
      <dgm:t>
        <a:bodyPr/>
        <a:lstStyle/>
        <a:p>
          <a:endParaRPr lang="en-US"/>
        </a:p>
      </dgm:t>
    </dgm:pt>
    <dgm:pt modelId="{C6A78722-A412-490A-B275-BB6549F90563}" type="sibTrans" cxnId="{BBD7F6BC-8EDC-4E14-81A6-C7B182A4A9D0}">
      <dgm:prSet/>
      <dgm:spPr/>
      <dgm:t>
        <a:bodyPr/>
        <a:lstStyle/>
        <a:p>
          <a:endParaRPr lang="en-US"/>
        </a:p>
      </dgm:t>
    </dgm:pt>
    <dgm:pt modelId="{D71293FC-FFE5-4C57-8736-41E109045267}">
      <dgm:prSet/>
      <dgm:spPr/>
      <dgm:t>
        <a:bodyPr/>
        <a:lstStyle/>
        <a:p>
          <a:r>
            <a:rPr lang="en-US" b="0" i="0" dirty="0"/>
            <a:t>To evaluate compelling keywords, Ad relevance, Page relevance, and bid Quality from the three critical criteria of star rating are a key success. </a:t>
          </a:r>
          <a:endParaRPr lang="en-US" dirty="0"/>
        </a:p>
      </dgm:t>
    </dgm:pt>
    <dgm:pt modelId="{6684495E-55F6-48C4-8284-5E6FA014E39B}" type="parTrans" cxnId="{A6AC9051-7DB2-43EA-ACB2-15B9C1544127}">
      <dgm:prSet/>
      <dgm:spPr/>
      <dgm:t>
        <a:bodyPr/>
        <a:lstStyle/>
        <a:p>
          <a:endParaRPr lang="en-US"/>
        </a:p>
      </dgm:t>
    </dgm:pt>
    <dgm:pt modelId="{BA7685AF-6A8C-4622-B599-31AE71A2E388}" type="sibTrans" cxnId="{A6AC9051-7DB2-43EA-ACB2-15B9C1544127}">
      <dgm:prSet/>
      <dgm:spPr/>
      <dgm:t>
        <a:bodyPr/>
        <a:lstStyle/>
        <a:p>
          <a:endParaRPr lang="en-US"/>
        </a:p>
      </dgm:t>
    </dgm:pt>
    <dgm:pt modelId="{E37EE675-D56C-46E9-9EC9-C716388D40D8}" type="pres">
      <dgm:prSet presAssocID="{0B49E7D8-41DE-412B-9285-66148B34C254}" presName="diagram" presStyleCnt="0">
        <dgm:presLayoutVars>
          <dgm:dir/>
          <dgm:resizeHandles val="exact"/>
        </dgm:presLayoutVars>
      </dgm:prSet>
      <dgm:spPr/>
    </dgm:pt>
    <dgm:pt modelId="{5D942E8B-D425-482C-9809-303A7F4B1714}" type="pres">
      <dgm:prSet presAssocID="{8AF99FDA-D68A-49AE-94F5-F8932F48EEF6}" presName="node" presStyleLbl="node1" presStyleIdx="0" presStyleCnt="6">
        <dgm:presLayoutVars>
          <dgm:bulletEnabled val="1"/>
        </dgm:presLayoutVars>
      </dgm:prSet>
      <dgm:spPr/>
    </dgm:pt>
    <dgm:pt modelId="{557E08BF-CD68-406B-AE19-10529EDDD8C1}" type="pres">
      <dgm:prSet presAssocID="{05BC9C2B-6B8C-4092-90BE-70B2775451C1}" presName="sibTrans" presStyleCnt="0"/>
      <dgm:spPr/>
    </dgm:pt>
    <dgm:pt modelId="{161022B2-E0BA-4AFE-995B-ABC930153342}" type="pres">
      <dgm:prSet presAssocID="{E80323CF-B0D3-472A-B4A3-D64CC214A427}" presName="node" presStyleLbl="node1" presStyleIdx="1" presStyleCnt="6">
        <dgm:presLayoutVars>
          <dgm:bulletEnabled val="1"/>
        </dgm:presLayoutVars>
      </dgm:prSet>
      <dgm:spPr/>
    </dgm:pt>
    <dgm:pt modelId="{63DAAF76-A580-4741-8E36-90A0D3CA446B}" type="pres">
      <dgm:prSet presAssocID="{0E870814-107B-4420-B5CB-DFFCAA12A728}" presName="sibTrans" presStyleCnt="0"/>
      <dgm:spPr/>
    </dgm:pt>
    <dgm:pt modelId="{126156C5-830B-4D50-BF49-4FF696FD0FE6}" type="pres">
      <dgm:prSet presAssocID="{7BA1DE3B-3B19-4965-A7DD-8FB46F1122E8}" presName="node" presStyleLbl="node1" presStyleIdx="2" presStyleCnt="6">
        <dgm:presLayoutVars>
          <dgm:bulletEnabled val="1"/>
        </dgm:presLayoutVars>
      </dgm:prSet>
      <dgm:spPr/>
    </dgm:pt>
    <dgm:pt modelId="{CA1D4E3B-0D46-4D26-B079-89368CD04A47}" type="pres">
      <dgm:prSet presAssocID="{197D02E7-9A0E-43B1-BF93-CFDA35C9299B}" presName="sibTrans" presStyleCnt="0"/>
      <dgm:spPr/>
    </dgm:pt>
    <dgm:pt modelId="{9A989B17-3973-405F-96BF-6C471C5070FB}" type="pres">
      <dgm:prSet presAssocID="{97C31876-4159-4817-A542-D984E6180C7C}" presName="node" presStyleLbl="node1" presStyleIdx="3" presStyleCnt="6">
        <dgm:presLayoutVars>
          <dgm:bulletEnabled val="1"/>
        </dgm:presLayoutVars>
      </dgm:prSet>
      <dgm:spPr/>
    </dgm:pt>
    <dgm:pt modelId="{0D781A66-2219-462C-8324-2AC847C63200}" type="pres">
      <dgm:prSet presAssocID="{CF7F336F-5D52-456C-9776-829335198585}" presName="sibTrans" presStyleCnt="0"/>
      <dgm:spPr/>
    </dgm:pt>
    <dgm:pt modelId="{7AE039C7-C598-43EB-8672-6ADBED3BE860}" type="pres">
      <dgm:prSet presAssocID="{A227D471-FA62-4D6B-8CF6-EB1938A8F047}" presName="node" presStyleLbl="node1" presStyleIdx="4" presStyleCnt="6">
        <dgm:presLayoutVars>
          <dgm:bulletEnabled val="1"/>
        </dgm:presLayoutVars>
      </dgm:prSet>
      <dgm:spPr/>
    </dgm:pt>
    <dgm:pt modelId="{9B3E0D3B-51D8-470A-A470-8503B6E000A3}" type="pres">
      <dgm:prSet presAssocID="{C6A78722-A412-490A-B275-BB6549F90563}" presName="sibTrans" presStyleCnt="0"/>
      <dgm:spPr/>
    </dgm:pt>
    <dgm:pt modelId="{23A207BD-5A5E-4340-A82B-DD8682546DE7}" type="pres">
      <dgm:prSet presAssocID="{D71293FC-FFE5-4C57-8736-41E109045267}" presName="node" presStyleLbl="node1" presStyleIdx="5" presStyleCnt="6">
        <dgm:presLayoutVars>
          <dgm:bulletEnabled val="1"/>
        </dgm:presLayoutVars>
      </dgm:prSet>
      <dgm:spPr/>
    </dgm:pt>
  </dgm:ptLst>
  <dgm:cxnLst>
    <dgm:cxn modelId="{B9905508-68FF-4DD0-BFA1-7E186EBDD71B}" type="presOf" srcId="{7BA1DE3B-3B19-4965-A7DD-8FB46F1122E8}" destId="{126156C5-830B-4D50-BF49-4FF696FD0FE6}" srcOrd="0" destOrd="0" presId="urn:microsoft.com/office/officeart/2005/8/layout/default"/>
    <dgm:cxn modelId="{96830D0E-30D5-42B8-BF27-0BBA44445379}" type="presOf" srcId="{0B49E7D8-41DE-412B-9285-66148B34C254}" destId="{E37EE675-D56C-46E9-9EC9-C716388D40D8}" srcOrd="0" destOrd="0" presId="urn:microsoft.com/office/officeart/2005/8/layout/default"/>
    <dgm:cxn modelId="{E523AB18-6916-4F7E-9F22-D58A9DF740F7}" type="presOf" srcId="{97C31876-4159-4817-A542-D984E6180C7C}" destId="{9A989B17-3973-405F-96BF-6C471C5070FB}" srcOrd="0" destOrd="0" presId="urn:microsoft.com/office/officeart/2005/8/layout/default"/>
    <dgm:cxn modelId="{7A69942F-7EC0-464D-90FB-A29BC1E30849}" type="presOf" srcId="{8AF99FDA-D68A-49AE-94F5-F8932F48EEF6}" destId="{5D942E8B-D425-482C-9809-303A7F4B1714}" srcOrd="0" destOrd="0" presId="urn:microsoft.com/office/officeart/2005/8/layout/default"/>
    <dgm:cxn modelId="{F3A81D39-4B27-411C-B515-A65C79ED4EBB}" type="presOf" srcId="{D71293FC-FFE5-4C57-8736-41E109045267}" destId="{23A207BD-5A5E-4340-A82B-DD8682546DE7}" srcOrd="0" destOrd="0" presId="urn:microsoft.com/office/officeart/2005/8/layout/default"/>
    <dgm:cxn modelId="{D2135946-0C3A-4C67-AEB3-2AD330E1868B}" srcId="{0B49E7D8-41DE-412B-9285-66148B34C254}" destId="{E80323CF-B0D3-472A-B4A3-D64CC214A427}" srcOrd="1" destOrd="0" parTransId="{D7491227-F1CD-4FF3-A094-841FB7A1F9D2}" sibTransId="{0E870814-107B-4420-B5CB-DFFCAA12A728}"/>
    <dgm:cxn modelId="{A6AC9051-7DB2-43EA-ACB2-15B9C1544127}" srcId="{0B49E7D8-41DE-412B-9285-66148B34C254}" destId="{D71293FC-FFE5-4C57-8736-41E109045267}" srcOrd="5" destOrd="0" parTransId="{6684495E-55F6-48C4-8284-5E6FA014E39B}" sibTransId="{BA7685AF-6A8C-4622-B599-31AE71A2E388}"/>
    <dgm:cxn modelId="{4DD93357-CB1A-4BB7-8180-9FDBD1099AD5}" type="presOf" srcId="{E80323CF-B0D3-472A-B4A3-D64CC214A427}" destId="{161022B2-E0BA-4AFE-995B-ABC930153342}" srcOrd="0" destOrd="0" presId="urn:microsoft.com/office/officeart/2005/8/layout/default"/>
    <dgm:cxn modelId="{5D83CC9C-D889-4C84-AB1D-18200D5499C2}" srcId="{0B49E7D8-41DE-412B-9285-66148B34C254}" destId="{8AF99FDA-D68A-49AE-94F5-F8932F48EEF6}" srcOrd="0" destOrd="0" parTransId="{E28151AE-24E4-4170-8259-A4DEEE1E7FD0}" sibTransId="{05BC9C2B-6B8C-4092-90BE-70B2775451C1}"/>
    <dgm:cxn modelId="{816399A9-A740-4B29-BF63-1D86C3F03C9D}" srcId="{0B49E7D8-41DE-412B-9285-66148B34C254}" destId="{7BA1DE3B-3B19-4965-A7DD-8FB46F1122E8}" srcOrd="2" destOrd="0" parTransId="{A04DE682-200D-4630-A2B7-3D7FCCCD71CA}" sibTransId="{197D02E7-9A0E-43B1-BF93-CFDA35C9299B}"/>
    <dgm:cxn modelId="{BBD7F6BC-8EDC-4E14-81A6-C7B182A4A9D0}" srcId="{0B49E7D8-41DE-412B-9285-66148B34C254}" destId="{A227D471-FA62-4D6B-8CF6-EB1938A8F047}" srcOrd="4" destOrd="0" parTransId="{8271D3A1-B650-4D17-A9DB-5656C451B42A}" sibTransId="{C6A78722-A412-490A-B275-BB6549F90563}"/>
    <dgm:cxn modelId="{469A7AC9-4745-4165-8B45-7C92C25708D5}" type="presOf" srcId="{A227D471-FA62-4D6B-8CF6-EB1938A8F047}" destId="{7AE039C7-C598-43EB-8672-6ADBED3BE860}" srcOrd="0" destOrd="0" presId="urn:microsoft.com/office/officeart/2005/8/layout/default"/>
    <dgm:cxn modelId="{FBF453FB-82A4-405B-80F7-10A3DDE79879}" srcId="{0B49E7D8-41DE-412B-9285-66148B34C254}" destId="{97C31876-4159-4817-A542-D984E6180C7C}" srcOrd="3" destOrd="0" parTransId="{6105E298-957E-4503-887C-49A1AF85179F}" sibTransId="{CF7F336F-5D52-456C-9776-829335198585}"/>
    <dgm:cxn modelId="{267C6D9C-E8C3-4FCF-B94F-365352B1C1C2}" type="presParOf" srcId="{E37EE675-D56C-46E9-9EC9-C716388D40D8}" destId="{5D942E8B-D425-482C-9809-303A7F4B1714}" srcOrd="0" destOrd="0" presId="urn:microsoft.com/office/officeart/2005/8/layout/default"/>
    <dgm:cxn modelId="{FC6E4154-5333-4271-ACB8-4B25F2B41B51}" type="presParOf" srcId="{E37EE675-D56C-46E9-9EC9-C716388D40D8}" destId="{557E08BF-CD68-406B-AE19-10529EDDD8C1}" srcOrd="1" destOrd="0" presId="urn:microsoft.com/office/officeart/2005/8/layout/default"/>
    <dgm:cxn modelId="{D8DC571A-8747-4F18-AB77-738E3B78C58A}" type="presParOf" srcId="{E37EE675-D56C-46E9-9EC9-C716388D40D8}" destId="{161022B2-E0BA-4AFE-995B-ABC930153342}" srcOrd="2" destOrd="0" presId="urn:microsoft.com/office/officeart/2005/8/layout/default"/>
    <dgm:cxn modelId="{2B55084C-73BB-44AA-AC52-ECE7E3031A97}" type="presParOf" srcId="{E37EE675-D56C-46E9-9EC9-C716388D40D8}" destId="{63DAAF76-A580-4741-8E36-90A0D3CA446B}" srcOrd="3" destOrd="0" presId="urn:microsoft.com/office/officeart/2005/8/layout/default"/>
    <dgm:cxn modelId="{E826FD38-947A-47FD-95EC-0A5131480CA9}" type="presParOf" srcId="{E37EE675-D56C-46E9-9EC9-C716388D40D8}" destId="{126156C5-830B-4D50-BF49-4FF696FD0FE6}" srcOrd="4" destOrd="0" presId="urn:microsoft.com/office/officeart/2005/8/layout/default"/>
    <dgm:cxn modelId="{083F471F-7583-452F-805F-1F54292A6CE7}" type="presParOf" srcId="{E37EE675-D56C-46E9-9EC9-C716388D40D8}" destId="{CA1D4E3B-0D46-4D26-B079-89368CD04A47}" srcOrd="5" destOrd="0" presId="urn:microsoft.com/office/officeart/2005/8/layout/default"/>
    <dgm:cxn modelId="{6589A1B5-1C9F-4C79-BADA-7650ACB15FB4}" type="presParOf" srcId="{E37EE675-D56C-46E9-9EC9-C716388D40D8}" destId="{9A989B17-3973-405F-96BF-6C471C5070FB}" srcOrd="6" destOrd="0" presId="urn:microsoft.com/office/officeart/2005/8/layout/default"/>
    <dgm:cxn modelId="{2A97E4E6-58E9-4E3A-9293-20100BE8D0A8}" type="presParOf" srcId="{E37EE675-D56C-46E9-9EC9-C716388D40D8}" destId="{0D781A66-2219-462C-8324-2AC847C63200}" srcOrd="7" destOrd="0" presId="urn:microsoft.com/office/officeart/2005/8/layout/default"/>
    <dgm:cxn modelId="{42422C40-340C-4C53-8BF4-3D63242E0FCB}" type="presParOf" srcId="{E37EE675-D56C-46E9-9EC9-C716388D40D8}" destId="{7AE039C7-C598-43EB-8672-6ADBED3BE860}" srcOrd="8" destOrd="0" presId="urn:microsoft.com/office/officeart/2005/8/layout/default"/>
    <dgm:cxn modelId="{F87A9DFA-EA14-47F4-8BB4-0C84258F16F7}" type="presParOf" srcId="{E37EE675-D56C-46E9-9EC9-C716388D40D8}" destId="{9B3E0D3B-51D8-470A-A470-8503B6E000A3}" srcOrd="9" destOrd="0" presId="urn:microsoft.com/office/officeart/2005/8/layout/default"/>
    <dgm:cxn modelId="{8DF5C025-6CA6-48D1-98BB-760E24732777}" type="presParOf" srcId="{E37EE675-D56C-46E9-9EC9-C716388D40D8}" destId="{23A207BD-5A5E-4340-A82B-DD8682546DE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49E7D8-41DE-412B-9285-66148B34C254}"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8AF99FDA-D68A-49AE-94F5-F8932F48EEF6}">
      <dgm:prSet custT="1"/>
      <dgm:spPr/>
      <dgm:t>
        <a:bodyPr/>
        <a:lstStyle/>
        <a:p>
          <a:r>
            <a:rPr lang="en-US" sz="1900" b="1" i="0" dirty="0"/>
            <a:t>Turns 4 – 7</a:t>
          </a:r>
        </a:p>
        <a:p>
          <a:r>
            <a:rPr lang="en-US" sz="1900" b="1" i="0" dirty="0"/>
            <a:t>Driving Conversions with </a:t>
          </a:r>
        </a:p>
        <a:p>
          <a:r>
            <a:rPr lang="en-US" sz="1900" b="1" i="0" dirty="0"/>
            <a:t>Display Ads</a:t>
          </a:r>
          <a:endParaRPr lang="en-US" sz="1900" dirty="0"/>
        </a:p>
      </dgm:t>
    </dgm:pt>
    <dgm:pt modelId="{E28151AE-24E4-4170-8259-A4DEEE1E7FD0}" type="parTrans" cxnId="{5D83CC9C-D889-4C84-AB1D-18200D5499C2}">
      <dgm:prSet/>
      <dgm:spPr/>
      <dgm:t>
        <a:bodyPr/>
        <a:lstStyle/>
        <a:p>
          <a:endParaRPr lang="en-US"/>
        </a:p>
      </dgm:t>
    </dgm:pt>
    <dgm:pt modelId="{05BC9C2B-6B8C-4092-90BE-70B2775451C1}" type="sibTrans" cxnId="{5D83CC9C-D889-4C84-AB1D-18200D5499C2}">
      <dgm:prSet/>
      <dgm:spPr/>
      <dgm:t>
        <a:bodyPr/>
        <a:lstStyle/>
        <a:p>
          <a:endParaRPr lang="en-US"/>
        </a:p>
      </dgm:t>
    </dgm:pt>
    <dgm:pt modelId="{E80323CF-B0D3-472A-B4A3-D64CC214A427}">
      <dgm:prSet/>
      <dgm:spPr/>
      <dgm:t>
        <a:bodyPr/>
        <a:lstStyle/>
        <a:p>
          <a:r>
            <a:rPr lang="en-US" b="0" i="0" dirty="0"/>
            <a:t>During this stage, Visually appealing and persuasive display ads guide users through the interest and desire stages of AIDA, leading to conversions.</a:t>
          </a:r>
          <a:endParaRPr lang="en-US" dirty="0"/>
        </a:p>
      </dgm:t>
    </dgm:pt>
    <dgm:pt modelId="{D7491227-F1CD-4FF3-A094-841FB7A1F9D2}" type="parTrans" cxnId="{D2135946-0C3A-4C67-AEB3-2AD330E1868B}">
      <dgm:prSet/>
      <dgm:spPr/>
      <dgm:t>
        <a:bodyPr/>
        <a:lstStyle/>
        <a:p>
          <a:endParaRPr lang="en-US"/>
        </a:p>
      </dgm:t>
    </dgm:pt>
    <dgm:pt modelId="{0E870814-107B-4420-B5CB-DFFCAA12A728}" type="sibTrans" cxnId="{D2135946-0C3A-4C67-AEB3-2AD330E1868B}">
      <dgm:prSet/>
      <dgm:spPr/>
      <dgm:t>
        <a:bodyPr/>
        <a:lstStyle/>
        <a:p>
          <a:endParaRPr lang="en-US"/>
        </a:p>
      </dgm:t>
    </dgm:pt>
    <dgm:pt modelId="{7BA1DE3B-3B19-4965-A7DD-8FB46F1122E8}">
      <dgm:prSet/>
      <dgm:spPr/>
      <dgm:t>
        <a:bodyPr/>
        <a:lstStyle/>
        <a:p>
          <a:r>
            <a:rPr lang="en-US" b="0" i="0" dirty="0"/>
            <a:t>Creating one display ad for each campaign by allocating budget on American dream backpack and American dream messenger rather than American dream duffel because of higher profit margin. </a:t>
          </a:r>
          <a:endParaRPr lang="en-US" dirty="0"/>
        </a:p>
      </dgm:t>
    </dgm:pt>
    <dgm:pt modelId="{A04DE682-200D-4630-A2B7-3D7FCCCD71CA}" type="parTrans" cxnId="{816399A9-A740-4B29-BF63-1D86C3F03C9D}">
      <dgm:prSet/>
      <dgm:spPr/>
      <dgm:t>
        <a:bodyPr/>
        <a:lstStyle/>
        <a:p>
          <a:endParaRPr lang="en-US"/>
        </a:p>
      </dgm:t>
    </dgm:pt>
    <dgm:pt modelId="{197D02E7-9A0E-43B1-BF93-CFDA35C9299B}" type="sibTrans" cxnId="{816399A9-A740-4B29-BF63-1D86C3F03C9D}">
      <dgm:prSet/>
      <dgm:spPr/>
      <dgm:t>
        <a:bodyPr/>
        <a:lstStyle/>
        <a:p>
          <a:endParaRPr lang="en-US"/>
        </a:p>
      </dgm:t>
    </dgm:pt>
    <dgm:pt modelId="{97C31876-4159-4817-A542-D984E6180C7C}">
      <dgm:prSet/>
      <dgm:spPr/>
      <dgm:t>
        <a:bodyPr/>
        <a:lstStyle/>
        <a:p>
          <a:r>
            <a:rPr lang="en-US" dirty="0"/>
            <a:t>The purpose of Display Ad is to dramatically increase the impressions. Therefore, the budget was approximately allocated 20% because Display Ad generate less conversion rate. </a:t>
          </a:r>
        </a:p>
      </dgm:t>
    </dgm:pt>
    <dgm:pt modelId="{6105E298-957E-4503-887C-49A1AF85179F}" type="parTrans" cxnId="{FBF453FB-82A4-405B-80F7-10A3DDE79879}">
      <dgm:prSet/>
      <dgm:spPr/>
      <dgm:t>
        <a:bodyPr/>
        <a:lstStyle/>
        <a:p>
          <a:endParaRPr lang="en-US"/>
        </a:p>
      </dgm:t>
    </dgm:pt>
    <dgm:pt modelId="{CF7F336F-5D52-456C-9776-829335198585}" type="sibTrans" cxnId="{FBF453FB-82A4-405B-80F7-10A3DDE79879}">
      <dgm:prSet/>
      <dgm:spPr/>
      <dgm:t>
        <a:bodyPr/>
        <a:lstStyle/>
        <a:p>
          <a:endParaRPr lang="en-US"/>
        </a:p>
      </dgm:t>
    </dgm:pt>
    <dgm:pt modelId="{A227D471-FA62-4D6B-8CF6-EB1938A8F047}">
      <dgm:prSet/>
      <dgm:spPr/>
      <dgm:t>
        <a:bodyPr/>
        <a:lstStyle/>
        <a:p>
          <a:r>
            <a:rPr lang="en-US" b="0" i="0" dirty="0"/>
            <a:t>Maintaining conversion rate of display ads to be greater than 1% for all of campaigns and 4% for Search ads.</a:t>
          </a:r>
          <a:endParaRPr lang="en-US" dirty="0"/>
        </a:p>
      </dgm:t>
    </dgm:pt>
    <dgm:pt modelId="{8271D3A1-B650-4D17-A9DB-5656C451B42A}" type="parTrans" cxnId="{BBD7F6BC-8EDC-4E14-81A6-C7B182A4A9D0}">
      <dgm:prSet/>
      <dgm:spPr/>
      <dgm:t>
        <a:bodyPr/>
        <a:lstStyle/>
        <a:p>
          <a:endParaRPr lang="en-US"/>
        </a:p>
      </dgm:t>
    </dgm:pt>
    <dgm:pt modelId="{C6A78722-A412-490A-B275-BB6549F90563}" type="sibTrans" cxnId="{BBD7F6BC-8EDC-4E14-81A6-C7B182A4A9D0}">
      <dgm:prSet/>
      <dgm:spPr/>
      <dgm:t>
        <a:bodyPr/>
        <a:lstStyle/>
        <a:p>
          <a:endParaRPr lang="en-US"/>
        </a:p>
      </dgm:t>
    </dgm:pt>
    <dgm:pt modelId="{E37EE675-D56C-46E9-9EC9-C716388D40D8}" type="pres">
      <dgm:prSet presAssocID="{0B49E7D8-41DE-412B-9285-66148B34C254}" presName="diagram" presStyleCnt="0">
        <dgm:presLayoutVars>
          <dgm:dir/>
          <dgm:resizeHandles val="exact"/>
        </dgm:presLayoutVars>
      </dgm:prSet>
      <dgm:spPr/>
    </dgm:pt>
    <dgm:pt modelId="{5D942E8B-D425-482C-9809-303A7F4B1714}" type="pres">
      <dgm:prSet presAssocID="{8AF99FDA-D68A-49AE-94F5-F8932F48EEF6}" presName="node" presStyleLbl="node1" presStyleIdx="0" presStyleCnt="5">
        <dgm:presLayoutVars>
          <dgm:bulletEnabled val="1"/>
        </dgm:presLayoutVars>
      </dgm:prSet>
      <dgm:spPr/>
    </dgm:pt>
    <dgm:pt modelId="{557E08BF-CD68-406B-AE19-10529EDDD8C1}" type="pres">
      <dgm:prSet presAssocID="{05BC9C2B-6B8C-4092-90BE-70B2775451C1}" presName="sibTrans" presStyleCnt="0"/>
      <dgm:spPr/>
    </dgm:pt>
    <dgm:pt modelId="{161022B2-E0BA-4AFE-995B-ABC930153342}" type="pres">
      <dgm:prSet presAssocID="{E80323CF-B0D3-472A-B4A3-D64CC214A427}" presName="node" presStyleLbl="node1" presStyleIdx="1" presStyleCnt="5">
        <dgm:presLayoutVars>
          <dgm:bulletEnabled val="1"/>
        </dgm:presLayoutVars>
      </dgm:prSet>
      <dgm:spPr/>
    </dgm:pt>
    <dgm:pt modelId="{63DAAF76-A580-4741-8E36-90A0D3CA446B}" type="pres">
      <dgm:prSet presAssocID="{0E870814-107B-4420-B5CB-DFFCAA12A728}" presName="sibTrans" presStyleCnt="0"/>
      <dgm:spPr/>
    </dgm:pt>
    <dgm:pt modelId="{126156C5-830B-4D50-BF49-4FF696FD0FE6}" type="pres">
      <dgm:prSet presAssocID="{7BA1DE3B-3B19-4965-A7DD-8FB46F1122E8}" presName="node" presStyleLbl="node1" presStyleIdx="2" presStyleCnt="5">
        <dgm:presLayoutVars>
          <dgm:bulletEnabled val="1"/>
        </dgm:presLayoutVars>
      </dgm:prSet>
      <dgm:spPr/>
    </dgm:pt>
    <dgm:pt modelId="{CA1D4E3B-0D46-4D26-B079-89368CD04A47}" type="pres">
      <dgm:prSet presAssocID="{197D02E7-9A0E-43B1-BF93-CFDA35C9299B}" presName="sibTrans" presStyleCnt="0"/>
      <dgm:spPr/>
    </dgm:pt>
    <dgm:pt modelId="{9A989B17-3973-405F-96BF-6C471C5070FB}" type="pres">
      <dgm:prSet presAssocID="{97C31876-4159-4817-A542-D984E6180C7C}" presName="node" presStyleLbl="node1" presStyleIdx="3" presStyleCnt="5">
        <dgm:presLayoutVars>
          <dgm:bulletEnabled val="1"/>
        </dgm:presLayoutVars>
      </dgm:prSet>
      <dgm:spPr/>
    </dgm:pt>
    <dgm:pt modelId="{0D781A66-2219-462C-8324-2AC847C63200}" type="pres">
      <dgm:prSet presAssocID="{CF7F336F-5D52-456C-9776-829335198585}" presName="sibTrans" presStyleCnt="0"/>
      <dgm:spPr/>
    </dgm:pt>
    <dgm:pt modelId="{7AE039C7-C598-43EB-8672-6ADBED3BE860}" type="pres">
      <dgm:prSet presAssocID="{A227D471-FA62-4D6B-8CF6-EB1938A8F047}" presName="node" presStyleLbl="node1" presStyleIdx="4" presStyleCnt="5">
        <dgm:presLayoutVars>
          <dgm:bulletEnabled val="1"/>
        </dgm:presLayoutVars>
      </dgm:prSet>
      <dgm:spPr/>
    </dgm:pt>
  </dgm:ptLst>
  <dgm:cxnLst>
    <dgm:cxn modelId="{B9905508-68FF-4DD0-BFA1-7E186EBDD71B}" type="presOf" srcId="{7BA1DE3B-3B19-4965-A7DD-8FB46F1122E8}" destId="{126156C5-830B-4D50-BF49-4FF696FD0FE6}" srcOrd="0" destOrd="0" presId="urn:microsoft.com/office/officeart/2005/8/layout/default"/>
    <dgm:cxn modelId="{96830D0E-30D5-42B8-BF27-0BBA44445379}" type="presOf" srcId="{0B49E7D8-41DE-412B-9285-66148B34C254}" destId="{E37EE675-D56C-46E9-9EC9-C716388D40D8}" srcOrd="0" destOrd="0" presId="urn:microsoft.com/office/officeart/2005/8/layout/default"/>
    <dgm:cxn modelId="{E523AB18-6916-4F7E-9F22-D58A9DF740F7}" type="presOf" srcId="{97C31876-4159-4817-A542-D984E6180C7C}" destId="{9A989B17-3973-405F-96BF-6C471C5070FB}" srcOrd="0" destOrd="0" presId="urn:microsoft.com/office/officeart/2005/8/layout/default"/>
    <dgm:cxn modelId="{7A69942F-7EC0-464D-90FB-A29BC1E30849}" type="presOf" srcId="{8AF99FDA-D68A-49AE-94F5-F8932F48EEF6}" destId="{5D942E8B-D425-482C-9809-303A7F4B1714}" srcOrd="0" destOrd="0" presId="urn:microsoft.com/office/officeart/2005/8/layout/default"/>
    <dgm:cxn modelId="{D2135946-0C3A-4C67-AEB3-2AD330E1868B}" srcId="{0B49E7D8-41DE-412B-9285-66148B34C254}" destId="{E80323CF-B0D3-472A-B4A3-D64CC214A427}" srcOrd="1" destOrd="0" parTransId="{D7491227-F1CD-4FF3-A094-841FB7A1F9D2}" sibTransId="{0E870814-107B-4420-B5CB-DFFCAA12A728}"/>
    <dgm:cxn modelId="{4DD93357-CB1A-4BB7-8180-9FDBD1099AD5}" type="presOf" srcId="{E80323CF-B0D3-472A-B4A3-D64CC214A427}" destId="{161022B2-E0BA-4AFE-995B-ABC930153342}" srcOrd="0" destOrd="0" presId="urn:microsoft.com/office/officeart/2005/8/layout/default"/>
    <dgm:cxn modelId="{5D83CC9C-D889-4C84-AB1D-18200D5499C2}" srcId="{0B49E7D8-41DE-412B-9285-66148B34C254}" destId="{8AF99FDA-D68A-49AE-94F5-F8932F48EEF6}" srcOrd="0" destOrd="0" parTransId="{E28151AE-24E4-4170-8259-A4DEEE1E7FD0}" sibTransId="{05BC9C2B-6B8C-4092-90BE-70B2775451C1}"/>
    <dgm:cxn modelId="{816399A9-A740-4B29-BF63-1D86C3F03C9D}" srcId="{0B49E7D8-41DE-412B-9285-66148B34C254}" destId="{7BA1DE3B-3B19-4965-A7DD-8FB46F1122E8}" srcOrd="2" destOrd="0" parTransId="{A04DE682-200D-4630-A2B7-3D7FCCCD71CA}" sibTransId="{197D02E7-9A0E-43B1-BF93-CFDA35C9299B}"/>
    <dgm:cxn modelId="{BBD7F6BC-8EDC-4E14-81A6-C7B182A4A9D0}" srcId="{0B49E7D8-41DE-412B-9285-66148B34C254}" destId="{A227D471-FA62-4D6B-8CF6-EB1938A8F047}" srcOrd="4" destOrd="0" parTransId="{8271D3A1-B650-4D17-A9DB-5656C451B42A}" sibTransId="{C6A78722-A412-490A-B275-BB6549F90563}"/>
    <dgm:cxn modelId="{469A7AC9-4745-4165-8B45-7C92C25708D5}" type="presOf" srcId="{A227D471-FA62-4D6B-8CF6-EB1938A8F047}" destId="{7AE039C7-C598-43EB-8672-6ADBED3BE860}" srcOrd="0" destOrd="0" presId="urn:microsoft.com/office/officeart/2005/8/layout/default"/>
    <dgm:cxn modelId="{FBF453FB-82A4-405B-80F7-10A3DDE79879}" srcId="{0B49E7D8-41DE-412B-9285-66148B34C254}" destId="{97C31876-4159-4817-A542-D984E6180C7C}" srcOrd="3" destOrd="0" parTransId="{6105E298-957E-4503-887C-49A1AF85179F}" sibTransId="{CF7F336F-5D52-456C-9776-829335198585}"/>
    <dgm:cxn modelId="{267C6D9C-E8C3-4FCF-B94F-365352B1C1C2}" type="presParOf" srcId="{E37EE675-D56C-46E9-9EC9-C716388D40D8}" destId="{5D942E8B-D425-482C-9809-303A7F4B1714}" srcOrd="0" destOrd="0" presId="urn:microsoft.com/office/officeart/2005/8/layout/default"/>
    <dgm:cxn modelId="{FC6E4154-5333-4271-ACB8-4B25F2B41B51}" type="presParOf" srcId="{E37EE675-D56C-46E9-9EC9-C716388D40D8}" destId="{557E08BF-CD68-406B-AE19-10529EDDD8C1}" srcOrd="1" destOrd="0" presId="urn:microsoft.com/office/officeart/2005/8/layout/default"/>
    <dgm:cxn modelId="{D8DC571A-8747-4F18-AB77-738E3B78C58A}" type="presParOf" srcId="{E37EE675-D56C-46E9-9EC9-C716388D40D8}" destId="{161022B2-E0BA-4AFE-995B-ABC930153342}" srcOrd="2" destOrd="0" presId="urn:microsoft.com/office/officeart/2005/8/layout/default"/>
    <dgm:cxn modelId="{2B55084C-73BB-44AA-AC52-ECE7E3031A97}" type="presParOf" srcId="{E37EE675-D56C-46E9-9EC9-C716388D40D8}" destId="{63DAAF76-A580-4741-8E36-90A0D3CA446B}" srcOrd="3" destOrd="0" presId="urn:microsoft.com/office/officeart/2005/8/layout/default"/>
    <dgm:cxn modelId="{E826FD38-947A-47FD-95EC-0A5131480CA9}" type="presParOf" srcId="{E37EE675-D56C-46E9-9EC9-C716388D40D8}" destId="{126156C5-830B-4D50-BF49-4FF696FD0FE6}" srcOrd="4" destOrd="0" presId="urn:microsoft.com/office/officeart/2005/8/layout/default"/>
    <dgm:cxn modelId="{083F471F-7583-452F-805F-1F54292A6CE7}" type="presParOf" srcId="{E37EE675-D56C-46E9-9EC9-C716388D40D8}" destId="{CA1D4E3B-0D46-4D26-B079-89368CD04A47}" srcOrd="5" destOrd="0" presId="urn:microsoft.com/office/officeart/2005/8/layout/default"/>
    <dgm:cxn modelId="{6589A1B5-1C9F-4C79-BADA-7650ACB15FB4}" type="presParOf" srcId="{E37EE675-D56C-46E9-9EC9-C716388D40D8}" destId="{9A989B17-3973-405F-96BF-6C471C5070FB}" srcOrd="6" destOrd="0" presId="urn:microsoft.com/office/officeart/2005/8/layout/default"/>
    <dgm:cxn modelId="{2A97E4E6-58E9-4E3A-9293-20100BE8D0A8}" type="presParOf" srcId="{E37EE675-D56C-46E9-9EC9-C716388D40D8}" destId="{0D781A66-2219-462C-8324-2AC847C63200}" srcOrd="7" destOrd="0" presId="urn:microsoft.com/office/officeart/2005/8/layout/default"/>
    <dgm:cxn modelId="{42422C40-340C-4C53-8BF4-3D63242E0FCB}" type="presParOf" srcId="{E37EE675-D56C-46E9-9EC9-C716388D40D8}" destId="{7AE039C7-C598-43EB-8672-6ADBED3BE86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49E7D8-41DE-412B-9285-66148B34C254}"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8AF99FDA-D68A-49AE-94F5-F8932F48EEF6}">
      <dgm:prSet custT="1"/>
      <dgm:spPr/>
      <dgm:t>
        <a:bodyPr/>
        <a:lstStyle/>
        <a:p>
          <a:r>
            <a:rPr lang="en-US" sz="1900" b="1" i="0" dirty="0"/>
            <a:t>Turns 8 - 10 </a:t>
          </a:r>
        </a:p>
        <a:p>
          <a:r>
            <a:rPr lang="en-US" sz="1900" b="1" i="0" dirty="0"/>
            <a:t>Maximizing Revenue with Shopping Ads</a:t>
          </a:r>
          <a:endParaRPr lang="en-US" sz="1900" dirty="0"/>
        </a:p>
      </dgm:t>
    </dgm:pt>
    <dgm:pt modelId="{E28151AE-24E4-4170-8259-A4DEEE1E7FD0}" type="parTrans" cxnId="{5D83CC9C-D889-4C84-AB1D-18200D5499C2}">
      <dgm:prSet/>
      <dgm:spPr/>
      <dgm:t>
        <a:bodyPr/>
        <a:lstStyle/>
        <a:p>
          <a:endParaRPr lang="en-US"/>
        </a:p>
      </dgm:t>
    </dgm:pt>
    <dgm:pt modelId="{05BC9C2B-6B8C-4092-90BE-70B2775451C1}" type="sibTrans" cxnId="{5D83CC9C-D889-4C84-AB1D-18200D5499C2}">
      <dgm:prSet/>
      <dgm:spPr/>
      <dgm:t>
        <a:bodyPr/>
        <a:lstStyle/>
        <a:p>
          <a:endParaRPr lang="en-US"/>
        </a:p>
      </dgm:t>
    </dgm:pt>
    <dgm:pt modelId="{E80323CF-B0D3-472A-B4A3-D64CC214A427}">
      <dgm:prSet/>
      <dgm:spPr/>
      <dgm:t>
        <a:bodyPr/>
        <a:lstStyle/>
        <a:p>
          <a:r>
            <a:rPr lang="en-US" b="0" i="0" dirty="0"/>
            <a:t>At this point, users are in the decision stage, ready to make a purchase.</a:t>
          </a:r>
        </a:p>
        <a:p>
          <a:pPr>
            <a:buFont typeface="Arial" panose="020B0604020202020204" pitchFamily="34" charset="0"/>
            <a:buChar char="•"/>
          </a:pPr>
          <a:r>
            <a:rPr lang="en-US" b="0" i="0" dirty="0"/>
            <a:t>Shopping ads provide detailed product information and pricing.</a:t>
          </a:r>
        </a:p>
      </dgm:t>
    </dgm:pt>
    <dgm:pt modelId="{D7491227-F1CD-4FF3-A094-841FB7A1F9D2}" type="parTrans" cxnId="{D2135946-0C3A-4C67-AEB3-2AD330E1868B}">
      <dgm:prSet/>
      <dgm:spPr/>
      <dgm:t>
        <a:bodyPr/>
        <a:lstStyle/>
        <a:p>
          <a:endParaRPr lang="en-US"/>
        </a:p>
      </dgm:t>
    </dgm:pt>
    <dgm:pt modelId="{0E870814-107B-4420-B5CB-DFFCAA12A728}" type="sibTrans" cxnId="{D2135946-0C3A-4C67-AEB3-2AD330E1868B}">
      <dgm:prSet/>
      <dgm:spPr/>
      <dgm:t>
        <a:bodyPr/>
        <a:lstStyle/>
        <a:p>
          <a:endParaRPr lang="en-US"/>
        </a:p>
      </dgm:t>
    </dgm:pt>
    <dgm:pt modelId="{97C31876-4159-4817-A542-D984E6180C7C}">
      <dgm:prSet/>
      <dgm:spPr/>
      <dgm:t>
        <a:bodyPr/>
        <a:lstStyle/>
        <a:p>
          <a:r>
            <a:rPr lang="en-US" b="0" i="0" dirty="0"/>
            <a:t>The </a:t>
          </a:r>
          <a:r>
            <a:rPr lang="en-US" dirty="0"/>
            <a:t>Shopping Ad </a:t>
          </a:r>
          <a:r>
            <a:rPr lang="en-US" b="0" i="0" dirty="0"/>
            <a:t>goal is to capitalize on user intent and facilitate conversions. </a:t>
          </a:r>
          <a:r>
            <a:rPr lang="en-US" dirty="0"/>
            <a:t>Therefore, the budget was approximately allocated 30%. </a:t>
          </a:r>
        </a:p>
      </dgm:t>
    </dgm:pt>
    <dgm:pt modelId="{6105E298-957E-4503-887C-49A1AF85179F}" type="parTrans" cxnId="{FBF453FB-82A4-405B-80F7-10A3DDE79879}">
      <dgm:prSet/>
      <dgm:spPr/>
      <dgm:t>
        <a:bodyPr/>
        <a:lstStyle/>
        <a:p>
          <a:endParaRPr lang="en-US"/>
        </a:p>
      </dgm:t>
    </dgm:pt>
    <dgm:pt modelId="{CF7F336F-5D52-456C-9776-829335198585}" type="sibTrans" cxnId="{FBF453FB-82A4-405B-80F7-10A3DDE79879}">
      <dgm:prSet/>
      <dgm:spPr/>
      <dgm:t>
        <a:bodyPr/>
        <a:lstStyle/>
        <a:p>
          <a:endParaRPr lang="en-US"/>
        </a:p>
      </dgm:t>
    </dgm:pt>
    <dgm:pt modelId="{A227D471-FA62-4D6B-8CF6-EB1938A8F047}">
      <dgm:prSet/>
      <dgm:spPr/>
      <dgm:t>
        <a:bodyPr/>
        <a:lstStyle/>
        <a:p>
          <a:r>
            <a:rPr lang="en-US" b="0" i="0" dirty="0"/>
            <a:t>excluding irrelevant search terms (Negative keywords) to efficiently improve performance by continually monitoring for better targeting.</a:t>
          </a:r>
          <a:endParaRPr lang="en-US" dirty="0"/>
        </a:p>
      </dgm:t>
    </dgm:pt>
    <dgm:pt modelId="{8271D3A1-B650-4D17-A9DB-5656C451B42A}" type="parTrans" cxnId="{BBD7F6BC-8EDC-4E14-81A6-C7B182A4A9D0}">
      <dgm:prSet/>
      <dgm:spPr/>
      <dgm:t>
        <a:bodyPr/>
        <a:lstStyle/>
        <a:p>
          <a:endParaRPr lang="en-US"/>
        </a:p>
      </dgm:t>
    </dgm:pt>
    <dgm:pt modelId="{C6A78722-A412-490A-B275-BB6549F90563}" type="sibTrans" cxnId="{BBD7F6BC-8EDC-4E14-81A6-C7B182A4A9D0}">
      <dgm:prSet/>
      <dgm:spPr/>
      <dgm:t>
        <a:bodyPr/>
        <a:lstStyle/>
        <a:p>
          <a:endParaRPr lang="en-US"/>
        </a:p>
      </dgm:t>
    </dgm:pt>
    <dgm:pt modelId="{7BA1DE3B-3B19-4965-A7DD-8FB46F1122E8}">
      <dgm:prSet/>
      <dgm:spPr/>
      <dgm:t>
        <a:bodyPr/>
        <a:lstStyle/>
        <a:p>
          <a:r>
            <a:rPr lang="en-US" b="0" i="0" dirty="0"/>
            <a:t>Implement remarketing campaigns to target users who have previously engaged with the products to encourage conversions.</a:t>
          </a:r>
          <a:endParaRPr lang="en-US" dirty="0"/>
        </a:p>
      </dgm:t>
    </dgm:pt>
    <dgm:pt modelId="{197D02E7-9A0E-43B1-BF93-CFDA35C9299B}" type="sibTrans" cxnId="{816399A9-A740-4B29-BF63-1D86C3F03C9D}">
      <dgm:prSet/>
      <dgm:spPr/>
      <dgm:t>
        <a:bodyPr/>
        <a:lstStyle/>
        <a:p>
          <a:endParaRPr lang="en-US"/>
        </a:p>
      </dgm:t>
    </dgm:pt>
    <dgm:pt modelId="{A04DE682-200D-4630-A2B7-3D7FCCCD71CA}" type="parTrans" cxnId="{816399A9-A740-4B29-BF63-1D86C3F03C9D}">
      <dgm:prSet/>
      <dgm:spPr/>
      <dgm:t>
        <a:bodyPr/>
        <a:lstStyle/>
        <a:p>
          <a:endParaRPr lang="en-US"/>
        </a:p>
      </dgm:t>
    </dgm:pt>
    <dgm:pt modelId="{A6BE81DA-512E-4648-95A7-E715CBEBC733}">
      <dgm:prSet/>
      <dgm:spPr/>
      <dgm:t>
        <a:bodyPr/>
        <a:lstStyle/>
        <a:p>
          <a:r>
            <a:rPr lang="en-US" b="0" i="0" dirty="0"/>
            <a:t>Maintaining conversion rate of display ads to be greater than 1% , 4% for Search ads, and 4% for Shopping ads.</a:t>
          </a:r>
          <a:endParaRPr lang="en-US" dirty="0"/>
        </a:p>
      </dgm:t>
    </dgm:pt>
    <dgm:pt modelId="{5930980E-A31F-4C72-AC63-3D2CD7FFBDB6}" type="parTrans" cxnId="{CAB62C82-03BD-420A-8C4A-5BC0AC379B5A}">
      <dgm:prSet/>
      <dgm:spPr/>
      <dgm:t>
        <a:bodyPr/>
        <a:lstStyle/>
        <a:p>
          <a:endParaRPr lang="en-US"/>
        </a:p>
      </dgm:t>
    </dgm:pt>
    <dgm:pt modelId="{7F6CE073-FB39-4B03-A67B-3454E755FAF2}" type="sibTrans" cxnId="{CAB62C82-03BD-420A-8C4A-5BC0AC379B5A}">
      <dgm:prSet/>
      <dgm:spPr/>
      <dgm:t>
        <a:bodyPr/>
        <a:lstStyle/>
        <a:p>
          <a:endParaRPr lang="en-US"/>
        </a:p>
      </dgm:t>
    </dgm:pt>
    <dgm:pt modelId="{E37EE675-D56C-46E9-9EC9-C716388D40D8}" type="pres">
      <dgm:prSet presAssocID="{0B49E7D8-41DE-412B-9285-66148B34C254}" presName="diagram" presStyleCnt="0">
        <dgm:presLayoutVars>
          <dgm:dir/>
          <dgm:resizeHandles val="exact"/>
        </dgm:presLayoutVars>
      </dgm:prSet>
      <dgm:spPr/>
    </dgm:pt>
    <dgm:pt modelId="{5D942E8B-D425-482C-9809-303A7F4B1714}" type="pres">
      <dgm:prSet presAssocID="{8AF99FDA-D68A-49AE-94F5-F8932F48EEF6}" presName="node" presStyleLbl="node1" presStyleIdx="0" presStyleCnt="6">
        <dgm:presLayoutVars>
          <dgm:bulletEnabled val="1"/>
        </dgm:presLayoutVars>
      </dgm:prSet>
      <dgm:spPr/>
    </dgm:pt>
    <dgm:pt modelId="{557E08BF-CD68-406B-AE19-10529EDDD8C1}" type="pres">
      <dgm:prSet presAssocID="{05BC9C2B-6B8C-4092-90BE-70B2775451C1}" presName="sibTrans" presStyleCnt="0"/>
      <dgm:spPr/>
    </dgm:pt>
    <dgm:pt modelId="{161022B2-E0BA-4AFE-995B-ABC930153342}" type="pres">
      <dgm:prSet presAssocID="{E80323CF-B0D3-472A-B4A3-D64CC214A427}" presName="node" presStyleLbl="node1" presStyleIdx="1" presStyleCnt="6">
        <dgm:presLayoutVars>
          <dgm:bulletEnabled val="1"/>
        </dgm:presLayoutVars>
      </dgm:prSet>
      <dgm:spPr/>
    </dgm:pt>
    <dgm:pt modelId="{63DAAF76-A580-4741-8E36-90A0D3CA446B}" type="pres">
      <dgm:prSet presAssocID="{0E870814-107B-4420-B5CB-DFFCAA12A728}" presName="sibTrans" presStyleCnt="0"/>
      <dgm:spPr/>
    </dgm:pt>
    <dgm:pt modelId="{126156C5-830B-4D50-BF49-4FF696FD0FE6}" type="pres">
      <dgm:prSet presAssocID="{7BA1DE3B-3B19-4965-A7DD-8FB46F1122E8}" presName="node" presStyleLbl="node1" presStyleIdx="2" presStyleCnt="6">
        <dgm:presLayoutVars>
          <dgm:bulletEnabled val="1"/>
        </dgm:presLayoutVars>
      </dgm:prSet>
      <dgm:spPr/>
    </dgm:pt>
    <dgm:pt modelId="{CA1D4E3B-0D46-4D26-B079-89368CD04A47}" type="pres">
      <dgm:prSet presAssocID="{197D02E7-9A0E-43B1-BF93-CFDA35C9299B}" presName="sibTrans" presStyleCnt="0"/>
      <dgm:spPr/>
    </dgm:pt>
    <dgm:pt modelId="{9A989B17-3973-405F-96BF-6C471C5070FB}" type="pres">
      <dgm:prSet presAssocID="{97C31876-4159-4817-A542-D984E6180C7C}" presName="node" presStyleLbl="node1" presStyleIdx="3" presStyleCnt="6">
        <dgm:presLayoutVars>
          <dgm:bulletEnabled val="1"/>
        </dgm:presLayoutVars>
      </dgm:prSet>
      <dgm:spPr/>
    </dgm:pt>
    <dgm:pt modelId="{0D781A66-2219-462C-8324-2AC847C63200}" type="pres">
      <dgm:prSet presAssocID="{CF7F336F-5D52-456C-9776-829335198585}" presName="sibTrans" presStyleCnt="0"/>
      <dgm:spPr/>
    </dgm:pt>
    <dgm:pt modelId="{7AE039C7-C598-43EB-8672-6ADBED3BE860}" type="pres">
      <dgm:prSet presAssocID="{A227D471-FA62-4D6B-8CF6-EB1938A8F047}" presName="node" presStyleLbl="node1" presStyleIdx="4" presStyleCnt="6">
        <dgm:presLayoutVars>
          <dgm:bulletEnabled val="1"/>
        </dgm:presLayoutVars>
      </dgm:prSet>
      <dgm:spPr/>
    </dgm:pt>
    <dgm:pt modelId="{BEEE43AB-1A6A-4093-BE8B-FDD325D310E3}" type="pres">
      <dgm:prSet presAssocID="{C6A78722-A412-490A-B275-BB6549F90563}" presName="sibTrans" presStyleCnt="0"/>
      <dgm:spPr/>
    </dgm:pt>
    <dgm:pt modelId="{8F19B06B-477D-420F-AA52-BFFF6DF12F48}" type="pres">
      <dgm:prSet presAssocID="{A6BE81DA-512E-4648-95A7-E715CBEBC733}" presName="node" presStyleLbl="node1" presStyleIdx="5" presStyleCnt="6">
        <dgm:presLayoutVars>
          <dgm:bulletEnabled val="1"/>
        </dgm:presLayoutVars>
      </dgm:prSet>
      <dgm:spPr/>
    </dgm:pt>
  </dgm:ptLst>
  <dgm:cxnLst>
    <dgm:cxn modelId="{80812802-94F7-4C41-A958-3BA177029349}" type="presOf" srcId="{A6BE81DA-512E-4648-95A7-E715CBEBC733}" destId="{8F19B06B-477D-420F-AA52-BFFF6DF12F48}" srcOrd="0" destOrd="0" presId="urn:microsoft.com/office/officeart/2005/8/layout/default"/>
    <dgm:cxn modelId="{B9905508-68FF-4DD0-BFA1-7E186EBDD71B}" type="presOf" srcId="{7BA1DE3B-3B19-4965-A7DD-8FB46F1122E8}" destId="{126156C5-830B-4D50-BF49-4FF696FD0FE6}" srcOrd="0" destOrd="0" presId="urn:microsoft.com/office/officeart/2005/8/layout/default"/>
    <dgm:cxn modelId="{96830D0E-30D5-42B8-BF27-0BBA44445379}" type="presOf" srcId="{0B49E7D8-41DE-412B-9285-66148B34C254}" destId="{E37EE675-D56C-46E9-9EC9-C716388D40D8}" srcOrd="0" destOrd="0" presId="urn:microsoft.com/office/officeart/2005/8/layout/default"/>
    <dgm:cxn modelId="{E523AB18-6916-4F7E-9F22-D58A9DF740F7}" type="presOf" srcId="{97C31876-4159-4817-A542-D984E6180C7C}" destId="{9A989B17-3973-405F-96BF-6C471C5070FB}" srcOrd="0" destOrd="0" presId="urn:microsoft.com/office/officeart/2005/8/layout/default"/>
    <dgm:cxn modelId="{7A69942F-7EC0-464D-90FB-A29BC1E30849}" type="presOf" srcId="{8AF99FDA-D68A-49AE-94F5-F8932F48EEF6}" destId="{5D942E8B-D425-482C-9809-303A7F4B1714}" srcOrd="0" destOrd="0" presId="urn:microsoft.com/office/officeart/2005/8/layout/default"/>
    <dgm:cxn modelId="{D2135946-0C3A-4C67-AEB3-2AD330E1868B}" srcId="{0B49E7D8-41DE-412B-9285-66148B34C254}" destId="{E80323CF-B0D3-472A-B4A3-D64CC214A427}" srcOrd="1" destOrd="0" parTransId="{D7491227-F1CD-4FF3-A094-841FB7A1F9D2}" sibTransId="{0E870814-107B-4420-B5CB-DFFCAA12A728}"/>
    <dgm:cxn modelId="{4DD93357-CB1A-4BB7-8180-9FDBD1099AD5}" type="presOf" srcId="{E80323CF-B0D3-472A-B4A3-D64CC214A427}" destId="{161022B2-E0BA-4AFE-995B-ABC930153342}" srcOrd="0" destOrd="0" presId="urn:microsoft.com/office/officeart/2005/8/layout/default"/>
    <dgm:cxn modelId="{CAB62C82-03BD-420A-8C4A-5BC0AC379B5A}" srcId="{0B49E7D8-41DE-412B-9285-66148B34C254}" destId="{A6BE81DA-512E-4648-95A7-E715CBEBC733}" srcOrd="5" destOrd="0" parTransId="{5930980E-A31F-4C72-AC63-3D2CD7FFBDB6}" sibTransId="{7F6CE073-FB39-4B03-A67B-3454E755FAF2}"/>
    <dgm:cxn modelId="{5D83CC9C-D889-4C84-AB1D-18200D5499C2}" srcId="{0B49E7D8-41DE-412B-9285-66148B34C254}" destId="{8AF99FDA-D68A-49AE-94F5-F8932F48EEF6}" srcOrd="0" destOrd="0" parTransId="{E28151AE-24E4-4170-8259-A4DEEE1E7FD0}" sibTransId="{05BC9C2B-6B8C-4092-90BE-70B2775451C1}"/>
    <dgm:cxn modelId="{816399A9-A740-4B29-BF63-1D86C3F03C9D}" srcId="{0B49E7D8-41DE-412B-9285-66148B34C254}" destId="{7BA1DE3B-3B19-4965-A7DD-8FB46F1122E8}" srcOrd="2" destOrd="0" parTransId="{A04DE682-200D-4630-A2B7-3D7FCCCD71CA}" sibTransId="{197D02E7-9A0E-43B1-BF93-CFDA35C9299B}"/>
    <dgm:cxn modelId="{BBD7F6BC-8EDC-4E14-81A6-C7B182A4A9D0}" srcId="{0B49E7D8-41DE-412B-9285-66148B34C254}" destId="{A227D471-FA62-4D6B-8CF6-EB1938A8F047}" srcOrd="4" destOrd="0" parTransId="{8271D3A1-B650-4D17-A9DB-5656C451B42A}" sibTransId="{C6A78722-A412-490A-B275-BB6549F90563}"/>
    <dgm:cxn modelId="{469A7AC9-4745-4165-8B45-7C92C25708D5}" type="presOf" srcId="{A227D471-FA62-4D6B-8CF6-EB1938A8F047}" destId="{7AE039C7-C598-43EB-8672-6ADBED3BE860}" srcOrd="0" destOrd="0" presId="urn:microsoft.com/office/officeart/2005/8/layout/default"/>
    <dgm:cxn modelId="{FBF453FB-82A4-405B-80F7-10A3DDE79879}" srcId="{0B49E7D8-41DE-412B-9285-66148B34C254}" destId="{97C31876-4159-4817-A542-D984E6180C7C}" srcOrd="3" destOrd="0" parTransId="{6105E298-957E-4503-887C-49A1AF85179F}" sibTransId="{CF7F336F-5D52-456C-9776-829335198585}"/>
    <dgm:cxn modelId="{267C6D9C-E8C3-4FCF-B94F-365352B1C1C2}" type="presParOf" srcId="{E37EE675-D56C-46E9-9EC9-C716388D40D8}" destId="{5D942E8B-D425-482C-9809-303A7F4B1714}" srcOrd="0" destOrd="0" presId="urn:microsoft.com/office/officeart/2005/8/layout/default"/>
    <dgm:cxn modelId="{FC6E4154-5333-4271-ACB8-4B25F2B41B51}" type="presParOf" srcId="{E37EE675-D56C-46E9-9EC9-C716388D40D8}" destId="{557E08BF-CD68-406B-AE19-10529EDDD8C1}" srcOrd="1" destOrd="0" presId="urn:microsoft.com/office/officeart/2005/8/layout/default"/>
    <dgm:cxn modelId="{D8DC571A-8747-4F18-AB77-738E3B78C58A}" type="presParOf" srcId="{E37EE675-D56C-46E9-9EC9-C716388D40D8}" destId="{161022B2-E0BA-4AFE-995B-ABC930153342}" srcOrd="2" destOrd="0" presId="urn:microsoft.com/office/officeart/2005/8/layout/default"/>
    <dgm:cxn modelId="{2B55084C-73BB-44AA-AC52-ECE7E3031A97}" type="presParOf" srcId="{E37EE675-D56C-46E9-9EC9-C716388D40D8}" destId="{63DAAF76-A580-4741-8E36-90A0D3CA446B}" srcOrd="3" destOrd="0" presId="urn:microsoft.com/office/officeart/2005/8/layout/default"/>
    <dgm:cxn modelId="{E826FD38-947A-47FD-95EC-0A5131480CA9}" type="presParOf" srcId="{E37EE675-D56C-46E9-9EC9-C716388D40D8}" destId="{126156C5-830B-4D50-BF49-4FF696FD0FE6}" srcOrd="4" destOrd="0" presId="urn:microsoft.com/office/officeart/2005/8/layout/default"/>
    <dgm:cxn modelId="{083F471F-7583-452F-805F-1F54292A6CE7}" type="presParOf" srcId="{E37EE675-D56C-46E9-9EC9-C716388D40D8}" destId="{CA1D4E3B-0D46-4D26-B079-89368CD04A47}" srcOrd="5" destOrd="0" presId="urn:microsoft.com/office/officeart/2005/8/layout/default"/>
    <dgm:cxn modelId="{6589A1B5-1C9F-4C79-BADA-7650ACB15FB4}" type="presParOf" srcId="{E37EE675-D56C-46E9-9EC9-C716388D40D8}" destId="{9A989B17-3973-405F-96BF-6C471C5070FB}" srcOrd="6" destOrd="0" presId="urn:microsoft.com/office/officeart/2005/8/layout/default"/>
    <dgm:cxn modelId="{2A97E4E6-58E9-4E3A-9293-20100BE8D0A8}" type="presParOf" srcId="{E37EE675-D56C-46E9-9EC9-C716388D40D8}" destId="{0D781A66-2219-462C-8324-2AC847C63200}" srcOrd="7" destOrd="0" presId="urn:microsoft.com/office/officeart/2005/8/layout/default"/>
    <dgm:cxn modelId="{42422C40-340C-4C53-8BF4-3D63242E0FCB}" type="presParOf" srcId="{E37EE675-D56C-46E9-9EC9-C716388D40D8}" destId="{7AE039C7-C598-43EB-8672-6ADBED3BE860}" srcOrd="8" destOrd="0" presId="urn:microsoft.com/office/officeart/2005/8/layout/default"/>
    <dgm:cxn modelId="{AF3ED76E-0FDC-4CB1-8608-EA5A5622299C}" type="presParOf" srcId="{E37EE675-D56C-46E9-9EC9-C716388D40D8}" destId="{BEEE43AB-1A6A-4093-BE8B-FDD325D310E3}" srcOrd="9" destOrd="0" presId="urn:microsoft.com/office/officeart/2005/8/layout/default"/>
    <dgm:cxn modelId="{724C040D-2011-4118-9D44-DC8666713379}" type="presParOf" srcId="{E37EE675-D56C-46E9-9EC9-C716388D40D8}" destId="{8F19B06B-477D-420F-AA52-BFFF6DF12F4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2CEA8-0D72-401A-A980-5D6832F61350}">
      <dsp:nvSpPr>
        <dsp:cNvPr id="0" name=""/>
        <dsp:cNvSpPr/>
      </dsp:nvSpPr>
      <dsp:spPr>
        <a:xfrm>
          <a:off x="84377" y="1796"/>
          <a:ext cx="3164632" cy="287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577850">
            <a:lnSpc>
              <a:spcPct val="90000"/>
            </a:lnSpc>
            <a:spcBef>
              <a:spcPct val="0"/>
            </a:spcBef>
            <a:spcAft>
              <a:spcPct val="35000"/>
            </a:spcAft>
            <a:buNone/>
          </a:pPr>
          <a:endParaRPr lang="en-US" sz="1300" kern="1200" dirty="0"/>
        </a:p>
      </dsp:txBody>
      <dsp:txXfrm>
        <a:off x="84377" y="1796"/>
        <a:ext cx="3164632" cy="287693"/>
      </dsp:txXfrm>
    </dsp:sp>
    <dsp:sp modelId="{020BADA5-354C-4814-9CDD-B499D6A41A6B}">
      <dsp:nvSpPr>
        <dsp:cNvPr id="0" name=""/>
        <dsp:cNvSpPr/>
      </dsp:nvSpPr>
      <dsp:spPr>
        <a:xfrm>
          <a:off x="84377" y="289490"/>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02F8C2-2668-4B4A-9587-5DBA35E07FB5}">
      <dsp:nvSpPr>
        <dsp:cNvPr id="0" name=""/>
        <dsp:cNvSpPr/>
      </dsp:nvSpPr>
      <dsp:spPr>
        <a:xfrm>
          <a:off x="529184" y="289490"/>
          <a:ext cx="740524" cy="586043"/>
        </a:xfrm>
        <a:prstGeom prst="chevron">
          <a:avLst>
            <a:gd name="adj" fmla="val 70610"/>
          </a:avLst>
        </a:prstGeom>
        <a:solidFill>
          <a:schemeClr val="accent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5E96BB-6CE5-488C-B7BA-2EDB8829F278}">
      <dsp:nvSpPr>
        <dsp:cNvPr id="0" name=""/>
        <dsp:cNvSpPr/>
      </dsp:nvSpPr>
      <dsp:spPr>
        <a:xfrm>
          <a:off x="974342" y="289490"/>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15A073-30D2-4DBE-AE53-4A18704E094B}">
      <dsp:nvSpPr>
        <dsp:cNvPr id="0" name=""/>
        <dsp:cNvSpPr/>
      </dsp:nvSpPr>
      <dsp:spPr>
        <a:xfrm>
          <a:off x="1419149" y="289490"/>
          <a:ext cx="740524" cy="586043"/>
        </a:xfrm>
        <a:prstGeom prst="chevron">
          <a:avLst>
            <a:gd name="adj" fmla="val 70610"/>
          </a:avLst>
        </a:prstGeom>
        <a:solidFill>
          <a:schemeClr val="accent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DAC879-31D0-41EA-A86E-4EA6BDC4EC1A}">
      <dsp:nvSpPr>
        <dsp:cNvPr id="0" name=""/>
        <dsp:cNvSpPr/>
      </dsp:nvSpPr>
      <dsp:spPr>
        <a:xfrm>
          <a:off x="1864307" y="289490"/>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9D346-4330-42BA-9D7B-BB5E9BD2B62F}">
      <dsp:nvSpPr>
        <dsp:cNvPr id="0" name=""/>
        <dsp:cNvSpPr/>
      </dsp:nvSpPr>
      <dsp:spPr>
        <a:xfrm>
          <a:off x="2309114" y="289490"/>
          <a:ext cx="740524" cy="586043"/>
        </a:xfrm>
        <a:prstGeom prst="chevron">
          <a:avLst>
            <a:gd name="adj" fmla="val 70610"/>
          </a:avLst>
        </a:prstGeom>
        <a:solidFill>
          <a:schemeClr val="accent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FEADE-9686-4A00-990E-DFD8A766C047}">
      <dsp:nvSpPr>
        <dsp:cNvPr id="0" name=""/>
        <dsp:cNvSpPr/>
      </dsp:nvSpPr>
      <dsp:spPr>
        <a:xfrm>
          <a:off x="2754272" y="289490"/>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E1E0BF-AFCA-4E6F-A8A2-5BCC3D37529C}">
      <dsp:nvSpPr>
        <dsp:cNvPr id="0" name=""/>
        <dsp:cNvSpPr/>
      </dsp:nvSpPr>
      <dsp:spPr>
        <a:xfrm>
          <a:off x="84377" y="348094"/>
          <a:ext cx="3205773" cy="46883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t>Awareness</a:t>
          </a:r>
        </a:p>
      </dsp:txBody>
      <dsp:txXfrm>
        <a:off x="84377" y="348094"/>
        <a:ext cx="3205773" cy="468834"/>
      </dsp:txXfrm>
    </dsp:sp>
    <dsp:sp modelId="{97A6CE20-46D0-4532-8751-EC7064913CD6}">
      <dsp:nvSpPr>
        <dsp:cNvPr id="0" name=""/>
        <dsp:cNvSpPr/>
      </dsp:nvSpPr>
      <dsp:spPr>
        <a:xfrm>
          <a:off x="84377" y="948580"/>
          <a:ext cx="3164632" cy="287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577850">
            <a:lnSpc>
              <a:spcPct val="90000"/>
            </a:lnSpc>
            <a:spcBef>
              <a:spcPct val="0"/>
            </a:spcBef>
            <a:spcAft>
              <a:spcPct val="35000"/>
            </a:spcAft>
            <a:buNone/>
          </a:pPr>
          <a:endParaRPr lang="en-US" sz="1300" kern="1200" dirty="0"/>
        </a:p>
      </dsp:txBody>
      <dsp:txXfrm>
        <a:off x="84377" y="948580"/>
        <a:ext cx="3164632" cy="287693"/>
      </dsp:txXfrm>
    </dsp:sp>
    <dsp:sp modelId="{DC0A9917-698E-4189-A137-CB1203D40B18}">
      <dsp:nvSpPr>
        <dsp:cNvPr id="0" name=""/>
        <dsp:cNvSpPr/>
      </dsp:nvSpPr>
      <dsp:spPr>
        <a:xfrm>
          <a:off x="84377" y="1236274"/>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CBA181-E04E-4FFB-BBEB-CF1DE600C3B4}">
      <dsp:nvSpPr>
        <dsp:cNvPr id="0" name=""/>
        <dsp:cNvSpPr/>
      </dsp:nvSpPr>
      <dsp:spPr>
        <a:xfrm>
          <a:off x="529184" y="1236274"/>
          <a:ext cx="740524" cy="586043"/>
        </a:xfrm>
        <a:prstGeom prst="chevron">
          <a:avLst>
            <a:gd name="adj" fmla="val 70610"/>
          </a:avLst>
        </a:prstGeom>
        <a:solidFill>
          <a:schemeClr val="accent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393AB3-3BAA-4A47-AC7C-8FA851A20229}">
      <dsp:nvSpPr>
        <dsp:cNvPr id="0" name=""/>
        <dsp:cNvSpPr/>
      </dsp:nvSpPr>
      <dsp:spPr>
        <a:xfrm>
          <a:off x="974342" y="1236274"/>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400172-6DFC-4C04-987C-2F09A9B03F68}">
      <dsp:nvSpPr>
        <dsp:cNvPr id="0" name=""/>
        <dsp:cNvSpPr/>
      </dsp:nvSpPr>
      <dsp:spPr>
        <a:xfrm>
          <a:off x="1419149" y="1236274"/>
          <a:ext cx="740524" cy="586043"/>
        </a:xfrm>
        <a:prstGeom prst="chevron">
          <a:avLst>
            <a:gd name="adj" fmla="val 70610"/>
          </a:avLst>
        </a:prstGeom>
        <a:solidFill>
          <a:schemeClr val="accent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7E50D0-68DF-41D4-9E29-A722E71A9483}">
      <dsp:nvSpPr>
        <dsp:cNvPr id="0" name=""/>
        <dsp:cNvSpPr/>
      </dsp:nvSpPr>
      <dsp:spPr>
        <a:xfrm>
          <a:off x="1864307" y="1236274"/>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54CF99-E269-4D78-B5A7-1C754C02E4F5}">
      <dsp:nvSpPr>
        <dsp:cNvPr id="0" name=""/>
        <dsp:cNvSpPr/>
      </dsp:nvSpPr>
      <dsp:spPr>
        <a:xfrm>
          <a:off x="2309114" y="1236274"/>
          <a:ext cx="740524" cy="586043"/>
        </a:xfrm>
        <a:prstGeom prst="chevron">
          <a:avLst>
            <a:gd name="adj" fmla="val 70610"/>
          </a:avLst>
        </a:prstGeom>
        <a:solidFill>
          <a:schemeClr val="accent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BB1203-E7DF-4229-9B0B-B9B7271F5855}">
      <dsp:nvSpPr>
        <dsp:cNvPr id="0" name=""/>
        <dsp:cNvSpPr/>
      </dsp:nvSpPr>
      <dsp:spPr>
        <a:xfrm>
          <a:off x="2754272" y="1236274"/>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11528D-535A-49DB-A1F8-0FBA2FB73DEA}">
      <dsp:nvSpPr>
        <dsp:cNvPr id="0" name=""/>
        <dsp:cNvSpPr/>
      </dsp:nvSpPr>
      <dsp:spPr>
        <a:xfrm>
          <a:off x="84377" y="1294878"/>
          <a:ext cx="3205773" cy="46883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t>Interest</a:t>
          </a:r>
        </a:p>
      </dsp:txBody>
      <dsp:txXfrm>
        <a:off x="84377" y="1294878"/>
        <a:ext cx="3205773" cy="468834"/>
      </dsp:txXfrm>
    </dsp:sp>
    <dsp:sp modelId="{6028522E-9E85-4214-BB96-56CC081C5227}">
      <dsp:nvSpPr>
        <dsp:cNvPr id="0" name=""/>
        <dsp:cNvSpPr/>
      </dsp:nvSpPr>
      <dsp:spPr>
        <a:xfrm>
          <a:off x="84377" y="1895363"/>
          <a:ext cx="3164632" cy="287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577850">
            <a:lnSpc>
              <a:spcPct val="90000"/>
            </a:lnSpc>
            <a:spcBef>
              <a:spcPct val="0"/>
            </a:spcBef>
            <a:spcAft>
              <a:spcPct val="35000"/>
            </a:spcAft>
            <a:buNone/>
          </a:pPr>
          <a:endParaRPr lang="en-US" sz="1300" kern="1200" dirty="0"/>
        </a:p>
      </dsp:txBody>
      <dsp:txXfrm>
        <a:off x="84377" y="1895363"/>
        <a:ext cx="3164632" cy="287693"/>
      </dsp:txXfrm>
    </dsp:sp>
    <dsp:sp modelId="{431C06F0-BF47-46E2-A26E-AC1F4935D411}">
      <dsp:nvSpPr>
        <dsp:cNvPr id="0" name=""/>
        <dsp:cNvSpPr/>
      </dsp:nvSpPr>
      <dsp:spPr>
        <a:xfrm>
          <a:off x="84377" y="2183057"/>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933C14-39D9-4DA6-B8AC-E39B1D9A50E5}">
      <dsp:nvSpPr>
        <dsp:cNvPr id="0" name=""/>
        <dsp:cNvSpPr/>
      </dsp:nvSpPr>
      <dsp:spPr>
        <a:xfrm>
          <a:off x="529184" y="2183057"/>
          <a:ext cx="740524" cy="586043"/>
        </a:xfrm>
        <a:prstGeom prst="chevron">
          <a:avLst>
            <a:gd name="adj" fmla="val 70610"/>
          </a:avLst>
        </a:prstGeom>
        <a:solidFill>
          <a:schemeClr val="accent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37A02E-1100-44FF-8DCA-264968BC5B15}">
      <dsp:nvSpPr>
        <dsp:cNvPr id="0" name=""/>
        <dsp:cNvSpPr/>
      </dsp:nvSpPr>
      <dsp:spPr>
        <a:xfrm>
          <a:off x="974342" y="2183057"/>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054AA3-03A5-4BAF-9CCF-CF2D529ABD1F}">
      <dsp:nvSpPr>
        <dsp:cNvPr id="0" name=""/>
        <dsp:cNvSpPr/>
      </dsp:nvSpPr>
      <dsp:spPr>
        <a:xfrm>
          <a:off x="1419149" y="2183057"/>
          <a:ext cx="740524" cy="586043"/>
        </a:xfrm>
        <a:prstGeom prst="chevron">
          <a:avLst>
            <a:gd name="adj" fmla="val 70610"/>
          </a:avLst>
        </a:prstGeom>
        <a:solidFill>
          <a:schemeClr val="accent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70F70C-A9AE-4124-8EDA-2FD06109D275}">
      <dsp:nvSpPr>
        <dsp:cNvPr id="0" name=""/>
        <dsp:cNvSpPr/>
      </dsp:nvSpPr>
      <dsp:spPr>
        <a:xfrm>
          <a:off x="1864307" y="2183057"/>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D4D2E4-0AF7-486E-8CF3-6FFECA6F24BB}">
      <dsp:nvSpPr>
        <dsp:cNvPr id="0" name=""/>
        <dsp:cNvSpPr/>
      </dsp:nvSpPr>
      <dsp:spPr>
        <a:xfrm>
          <a:off x="2309114" y="2183057"/>
          <a:ext cx="740524" cy="586043"/>
        </a:xfrm>
        <a:prstGeom prst="chevron">
          <a:avLst>
            <a:gd name="adj" fmla="val 70610"/>
          </a:avLst>
        </a:prstGeom>
        <a:solidFill>
          <a:schemeClr val="accent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D2EEC1-30E4-4CCB-87EF-EBBBA68504AB}">
      <dsp:nvSpPr>
        <dsp:cNvPr id="0" name=""/>
        <dsp:cNvSpPr/>
      </dsp:nvSpPr>
      <dsp:spPr>
        <a:xfrm>
          <a:off x="2754272" y="2183057"/>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DF743-A660-45B8-BFC3-267FA2B37F63}">
      <dsp:nvSpPr>
        <dsp:cNvPr id="0" name=""/>
        <dsp:cNvSpPr/>
      </dsp:nvSpPr>
      <dsp:spPr>
        <a:xfrm>
          <a:off x="84377" y="2241662"/>
          <a:ext cx="3205773" cy="46883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t>Desire</a:t>
          </a:r>
        </a:p>
      </dsp:txBody>
      <dsp:txXfrm>
        <a:off x="84377" y="2241662"/>
        <a:ext cx="3205773" cy="468834"/>
      </dsp:txXfrm>
    </dsp:sp>
    <dsp:sp modelId="{6D9BD276-E29E-482B-95BF-8E80832ED804}">
      <dsp:nvSpPr>
        <dsp:cNvPr id="0" name=""/>
        <dsp:cNvSpPr/>
      </dsp:nvSpPr>
      <dsp:spPr>
        <a:xfrm>
          <a:off x="84377" y="2842147"/>
          <a:ext cx="3164632" cy="287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577850">
            <a:lnSpc>
              <a:spcPct val="90000"/>
            </a:lnSpc>
            <a:spcBef>
              <a:spcPct val="0"/>
            </a:spcBef>
            <a:spcAft>
              <a:spcPct val="35000"/>
            </a:spcAft>
            <a:buNone/>
          </a:pPr>
          <a:endParaRPr lang="en-US" sz="1300" kern="1200" dirty="0"/>
        </a:p>
      </dsp:txBody>
      <dsp:txXfrm>
        <a:off x="84377" y="2842147"/>
        <a:ext cx="3164632" cy="287693"/>
      </dsp:txXfrm>
    </dsp:sp>
    <dsp:sp modelId="{DFD14A19-0EBD-4CE3-AFBC-E13DCCD96E74}">
      <dsp:nvSpPr>
        <dsp:cNvPr id="0" name=""/>
        <dsp:cNvSpPr/>
      </dsp:nvSpPr>
      <dsp:spPr>
        <a:xfrm>
          <a:off x="84377" y="3129841"/>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93AC6C-3356-4137-8DD0-BB62531E58E7}">
      <dsp:nvSpPr>
        <dsp:cNvPr id="0" name=""/>
        <dsp:cNvSpPr/>
      </dsp:nvSpPr>
      <dsp:spPr>
        <a:xfrm>
          <a:off x="529184" y="3129841"/>
          <a:ext cx="740524" cy="586043"/>
        </a:xfrm>
        <a:prstGeom prst="chevron">
          <a:avLst>
            <a:gd name="adj" fmla="val 70610"/>
          </a:avLst>
        </a:prstGeom>
        <a:solidFill>
          <a:schemeClr val="accent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DFD7A9-D557-45F6-B506-6E89CAEC87E1}">
      <dsp:nvSpPr>
        <dsp:cNvPr id="0" name=""/>
        <dsp:cNvSpPr/>
      </dsp:nvSpPr>
      <dsp:spPr>
        <a:xfrm>
          <a:off x="974342" y="3129841"/>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1717BA-998C-4DC1-B713-4EF0C622C3E3}">
      <dsp:nvSpPr>
        <dsp:cNvPr id="0" name=""/>
        <dsp:cNvSpPr/>
      </dsp:nvSpPr>
      <dsp:spPr>
        <a:xfrm>
          <a:off x="1419149" y="3129841"/>
          <a:ext cx="740524" cy="586043"/>
        </a:xfrm>
        <a:prstGeom prst="chevron">
          <a:avLst>
            <a:gd name="adj" fmla="val 70610"/>
          </a:avLst>
        </a:prstGeom>
        <a:solidFill>
          <a:schemeClr val="accent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5823FE-EB9A-43B6-87AD-1D41D315AE6F}">
      <dsp:nvSpPr>
        <dsp:cNvPr id="0" name=""/>
        <dsp:cNvSpPr/>
      </dsp:nvSpPr>
      <dsp:spPr>
        <a:xfrm>
          <a:off x="1864307" y="3129841"/>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482BFF-5694-4F6E-BC99-E1FEF0471685}">
      <dsp:nvSpPr>
        <dsp:cNvPr id="0" name=""/>
        <dsp:cNvSpPr/>
      </dsp:nvSpPr>
      <dsp:spPr>
        <a:xfrm>
          <a:off x="2309114" y="3129841"/>
          <a:ext cx="740524" cy="586043"/>
        </a:xfrm>
        <a:prstGeom prst="chevron">
          <a:avLst>
            <a:gd name="adj" fmla="val 70610"/>
          </a:avLst>
        </a:prstGeom>
        <a:solidFill>
          <a:schemeClr val="accent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95598E-5F63-49D6-A539-8EEA56015337}">
      <dsp:nvSpPr>
        <dsp:cNvPr id="0" name=""/>
        <dsp:cNvSpPr/>
      </dsp:nvSpPr>
      <dsp:spPr>
        <a:xfrm>
          <a:off x="2754272" y="3129841"/>
          <a:ext cx="740524" cy="586043"/>
        </a:xfrm>
        <a:prstGeom prst="chevron">
          <a:avLst>
            <a:gd name="adj" fmla="val 70610"/>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7E1A9C-0835-4CAB-859B-33B15998AB79}">
      <dsp:nvSpPr>
        <dsp:cNvPr id="0" name=""/>
        <dsp:cNvSpPr/>
      </dsp:nvSpPr>
      <dsp:spPr>
        <a:xfrm>
          <a:off x="84377" y="3188445"/>
          <a:ext cx="3205773" cy="46883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t>Action</a:t>
          </a:r>
        </a:p>
      </dsp:txBody>
      <dsp:txXfrm>
        <a:off x="84377" y="3188445"/>
        <a:ext cx="3205773" cy="468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8FA7B-1B88-4318-8D36-FCF0E2727276}">
      <dsp:nvSpPr>
        <dsp:cNvPr id="0" name=""/>
        <dsp:cNvSpPr/>
      </dsp:nvSpPr>
      <dsp:spPr>
        <a:xfrm rot="10800000">
          <a:off x="0" y="0"/>
          <a:ext cx="3885292" cy="1210461"/>
        </a:xfrm>
        <a:prstGeom prst="trapezoid">
          <a:avLst>
            <a:gd name="adj" fmla="val 53496"/>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Generating Traffic</a:t>
          </a:r>
        </a:p>
      </dsp:txBody>
      <dsp:txXfrm rot="-10800000">
        <a:off x="679926" y="0"/>
        <a:ext cx="2525439" cy="1210461"/>
      </dsp:txXfrm>
    </dsp:sp>
    <dsp:sp modelId="{10928C69-DEB0-4543-B8BB-4AD02FEE7D10}">
      <dsp:nvSpPr>
        <dsp:cNvPr id="0" name=""/>
        <dsp:cNvSpPr/>
      </dsp:nvSpPr>
      <dsp:spPr>
        <a:xfrm rot="10800000">
          <a:off x="647548" y="1210460"/>
          <a:ext cx="2590194" cy="1210461"/>
        </a:xfrm>
        <a:prstGeom prst="trapezoid">
          <a:avLst>
            <a:gd name="adj" fmla="val 53496"/>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Driving Conversions</a:t>
          </a:r>
        </a:p>
      </dsp:txBody>
      <dsp:txXfrm rot="-10800000">
        <a:off x="1100832" y="1210460"/>
        <a:ext cx="1683626" cy="1210461"/>
      </dsp:txXfrm>
    </dsp:sp>
    <dsp:sp modelId="{A2BBD3AF-4411-4217-B8CC-E2081124CADA}">
      <dsp:nvSpPr>
        <dsp:cNvPr id="0" name=""/>
        <dsp:cNvSpPr/>
      </dsp:nvSpPr>
      <dsp:spPr>
        <a:xfrm rot="10800000">
          <a:off x="1295097" y="2420922"/>
          <a:ext cx="1295097" cy="1210461"/>
        </a:xfrm>
        <a:prstGeom prst="trapezoid">
          <a:avLst>
            <a:gd name="adj" fmla="val 53496"/>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Maximize Revenue</a:t>
          </a:r>
        </a:p>
      </dsp:txBody>
      <dsp:txXfrm rot="-10800000">
        <a:off x="1295097" y="2420922"/>
        <a:ext cx="1295097" cy="1210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1E74C-0F1D-4C71-933E-86F704D3DAE9}">
      <dsp:nvSpPr>
        <dsp:cNvPr id="0" name=""/>
        <dsp:cNvSpPr/>
      </dsp:nvSpPr>
      <dsp:spPr>
        <a:xfrm>
          <a:off x="-3872057" y="-252049"/>
          <a:ext cx="4614801" cy="4614801"/>
        </a:xfrm>
        <a:prstGeom prst="blockArc">
          <a:avLst>
            <a:gd name="adj1" fmla="val 18900000"/>
            <a:gd name="adj2" fmla="val 2700000"/>
            <a:gd name="adj3" fmla="val 46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1D11F1-33B3-40B4-B696-2E065DBB1468}">
      <dsp:nvSpPr>
        <dsp:cNvPr id="0" name=""/>
        <dsp:cNvSpPr/>
      </dsp:nvSpPr>
      <dsp:spPr>
        <a:xfrm>
          <a:off x="477642" y="685112"/>
          <a:ext cx="2217731" cy="6851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3813"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Turn 1 - 3 </a:t>
          </a:r>
        </a:p>
      </dsp:txBody>
      <dsp:txXfrm>
        <a:off x="477642" y="685112"/>
        <a:ext cx="2217731" cy="685119"/>
      </dsp:txXfrm>
    </dsp:sp>
    <dsp:sp modelId="{9E34F768-4137-4350-9A45-3D6A31BAFA14}">
      <dsp:nvSpPr>
        <dsp:cNvPr id="0" name=""/>
        <dsp:cNvSpPr/>
      </dsp:nvSpPr>
      <dsp:spPr>
        <a:xfrm>
          <a:off x="49442" y="599472"/>
          <a:ext cx="856399" cy="85639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7058B4-015A-4FB7-89B9-80BE70FC6466}">
      <dsp:nvSpPr>
        <dsp:cNvPr id="0" name=""/>
        <dsp:cNvSpPr/>
      </dsp:nvSpPr>
      <dsp:spPr>
        <a:xfrm>
          <a:off x="726683" y="1712791"/>
          <a:ext cx="1968690" cy="6851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3813"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solidFill>
                <a:srgbClr val="000000"/>
              </a:solidFill>
              <a:latin typeface="Franklin Gothic Book"/>
              <a:ea typeface="+mn-ea"/>
              <a:cs typeface="+mn-cs"/>
            </a:rPr>
            <a:t>Turn 4 - 7 </a:t>
          </a:r>
        </a:p>
      </dsp:txBody>
      <dsp:txXfrm>
        <a:off x="726683" y="1712791"/>
        <a:ext cx="1968690" cy="685119"/>
      </dsp:txXfrm>
    </dsp:sp>
    <dsp:sp modelId="{995D048A-6F08-4494-8F21-7DE98F7F33F8}">
      <dsp:nvSpPr>
        <dsp:cNvPr id="0" name=""/>
        <dsp:cNvSpPr/>
      </dsp:nvSpPr>
      <dsp:spPr>
        <a:xfrm>
          <a:off x="298483" y="1627151"/>
          <a:ext cx="856399" cy="85639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D73372-84B2-48C9-9B49-4C6C5F054754}">
      <dsp:nvSpPr>
        <dsp:cNvPr id="0" name=""/>
        <dsp:cNvSpPr/>
      </dsp:nvSpPr>
      <dsp:spPr>
        <a:xfrm>
          <a:off x="477642" y="2740470"/>
          <a:ext cx="2217731" cy="6851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3813"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Turn 8 - 10</a:t>
          </a:r>
        </a:p>
      </dsp:txBody>
      <dsp:txXfrm>
        <a:off x="477642" y="2740470"/>
        <a:ext cx="2217731" cy="685119"/>
      </dsp:txXfrm>
    </dsp:sp>
    <dsp:sp modelId="{1A150B7F-A2D2-45F0-924A-CCC39460755A}">
      <dsp:nvSpPr>
        <dsp:cNvPr id="0" name=""/>
        <dsp:cNvSpPr/>
      </dsp:nvSpPr>
      <dsp:spPr>
        <a:xfrm>
          <a:off x="49442" y="2654830"/>
          <a:ext cx="856399" cy="85639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42E8B-D425-482C-9809-303A7F4B1714}">
      <dsp:nvSpPr>
        <dsp:cNvPr id="0" name=""/>
        <dsp:cNvSpPr/>
      </dsp:nvSpPr>
      <dsp:spPr>
        <a:xfrm>
          <a:off x="121321" y="1723"/>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Turns 1 - 3 </a:t>
          </a:r>
        </a:p>
        <a:p>
          <a:pPr marL="0" lvl="0" indent="0" algn="ctr" defTabSz="844550">
            <a:lnSpc>
              <a:spcPct val="90000"/>
            </a:lnSpc>
            <a:spcBef>
              <a:spcPct val="0"/>
            </a:spcBef>
            <a:spcAft>
              <a:spcPct val="35000"/>
            </a:spcAft>
            <a:buNone/>
          </a:pPr>
          <a:r>
            <a:rPr lang="en-US" sz="1900" b="1" i="0" kern="1200" dirty="0"/>
            <a:t>Generating Traffic with Search Ads</a:t>
          </a:r>
          <a:endParaRPr lang="en-US" sz="1900" kern="1200" dirty="0"/>
        </a:p>
      </dsp:txBody>
      <dsp:txXfrm>
        <a:off x="121321" y="1723"/>
        <a:ext cx="3159426" cy="1895656"/>
      </dsp:txXfrm>
    </dsp:sp>
    <dsp:sp modelId="{161022B2-E0BA-4AFE-995B-ABC930153342}">
      <dsp:nvSpPr>
        <dsp:cNvPr id="0" name=""/>
        <dsp:cNvSpPr/>
      </dsp:nvSpPr>
      <dsp:spPr>
        <a:xfrm>
          <a:off x="3596691" y="1723"/>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In this phase, my focus is on creating awareness and attracting user attention. Using broad keyword rather than specific keyword.</a:t>
          </a:r>
          <a:endParaRPr lang="en-US" sz="1900" kern="1200" dirty="0"/>
        </a:p>
      </dsp:txBody>
      <dsp:txXfrm>
        <a:off x="3596691" y="1723"/>
        <a:ext cx="3159426" cy="1895656"/>
      </dsp:txXfrm>
    </dsp:sp>
    <dsp:sp modelId="{126156C5-830B-4D50-BF49-4FF696FD0FE6}">
      <dsp:nvSpPr>
        <dsp:cNvPr id="0" name=""/>
        <dsp:cNvSpPr/>
      </dsp:nvSpPr>
      <dsp:spPr>
        <a:xfrm>
          <a:off x="7072061" y="1723"/>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The keyword list per campaign is in between 12 and 20. </a:t>
          </a:r>
          <a:endParaRPr lang="en-US" sz="1900" kern="1200" dirty="0"/>
        </a:p>
      </dsp:txBody>
      <dsp:txXfrm>
        <a:off x="7072061" y="1723"/>
        <a:ext cx="3159426" cy="1895656"/>
      </dsp:txXfrm>
    </dsp:sp>
    <dsp:sp modelId="{9A989B17-3973-405F-96BF-6C471C5070FB}">
      <dsp:nvSpPr>
        <dsp:cNvPr id="0" name=""/>
        <dsp:cNvSpPr/>
      </dsp:nvSpPr>
      <dsp:spPr>
        <a:xfrm>
          <a:off x="121321" y="2213322"/>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Search Ad is the primary revenue that generate profit to the organization. Therefore, the budget was approximately allocated 50% for search Ads. </a:t>
          </a:r>
        </a:p>
      </dsp:txBody>
      <dsp:txXfrm>
        <a:off x="121321" y="2213322"/>
        <a:ext cx="3159426" cy="1895656"/>
      </dsp:txXfrm>
    </dsp:sp>
    <dsp:sp modelId="{7AE039C7-C598-43EB-8672-6ADBED3BE860}">
      <dsp:nvSpPr>
        <dsp:cNvPr id="0" name=""/>
        <dsp:cNvSpPr/>
      </dsp:nvSpPr>
      <dsp:spPr>
        <a:xfrm>
          <a:off x="3596691" y="2213322"/>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The bid strategy is driven by incremental impressions and CPC (cost-per-click). Aiming to maximize visibility and control costs</a:t>
          </a:r>
          <a:r>
            <a:rPr lang="en-US" sz="1900" kern="1200" dirty="0"/>
            <a:t>. The Maximum CPC will not exceed than $2 per keyword.</a:t>
          </a:r>
        </a:p>
      </dsp:txBody>
      <dsp:txXfrm>
        <a:off x="3596691" y="2213322"/>
        <a:ext cx="3159426" cy="1895656"/>
      </dsp:txXfrm>
    </dsp:sp>
    <dsp:sp modelId="{23A207BD-5A5E-4340-A82B-DD8682546DE7}">
      <dsp:nvSpPr>
        <dsp:cNvPr id="0" name=""/>
        <dsp:cNvSpPr/>
      </dsp:nvSpPr>
      <dsp:spPr>
        <a:xfrm>
          <a:off x="7072061" y="2213322"/>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To evaluate compelling keywords, Ad relevance, Page relevance, and bid Quality from the three critical criteria of star rating are a key success. </a:t>
          </a:r>
          <a:endParaRPr lang="en-US" sz="1900" kern="1200" dirty="0"/>
        </a:p>
      </dsp:txBody>
      <dsp:txXfrm>
        <a:off x="7072061" y="2213322"/>
        <a:ext cx="3159426" cy="1895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42E8B-D425-482C-9809-303A7F4B1714}">
      <dsp:nvSpPr>
        <dsp:cNvPr id="0" name=""/>
        <dsp:cNvSpPr/>
      </dsp:nvSpPr>
      <dsp:spPr>
        <a:xfrm>
          <a:off x="121321" y="1723"/>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Turns 4 – 7</a:t>
          </a:r>
        </a:p>
        <a:p>
          <a:pPr marL="0" lvl="0" indent="0" algn="ctr" defTabSz="844550">
            <a:lnSpc>
              <a:spcPct val="90000"/>
            </a:lnSpc>
            <a:spcBef>
              <a:spcPct val="0"/>
            </a:spcBef>
            <a:spcAft>
              <a:spcPct val="35000"/>
            </a:spcAft>
            <a:buNone/>
          </a:pPr>
          <a:r>
            <a:rPr lang="en-US" sz="1900" b="1" i="0" kern="1200" dirty="0"/>
            <a:t>Driving Conversions with </a:t>
          </a:r>
        </a:p>
        <a:p>
          <a:pPr marL="0" lvl="0" indent="0" algn="ctr" defTabSz="844550">
            <a:lnSpc>
              <a:spcPct val="90000"/>
            </a:lnSpc>
            <a:spcBef>
              <a:spcPct val="0"/>
            </a:spcBef>
            <a:spcAft>
              <a:spcPct val="35000"/>
            </a:spcAft>
            <a:buNone/>
          </a:pPr>
          <a:r>
            <a:rPr lang="en-US" sz="1900" b="1" i="0" kern="1200" dirty="0"/>
            <a:t>Display Ads</a:t>
          </a:r>
          <a:endParaRPr lang="en-US" sz="1900" kern="1200" dirty="0"/>
        </a:p>
      </dsp:txBody>
      <dsp:txXfrm>
        <a:off x="121321" y="1723"/>
        <a:ext cx="3159426" cy="1895656"/>
      </dsp:txXfrm>
    </dsp:sp>
    <dsp:sp modelId="{161022B2-E0BA-4AFE-995B-ABC930153342}">
      <dsp:nvSpPr>
        <dsp:cNvPr id="0" name=""/>
        <dsp:cNvSpPr/>
      </dsp:nvSpPr>
      <dsp:spPr>
        <a:xfrm>
          <a:off x="3596691" y="1723"/>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During this stage, Visually appealing and persuasive display ads guide users through the interest and desire stages of AIDA, leading to conversions.</a:t>
          </a:r>
          <a:endParaRPr lang="en-US" sz="1700" kern="1200" dirty="0"/>
        </a:p>
      </dsp:txBody>
      <dsp:txXfrm>
        <a:off x="3596691" y="1723"/>
        <a:ext cx="3159426" cy="1895656"/>
      </dsp:txXfrm>
    </dsp:sp>
    <dsp:sp modelId="{126156C5-830B-4D50-BF49-4FF696FD0FE6}">
      <dsp:nvSpPr>
        <dsp:cNvPr id="0" name=""/>
        <dsp:cNvSpPr/>
      </dsp:nvSpPr>
      <dsp:spPr>
        <a:xfrm>
          <a:off x="7072061" y="1723"/>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Creating one display ad for each campaign by allocating budget on American dream backpack and American dream messenger rather than American dream duffel because of higher profit margin. </a:t>
          </a:r>
          <a:endParaRPr lang="en-US" sz="1700" kern="1200" dirty="0"/>
        </a:p>
      </dsp:txBody>
      <dsp:txXfrm>
        <a:off x="7072061" y="1723"/>
        <a:ext cx="3159426" cy="1895656"/>
      </dsp:txXfrm>
    </dsp:sp>
    <dsp:sp modelId="{9A989B17-3973-405F-96BF-6C471C5070FB}">
      <dsp:nvSpPr>
        <dsp:cNvPr id="0" name=""/>
        <dsp:cNvSpPr/>
      </dsp:nvSpPr>
      <dsp:spPr>
        <a:xfrm>
          <a:off x="1859006" y="2213322"/>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purpose of Display Ad is to dramatically increase the impressions. Therefore, the budget was approximately allocated 20% because Display Ad generate less conversion rate. </a:t>
          </a:r>
        </a:p>
      </dsp:txBody>
      <dsp:txXfrm>
        <a:off x="1859006" y="2213322"/>
        <a:ext cx="3159426" cy="1895656"/>
      </dsp:txXfrm>
    </dsp:sp>
    <dsp:sp modelId="{7AE039C7-C598-43EB-8672-6ADBED3BE860}">
      <dsp:nvSpPr>
        <dsp:cNvPr id="0" name=""/>
        <dsp:cNvSpPr/>
      </dsp:nvSpPr>
      <dsp:spPr>
        <a:xfrm>
          <a:off x="5334376" y="2213322"/>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Maintaining conversion rate of display ads to be greater than 1% for all of campaigns and 4% for Search ads.</a:t>
          </a:r>
          <a:endParaRPr lang="en-US" sz="1700" kern="1200" dirty="0"/>
        </a:p>
      </dsp:txBody>
      <dsp:txXfrm>
        <a:off x="5334376" y="2213322"/>
        <a:ext cx="3159426" cy="1895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42E8B-D425-482C-9809-303A7F4B1714}">
      <dsp:nvSpPr>
        <dsp:cNvPr id="0" name=""/>
        <dsp:cNvSpPr/>
      </dsp:nvSpPr>
      <dsp:spPr>
        <a:xfrm>
          <a:off x="121321" y="1723"/>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Turns 8 - 10 </a:t>
          </a:r>
        </a:p>
        <a:p>
          <a:pPr marL="0" lvl="0" indent="0" algn="ctr" defTabSz="844550">
            <a:lnSpc>
              <a:spcPct val="90000"/>
            </a:lnSpc>
            <a:spcBef>
              <a:spcPct val="0"/>
            </a:spcBef>
            <a:spcAft>
              <a:spcPct val="35000"/>
            </a:spcAft>
            <a:buNone/>
          </a:pPr>
          <a:r>
            <a:rPr lang="en-US" sz="1900" b="1" i="0" kern="1200" dirty="0"/>
            <a:t>Maximizing Revenue with Shopping Ads</a:t>
          </a:r>
          <a:endParaRPr lang="en-US" sz="1900" kern="1200" dirty="0"/>
        </a:p>
      </dsp:txBody>
      <dsp:txXfrm>
        <a:off x="121321" y="1723"/>
        <a:ext cx="3159426" cy="1895656"/>
      </dsp:txXfrm>
    </dsp:sp>
    <dsp:sp modelId="{161022B2-E0BA-4AFE-995B-ABC930153342}">
      <dsp:nvSpPr>
        <dsp:cNvPr id="0" name=""/>
        <dsp:cNvSpPr/>
      </dsp:nvSpPr>
      <dsp:spPr>
        <a:xfrm>
          <a:off x="3596691" y="1723"/>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At this point, users are in the decision stage, ready to make a purchase.</a:t>
          </a:r>
        </a:p>
        <a:p>
          <a:pPr marL="0" lvl="0" indent="0" algn="ctr" defTabSz="889000">
            <a:lnSpc>
              <a:spcPct val="90000"/>
            </a:lnSpc>
            <a:spcBef>
              <a:spcPct val="0"/>
            </a:spcBef>
            <a:spcAft>
              <a:spcPct val="35000"/>
            </a:spcAft>
            <a:buFont typeface="Arial" panose="020B0604020202020204" pitchFamily="34" charset="0"/>
            <a:buNone/>
          </a:pPr>
          <a:r>
            <a:rPr lang="en-US" sz="2000" b="0" i="0" kern="1200" dirty="0"/>
            <a:t>Shopping ads provide detailed product information and pricing.</a:t>
          </a:r>
        </a:p>
      </dsp:txBody>
      <dsp:txXfrm>
        <a:off x="3596691" y="1723"/>
        <a:ext cx="3159426" cy="1895656"/>
      </dsp:txXfrm>
    </dsp:sp>
    <dsp:sp modelId="{126156C5-830B-4D50-BF49-4FF696FD0FE6}">
      <dsp:nvSpPr>
        <dsp:cNvPr id="0" name=""/>
        <dsp:cNvSpPr/>
      </dsp:nvSpPr>
      <dsp:spPr>
        <a:xfrm>
          <a:off x="7072061" y="1723"/>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Implement remarketing campaigns to target users who have previously engaged with the products to encourage conversions.</a:t>
          </a:r>
          <a:endParaRPr lang="en-US" sz="2000" kern="1200" dirty="0"/>
        </a:p>
      </dsp:txBody>
      <dsp:txXfrm>
        <a:off x="7072061" y="1723"/>
        <a:ext cx="3159426" cy="1895656"/>
      </dsp:txXfrm>
    </dsp:sp>
    <dsp:sp modelId="{9A989B17-3973-405F-96BF-6C471C5070FB}">
      <dsp:nvSpPr>
        <dsp:cNvPr id="0" name=""/>
        <dsp:cNvSpPr/>
      </dsp:nvSpPr>
      <dsp:spPr>
        <a:xfrm>
          <a:off x="121321" y="2213322"/>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The </a:t>
          </a:r>
          <a:r>
            <a:rPr lang="en-US" sz="2000" kern="1200" dirty="0"/>
            <a:t>Shopping Ad </a:t>
          </a:r>
          <a:r>
            <a:rPr lang="en-US" sz="2000" b="0" i="0" kern="1200" dirty="0"/>
            <a:t>goal is to capitalize on user intent and facilitate conversions. </a:t>
          </a:r>
          <a:r>
            <a:rPr lang="en-US" sz="2000" kern="1200" dirty="0"/>
            <a:t>Therefore, the budget was approximately allocated 30%. </a:t>
          </a:r>
        </a:p>
      </dsp:txBody>
      <dsp:txXfrm>
        <a:off x="121321" y="2213322"/>
        <a:ext cx="3159426" cy="1895656"/>
      </dsp:txXfrm>
    </dsp:sp>
    <dsp:sp modelId="{7AE039C7-C598-43EB-8672-6ADBED3BE860}">
      <dsp:nvSpPr>
        <dsp:cNvPr id="0" name=""/>
        <dsp:cNvSpPr/>
      </dsp:nvSpPr>
      <dsp:spPr>
        <a:xfrm>
          <a:off x="3596691" y="2213322"/>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excluding irrelevant search terms (Negative keywords) to efficiently improve performance by continually monitoring for better targeting.</a:t>
          </a:r>
          <a:endParaRPr lang="en-US" sz="2000" kern="1200" dirty="0"/>
        </a:p>
      </dsp:txBody>
      <dsp:txXfrm>
        <a:off x="3596691" y="2213322"/>
        <a:ext cx="3159426" cy="1895656"/>
      </dsp:txXfrm>
    </dsp:sp>
    <dsp:sp modelId="{8F19B06B-477D-420F-AA52-BFFF6DF12F48}">
      <dsp:nvSpPr>
        <dsp:cNvPr id="0" name=""/>
        <dsp:cNvSpPr/>
      </dsp:nvSpPr>
      <dsp:spPr>
        <a:xfrm>
          <a:off x="7072061" y="2213322"/>
          <a:ext cx="3159426" cy="1895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Maintaining conversion rate of display ads to be greater than 1% , 4% for Search ads, and 4% for Shopping ads.</a:t>
          </a:r>
          <a:endParaRPr lang="en-US" sz="2000" kern="1200" dirty="0"/>
        </a:p>
      </dsp:txBody>
      <dsp:txXfrm>
        <a:off x="7072061" y="2213322"/>
        <a:ext cx="3159426" cy="18956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203810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844632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329753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295612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78049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38</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67054" y="758752"/>
            <a:ext cx="5491571" cy="287144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67055" y="4549553"/>
            <a:ext cx="5491570" cy="1606189"/>
          </a:xfrm>
        </p:spPr>
        <p:txBody>
          <a:bodyPr lIns="0" tIns="0" rIns="0" bIns="0">
            <a:norm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41475"/>
            <a:ext cx="10163506" cy="134845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185427"/>
            <a:ext cx="4827178"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15" name="Straight Connector 14">
            <a:extLst>
              <a:ext uri="{FF2B5EF4-FFF2-40B4-BE49-F238E27FC236}">
                <a16:creationId xmlns:a16="http://schemas.microsoft.com/office/drawing/2014/main" id="{ED51C063-0222-064B-8A2E-485FE9EAC10D}"/>
              </a:ext>
              <a:ext uri="{C183D7F6-B498-43B3-948B-1728B52AA6E4}">
                <adec:decorative xmlns:adec="http://schemas.microsoft.com/office/drawing/2017/decorative" val="1"/>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185427"/>
            <a:ext cx="4764829"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hasCustomPrompt="1"/>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80FEE6CB-7A68-C30C-38DD-5D9B336CEAD4}"/>
              </a:ext>
            </a:extLst>
          </p:cNvPr>
          <p:cNvSpPr>
            <a:spLocks noGrp="1"/>
          </p:cNvSpPr>
          <p:nvPr>
            <p:ph type="dt" sz="half" idx="17"/>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19553"/>
            <a:ext cx="10259471" cy="1370373"/>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6" name="Straight Connector 25">
            <a:extLst>
              <a:ext uri="{FF2B5EF4-FFF2-40B4-BE49-F238E27FC236}">
                <a16:creationId xmlns:a16="http://schemas.microsoft.com/office/drawing/2014/main" id="{9F0C4CE5-5F02-B143-8FD1-1B235D270DAC}"/>
              </a:ext>
              <a:ext uri="{C183D7F6-B498-43B3-948B-1728B52AA6E4}">
                <adec:decorative xmlns:adec="http://schemas.microsoft.com/office/drawing/2017/decorative" val="1"/>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hasCustomPrompt="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8" name="Straight Connector 27">
            <a:extLst>
              <a:ext uri="{FF2B5EF4-FFF2-40B4-BE49-F238E27FC236}">
                <a16:creationId xmlns:a16="http://schemas.microsoft.com/office/drawing/2014/main" id="{289A8C14-DB28-F34E-8098-168D4C75AF23}"/>
              </a:ext>
              <a:ext uri="{C183D7F6-B498-43B3-948B-1728B52AA6E4}">
                <adec:decorative xmlns:adec="http://schemas.microsoft.com/office/drawing/2017/decorative" val="1"/>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hasCustomPrompt="1"/>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F1E69DAA-34F6-FC8E-3187-DACC516CCFB9}"/>
              </a:ext>
            </a:extLst>
          </p:cNvPr>
          <p:cNvSpPr>
            <a:spLocks noGrp="1"/>
          </p:cNvSpPr>
          <p:nvPr>
            <p:ph type="dt" sz="half" idx="17"/>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p15:clr>
            <a:srgbClr val="FBAE40"/>
          </p15:clr>
        </p15:guide>
        <p15:guide id="11" pos="2880">
          <p15:clr>
            <a:srgbClr val="FBAE40"/>
          </p15:clr>
        </p15:guide>
        <p15:guide id="12"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hasCustomPrompt="1"/>
          </p:nvPr>
        </p:nvSpPr>
        <p:spPr>
          <a:xfrm>
            <a:off x="953655" y="3841846"/>
            <a:ext cx="4838700" cy="770076"/>
          </a:xfrm>
        </p:spPr>
        <p:txBody>
          <a:bodyPr>
            <a:normAutofit/>
          </a:bodyPr>
          <a:lstStyle>
            <a:lvl1pPr marL="0" indent="0">
              <a:buNone/>
              <a:defRPr sz="1600">
                <a:latin typeface="+mn-lt"/>
              </a:defRPr>
            </a:lvl1pPr>
          </a:lstStyle>
          <a:p>
            <a:pPr lvl="0"/>
            <a:r>
              <a:rPr lang="en-US" dirty="0"/>
              <a:t>Click to add text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64927"/>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hasCustomPrompt="1"/>
          </p:nvPr>
        </p:nvSpPr>
        <p:spPr>
          <a:xfrm>
            <a:off x="952500" y="5017901"/>
            <a:ext cx="4838700" cy="908340"/>
          </a:xfrm>
        </p:spPr>
        <p:txBody>
          <a:bodyPr>
            <a:normAutofit/>
          </a:bodyPr>
          <a:lstStyle>
            <a:lvl1pPr marL="0" indent="0">
              <a:buNone/>
              <a:defRPr sz="1600">
                <a:latin typeface="+mn-lt"/>
              </a:defRPr>
            </a:lvl1pPr>
          </a:lstStyle>
          <a:p>
            <a:pPr lvl="0"/>
            <a:r>
              <a:rPr lang="en-US" dirty="0"/>
              <a:t>Click to add text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hasCustomPrompt="1"/>
          </p:nvPr>
        </p:nvSpPr>
        <p:spPr>
          <a:xfrm>
            <a:off x="6399647"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hasCustomPrompt="1"/>
          </p:nvPr>
        </p:nvSpPr>
        <p:spPr>
          <a:xfrm>
            <a:off x="6399647" y="3841846"/>
            <a:ext cx="4838700" cy="908340"/>
          </a:xfrm>
        </p:spPr>
        <p:txBody>
          <a:bodyPr>
            <a:normAutofit/>
          </a:bodyPr>
          <a:lstStyle>
            <a:lvl1pPr marL="0" indent="0">
              <a:buNone/>
              <a:defRPr sz="1600">
                <a:latin typeface="+mn-lt"/>
              </a:defRPr>
            </a:lvl1pPr>
          </a:lstStyle>
          <a:p>
            <a:pPr lvl="0"/>
            <a:r>
              <a:rPr lang="en-US" dirty="0"/>
              <a:t>Click to add text</a:t>
            </a:r>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051AB775-D834-FE78-61E7-1D421831F035}"/>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FFEF81ED-50DF-3946-87D9-407C13C3CE9F}"/>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6" name="Title 1">
            <a:extLst>
              <a:ext uri="{FF2B5EF4-FFF2-40B4-BE49-F238E27FC236}">
                <a16:creationId xmlns:a16="http://schemas.microsoft.com/office/drawing/2014/main" id="{E29321F6-59C5-6E4C-A846-6AD00848A444}"/>
              </a:ext>
            </a:extLst>
          </p:cNvPr>
          <p:cNvSpPr>
            <a:spLocks noGrp="1"/>
          </p:cNvSpPr>
          <p:nvPr>
            <p:ph type="title" hasCustomPrompt="1"/>
          </p:nvPr>
        </p:nvSpPr>
        <p:spPr>
          <a:xfrm>
            <a:off x="6896100" y="398440"/>
            <a:ext cx="4903377" cy="238608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hasCustomPrompt="1"/>
          </p:nvPr>
        </p:nvSpPr>
        <p:spPr>
          <a:xfrm>
            <a:off x="6896100" y="3591098"/>
            <a:ext cx="4903377" cy="1506973"/>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hasCustomPrompt="1"/>
          </p:nvPr>
        </p:nvSpPr>
        <p:spPr>
          <a:xfrm>
            <a:off x="0" y="0"/>
            <a:ext cx="6096000" cy="6858000"/>
          </a:xfrm>
        </p:spPr>
        <p:txBody>
          <a:bodyPr tIns="365760"/>
          <a:lstStyle>
            <a:lvl1pPr marL="0" indent="0" algn="ctr">
              <a:buNone/>
              <a:defRPr/>
            </a:lvl1pPr>
          </a:lstStyle>
          <a:p>
            <a:r>
              <a:rPr lang="en-US" dirty="0"/>
              <a:t>Click to add picture</a:t>
            </a:r>
          </a:p>
        </p:txBody>
      </p:sp>
      <p:cxnSp>
        <p:nvCxnSpPr>
          <p:cNvPr id="27" name="Straight Connector 26">
            <a:extLst>
              <a:ext uri="{FF2B5EF4-FFF2-40B4-BE49-F238E27FC236}">
                <a16:creationId xmlns:a16="http://schemas.microsoft.com/office/drawing/2014/main" id="{AB5C3BF3-A164-DD48-BD02-4587489DA105}"/>
              </a:ext>
              <a:ext uri="{C183D7F6-B498-43B3-948B-1728B52AA6E4}">
                <adec:decorative xmlns:adec="http://schemas.microsoft.com/office/drawing/2017/decorative" val="1"/>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hasCustomPrompt="1"/>
          </p:nvPr>
        </p:nvSpPr>
        <p:spPr>
          <a:xfrm>
            <a:off x="6896100" y="5155853"/>
            <a:ext cx="4914900" cy="806659"/>
          </a:xfrm>
        </p:spPr>
        <p:txBody>
          <a:bodyPr lIns="0" tIns="0" rIns="0" bIns="0" anchor="ctr" anchorCtr="0">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964023" y="142455"/>
            <a:ext cx="7532276" cy="1347471"/>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cxnSp>
        <p:nvCxnSpPr>
          <p:cNvPr id="13" name="Straight Connector 12">
            <a:extLst>
              <a:ext uri="{FF2B5EF4-FFF2-40B4-BE49-F238E27FC236}">
                <a16:creationId xmlns:a16="http://schemas.microsoft.com/office/drawing/2014/main" id="{CF0FD074-81E2-0D4E-8446-C5B415B238A0}"/>
              </a:ext>
              <a:ext uri="{C183D7F6-B498-43B3-948B-1728B52AA6E4}">
                <adec:decorative xmlns:adec="http://schemas.microsoft.com/office/drawing/2017/decorative" val="1"/>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046306"/>
            <a:ext cx="2133600"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hasCustomPrompt="1"/>
          </p:nvPr>
        </p:nvSpPr>
        <p:spPr>
          <a:xfrm>
            <a:off x="952500" y="2639004"/>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16" name="Straight Connector 15">
            <a:extLst>
              <a:ext uri="{FF2B5EF4-FFF2-40B4-BE49-F238E27FC236}">
                <a16:creationId xmlns:a16="http://schemas.microsoft.com/office/drawing/2014/main" id="{A3DDE02E-BC75-2645-8725-CA2CFD327A3C}"/>
              </a:ext>
              <a:ext uri="{C183D7F6-B498-43B3-948B-1728B52AA6E4}">
                <adec:decorative xmlns:adec="http://schemas.microsoft.com/office/drawing/2017/decorative" val="1"/>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046306"/>
            <a:ext cx="2128157"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hasCustomPrompt="1"/>
          </p:nvPr>
        </p:nvSpPr>
        <p:spPr>
          <a:xfrm>
            <a:off x="3663042" y="2639004"/>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0" name="Straight Connector 19">
            <a:extLst>
              <a:ext uri="{FF2B5EF4-FFF2-40B4-BE49-F238E27FC236}">
                <a16:creationId xmlns:a16="http://schemas.microsoft.com/office/drawing/2014/main" id="{E01EE6FD-FABB-AD48-92DA-19805B502918}"/>
              </a:ext>
              <a:ext uri="{C183D7F6-B498-43B3-948B-1728B52AA6E4}">
                <adec:decorative xmlns:adec="http://schemas.microsoft.com/office/drawing/2017/decorative" val="1"/>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359309"/>
            <a:ext cx="2133600"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hasCustomPrompt="1"/>
          </p:nvPr>
        </p:nvSpPr>
        <p:spPr>
          <a:xfrm>
            <a:off x="952500" y="4925112"/>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3" name="Straight Connector 22">
            <a:extLst>
              <a:ext uri="{FF2B5EF4-FFF2-40B4-BE49-F238E27FC236}">
                <a16:creationId xmlns:a16="http://schemas.microsoft.com/office/drawing/2014/main" id="{93BB36CC-7349-334D-A028-58D01025E726}"/>
              </a:ext>
              <a:ext uri="{C183D7F6-B498-43B3-948B-1728B52AA6E4}">
                <adec:decorative xmlns:adec="http://schemas.microsoft.com/office/drawing/2017/decorative" val="1"/>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359309"/>
            <a:ext cx="2128157"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hasCustomPrompt="1"/>
          </p:nvPr>
        </p:nvSpPr>
        <p:spPr>
          <a:xfrm>
            <a:off x="3663042" y="4925112"/>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6" name="Straight Connector 25">
            <a:extLst>
              <a:ext uri="{FF2B5EF4-FFF2-40B4-BE49-F238E27FC236}">
                <a16:creationId xmlns:a16="http://schemas.microsoft.com/office/drawing/2014/main" id="{C402C0D4-D9C4-F547-B996-38177302A3DC}"/>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359309"/>
            <a:ext cx="2129245"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hasCustomPrompt="1"/>
          </p:nvPr>
        </p:nvSpPr>
        <p:spPr>
          <a:xfrm>
            <a:off x="6367054" y="4925112"/>
            <a:ext cx="2129245"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B42F3846-3FA1-A704-DD1C-4F4EDD8FEBC2}"/>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3" y="82713"/>
            <a:ext cx="4572001" cy="2286000"/>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hasCustomPrompt="1"/>
          </p:nvPr>
        </p:nvSpPr>
        <p:spPr>
          <a:xfrm>
            <a:off x="952499" y="2810201"/>
            <a:ext cx="4572001" cy="2560320"/>
          </a:xfrm>
        </p:spPr>
        <p:txBody>
          <a:bodyPr lIns="0" tIns="0" rIns="0" bIns="0">
            <a:norm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dirty="0"/>
              <a:t>Annual Review</a:t>
            </a:r>
            <a:endParaRPr lang="en-US" b="0" dirty="0"/>
          </a:p>
        </p:txBody>
      </p:sp>
      <p:sp>
        <p:nvSpPr>
          <p:cNvPr id="6" name="Date Placeholder 3">
            <a:extLst>
              <a:ext uri="{FF2B5EF4-FFF2-40B4-BE49-F238E27FC236}">
                <a16:creationId xmlns:a16="http://schemas.microsoft.com/office/drawing/2014/main" id="{10A569B5-C0E0-B13D-812D-D5FA977913CF}"/>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hasCustomPrompt="1"/>
          </p:nvPr>
        </p:nvSpPr>
        <p:spPr>
          <a:xfrm>
            <a:off x="6096000" y="0"/>
            <a:ext cx="6096000" cy="6880543"/>
          </a:xfrm>
        </p:spPr>
        <p:txBody>
          <a:bodyPr tIns="182880"/>
          <a:lstStyle>
            <a:lvl1pPr marL="0" indent="0" algn="ctr">
              <a:buNone/>
              <a:defRPr/>
            </a:lvl1pPr>
          </a:lstStyle>
          <a:p>
            <a:r>
              <a:rPr lang="en-US" dirty="0"/>
              <a:t>Click to add picture</a:t>
            </a: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9D7C82-45D3-B736-77A1-FE479F1AD081}"/>
              </a:ext>
            </a:extLst>
          </p:cNvPr>
          <p:cNvSpPr>
            <a:spLocks noGrp="1"/>
          </p:cNvSpPr>
          <p:nvPr>
            <p:ph type="pic" sz="quarter" idx="13" hasCustomPrompt="1"/>
          </p:nvPr>
        </p:nvSpPr>
        <p:spPr>
          <a:xfrm>
            <a:off x="0" y="0"/>
            <a:ext cx="12191998" cy="6858000"/>
          </a:xfrm>
          <a:custGeom>
            <a:avLst/>
            <a:gdLst>
              <a:gd name="connsiteX0" fmla="*/ 7154721 w 12191998"/>
              <a:gd name="connsiteY0" fmla="*/ 3951843 h 6858000"/>
              <a:gd name="connsiteX1" fmla="*/ 7154721 w 12191998"/>
              <a:gd name="connsiteY1" fmla="*/ 4052427 h 6858000"/>
              <a:gd name="connsiteX2" fmla="*/ 9288321 w 12191998"/>
              <a:gd name="connsiteY2" fmla="*/ 4052427 h 6858000"/>
              <a:gd name="connsiteX3" fmla="*/ 9288321 w 12191998"/>
              <a:gd name="connsiteY3" fmla="*/ 3951843 h 6858000"/>
              <a:gd name="connsiteX4" fmla="*/ 0 w 12191998"/>
              <a:gd name="connsiteY4" fmla="*/ 0 h 6858000"/>
              <a:gd name="connsiteX5" fmla="*/ 12191998 w 12191998"/>
              <a:gd name="connsiteY5" fmla="*/ 0 h 6858000"/>
              <a:gd name="connsiteX6" fmla="*/ 12191998 w 12191998"/>
              <a:gd name="connsiteY6" fmla="*/ 6858000 h 6858000"/>
              <a:gd name="connsiteX7" fmla="*/ 0 w 1219199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8" h="6858000">
                <a:moveTo>
                  <a:pt x="7154721" y="3951843"/>
                </a:moveTo>
                <a:lnTo>
                  <a:pt x="7154721" y="4052427"/>
                </a:lnTo>
                <a:lnTo>
                  <a:pt x="9288321" y="4052427"/>
                </a:lnTo>
                <a:lnTo>
                  <a:pt x="9288321" y="3951843"/>
                </a:lnTo>
                <a:close/>
                <a:moveTo>
                  <a:pt x="0" y="0"/>
                </a:moveTo>
                <a:lnTo>
                  <a:pt x="12191998" y="0"/>
                </a:lnTo>
                <a:lnTo>
                  <a:pt x="12191998" y="6858000"/>
                </a:lnTo>
                <a:lnTo>
                  <a:pt x="0" y="6858000"/>
                </a:lnTo>
                <a:close/>
              </a:path>
            </a:pathLst>
          </a:custGeom>
          <a:solidFill>
            <a:schemeClr val="accent3">
              <a:lumMod val="75000"/>
            </a:schemeClr>
          </a:solidFill>
        </p:spPr>
        <p:txBody>
          <a:bodyPr wrap="square" tIns="274320">
            <a:noAutofit/>
          </a:bodyPr>
          <a:lstStyle>
            <a:lvl1pPr marL="0" indent="0" algn="ctr">
              <a:buNone/>
              <a:defRPr>
                <a:solidFill>
                  <a:schemeClr val="tx1"/>
                </a:solidFill>
              </a:defRPr>
            </a:lvl1pPr>
          </a:lstStyle>
          <a:p>
            <a:r>
              <a:rPr lang="en-US" dirty="0"/>
              <a:t>Click to add picture</a:t>
            </a:r>
          </a:p>
        </p:txBody>
      </p:sp>
      <p:grpSp>
        <p:nvGrpSpPr>
          <p:cNvPr id="22" name="Group 21">
            <a:extLst>
              <a:ext uri="{FF2B5EF4-FFF2-40B4-BE49-F238E27FC236}">
                <a16:creationId xmlns:a16="http://schemas.microsoft.com/office/drawing/2014/main" id="{F4CB38BE-0FF2-694C-AA3C-D73DBF7C332C}"/>
              </a:ext>
              <a:ext uri="{C183D7F6-B498-43B3-948B-1728B52AA6E4}">
                <adec:decorative xmlns:adec="http://schemas.microsoft.com/office/drawing/2017/decorative" val="1"/>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7193943" y="2092817"/>
            <a:ext cx="4941477" cy="1563483"/>
          </a:xfrm>
          <a:prstGeom prst="rect">
            <a:avLst/>
          </a:prstGeom>
        </p:spPr>
        <p:txBody>
          <a:bodyPr lIns="0" tIns="0" rIns="0" bIns="0" anchor="b" anchorCtr="0">
            <a:noAutofit/>
          </a:bodyPr>
          <a:lstStyle>
            <a:lvl1pPr>
              <a:defRPr sz="4100" b="1" i="0" baseline="0">
                <a:solidFill>
                  <a:schemeClr val="tx1"/>
                </a:solidFill>
                <a:latin typeface="+mj-lt"/>
              </a:defRPr>
            </a:lvl1pPr>
          </a:lstStyle>
          <a:p>
            <a:r>
              <a:rPr lang="en-US" dirty="0"/>
              <a:t>Click to add title </a:t>
            </a:r>
          </a:p>
        </p:txBody>
      </p:sp>
      <p:sp>
        <p:nvSpPr>
          <p:cNvPr id="5" name="Rectangle 4">
            <a:extLst>
              <a:ext uri="{FF2B5EF4-FFF2-40B4-BE49-F238E27FC236}">
                <a16:creationId xmlns:a16="http://schemas.microsoft.com/office/drawing/2014/main" id="{E81ED476-3924-7E52-1A9D-0E0424695B24}"/>
              </a:ext>
            </a:extLst>
          </p:cNvPr>
          <p:cNvSpPr/>
          <p:nvPr userDrawn="1"/>
        </p:nvSpPr>
        <p:spPr>
          <a:xfrm>
            <a:off x="7154721"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01169"/>
            <a:ext cx="10352810" cy="1288758"/>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hasCustomPrompt="1"/>
          </p:nvPr>
        </p:nvSpPr>
        <p:spPr>
          <a:xfrm>
            <a:off x="952500" y="1939108"/>
            <a:ext cx="10352810" cy="4110702"/>
          </a:xfrm>
        </p:spPr>
        <p:txBody>
          <a:bodyPr/>
          <a:lstStyle>
            <a:lvl1pPr>
              <a:defRPr>
                <a:solidFill>
                  <a:schemeClr val="bg1"/>
                </a:solidFill>
              </a:defRPr>
            </a:lvl1pPr>
          </a:lstStyle>
          <a:p>
            <a:r>
              <a:rPr lang="en-US" dirty="0"/>
              <a:t>Click to add chart</a:t>
            </a:r>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7F404C10-744B-3A30-6A97-DEF88914AF8B}"/>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10313"/>
            <a:ext cx="10287000" cy="1279614"/>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hasCustomPrompt="1"/>
          </p:nvPr>
        </p:nvSpPr>
        <p:spPr>
          <a:xfrm>
            <a:off x="952500" y="2209800"/>
            <a:ext cx="10287000" cy="2593109"/>
          </a:xfrm>
        </p:spPr>
        <p:txBody>
          <a:bodyPr/>
          <a:lstStyle>
            <a:lvl1pPr>
              <a:defRPr/>
            </a:lvl1pPr>
          </a:lstStyle>
          <a:p>
            <a:r>
              <a:rPr lang="en-US" dirty="0"/>
              <a:t>Click to add table</a:t>
            </a:r>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07A8E389-98BB-3534-2651-FEF1E37EBC6E}"/>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ACB4ADD-D9F4-984E-B29D-A2CF6D19E810}"/>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pPr lvl="0"/>
            <a:r>
              <a:rPr lang="en-US" dirty="0"/>
              <a:t>Click to add text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00165"/>
          </a:xfrm>
          <a:prstGeom prst="rect">
            <a:avLst/>
          </a:prstGeom>
          <a:noFill/>
        </p:spPr>
        <p:txBody>
          <a:bodyPr wrap="square" tIns="457200" bIns="0" rtlCol="0" anchor="b" anchorCtr="0">
            <a:noAutofit/>
          </a:bodyPr>
          <a:lstStyle/>
          <a:p>
            <a:r>
              <a:rPr lang="en-US" sz="20000" b="1" dirty="0">
                <a:solidFill>
                  <a:schemeClr val="bg1"/>
                </a:solidFill>
              </a:rPr>
              <a:t>“</a:t>
            </a:r>
          </a:p>
        </p:txBody>
      </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3" name="Group 22">
            <a:extLst>
              <a:ext uri="{FF2B5EF4-FFF2-40B4-BE49-F238E27FC236}">
                <a16:creationId xmlns:a16="http://schemas.microsoft.com/office/drawing/2014/main" id="{EFD0B2D5-B3C2-D847-A220-86CB6A37E418}"/>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1" name="Title 1">
            <a:extLst>
              <a:ext uri="{FF2B5EF4-FFF2-40B4-BE49-F238E27FC236}">
                <a16:creationId xmlns:a16="http://schemas.microsoft.com/office/drawing/2014/main" id="{E2F20AFE-B282-5146-B0D6-F2FC1B6D303E}"/>
              </a:ext>
            </a:extLst>
          </p:cNvPr>
          <p:cNvSpPr>
            <a:spLocks noGrp="1"/>
          </p:cNvSpPr>
          <p:nvPr>
            <p:ph type="title" hasCustomPrompt="1"/>
          </p:nvPr>
        </p:nvSpPr>
        <p:spPr>
          <a:xfrm>
            <a:off x="964022" y="151023"/>
            <a:ext cx="10275477" cy="1338903"/>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62" name="Straight Connector 61">
            <a:extLst>
              <a:ext uri="{FF2B5EF4-FFF2-40B4-BE49-F238E27FC236}">
                <a16:creationId xmlns:a16="http://schemas.microsoft.com/office/drawing/2014/main" id="{F777D2F0-DE3F-8343-B97A-E7FA440532FD}"/>
              </a:ext>
              <a:ext uri="{C183D7F6-B498-43B3-948B-1728B52AA6E4}">
                <adec:decorative xmlns:adec="http://schemas.microsoft.com/office/drawing/2017/decorative" val="1"/>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hasCustomPrompt="1"/>
          </p:nvPr>
        </p:nvSpPr>
        <p:spPr>
          <a:xfrm>
            <a:off x="954268"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823250"/>
            <a:ext cx="2133600"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hasCustomPrompt="1"/>
          </p:nvPr>
        </p:nvSpPr>
        <p:spPr>
          <a:xfrm>
            <a:off x="952500" y="5339379"/>
            <a:ext cx="2133600"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hasCustomPrompt="1"/>
          </p:nvPr>
        </p:nvSpPr>
        <p:spPr>
          <a:xfrm>
            <a:off x="3658280"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823250"/>
            <a:ext cx="2128157"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hasCustomPrompt="1"/>
          </p:nvPr>
        </p:nvSpPr>
        <p:spPr>
          <a:xfrm>
            <a:off x="3663042" y="5339379"/>
            <a:ext cx="2128157"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hasCustomPrompt="1"/>
          </p:nvPr>
        </p:nvSpPr>
        <p:spPr>
          <a:xfrm>
            <a:off x="6362292"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hasCustomPrompt="1"/>
          </p:nvPr>
        </p:nvSpPr>
        <p:spPr>
          <a:xfrm>
            <a:off x="63670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hasCustomPrompt="1"/>
          </p:nvPr>
        </p:nvSpPr>
        <p:spPr>
          <a:xfrm>
            <a:off x="9112023"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hasCustomPrompt="1"/>
          </p:nvPr>
        </p:nvSpPr>
        <p:spPr>
          <a:xfrm>
            <a:off x="91102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5BEE3F78-D640-47E6-F461-2CF028EAD0E3}"/>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205247"/>
            <a:ext cx="10169152" cy="1284679"/>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21" name="Straight Connector 20">
            <a:extLst>
              <a:ext uri="{FF2B5EF4-FFF2-40B4-BE49-F238E27FC236}">
                <a16:creationId xmlns:a16="http://schemas.microsoft.com/office/drawing/2014/main" id="{040046AF-E5BF-854D-9986-7C3019770FE7}"/>
              </a:ext>
              <a:ext uri="{C183D7F6-B498-43B3-948B-1728B52AA6E4}">
                <adec:decorative xmlns:adec="http://schemas.microsoft.com/office/drawing/2017/decorative" val="1"/>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 uri="{C183D7F6-B498-43B3-948B-1728B52AA6E4}">
                <adec:decorative xmlns:adec="http://schemas.microsoft.com/office/drawing/2017/decorative" val="1"/>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 uri="{C183D7F6-B498-43B3-948B-1728B52AA6E4}">
                <adec:decorative xmlns:adec="http://schemas.microsoft.com/office/drawing/2017/decorative" val="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 uri="{C183D7F6-B498-43B3-948B-1728B52AA6E4}">
                <adec:decorative xmlns:adec="http://schemas.microsoft.com/office/drawing/2017/decorative" val="1"/>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8" name="Straight Connector 7">
            <a:extLst>
              <a:ext uri="{FF2B5EF4-FFF2-40B4-BE49-F238E27FC236}">
                <a16:creationId xmlns:a16="http://schemas.microsoft.com/office/drawing/2014/main" id="{4CE2724A-BCA1-604F-9D18-BF05746408C2}"/>
              </a:ext>
              <a:ext uri="{C183D7F6-B498-43B3-948B-1728B52AA6E4}">
                <adec:decorative xmlns:adec="http://schemas.microsoft.com/office/drawing/2017/decorative" val="1"/>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 uri="{C183D7F6-B498-43B3-948B-1728B52AA6E4}">
                <adec:decorative xmlns:adec="http://schemas.microsoft.com/office/drawing/2017/decorative" val="1"/>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 uri="{C183D7F6-B498-43B3-948B-1728B52AA6E4}">
                <adec:decorative xmlns:adec="http://schemas.microsoft.com/office/drawing/2017/decorative" val="1"/>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 uri="{C183D7F6-B498-43B3-948B-1728B52AA6E4}">
                <adec:decorative xmlns:adec="http://schemas.microsoft.com/office/drawing/2017/decorative" val="1"/>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 uri="{C183D7F6-B498-43B3-948B-1728B52AA6E4}">
                <adec:decorative xmlns:adec="http://schemas.microsoft.com/office/drawing/2017/decorative" val="1"/>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F3C5F14A-2BEC-E1E4-FD6D-B181CD598ED6}"/>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ith a backpack&#10;&#10;Description automatically generated">
            <a:extLst>
              <a:ext uri="{FF2B5EF4-FFF2-40B4-BE49-F238E27FC236}">
                <a16:creationId xmlns:a16="http://schemas.microsoft.com/office/drawing/2014/main" id="{A8B2F3E1-CAAD-8D72-4820-B16C991F7E73}"/>
              </a:ext>
            </a:extLst>
          </p:cNvPr>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1313923"/>
            <a:ext cx="5491571" cy="2871449"/>
          </a:xfrm>
        </p:spPr>
        <p:txBody>
          <a:bodyPr/>
          <a:lstStyle/>
          <a:p>
            <a:br>
              <a:rPr lang="en-US" dirty="0"/>
            </a:br>
            <a:r>
              <a:rPr lang="en-US" dirty="0"/>
              <a:t>Digital Marketing Simternship </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1606189"/>
          </a:xfrm>
        </p:spPr>
        <p:txBody>
          <a:bodyPr>
            <a:normAutofit/>
          </a:bodyPr>
          <a:lstStyle/>
          <a:p>
            <a:r>
              <a:rPr lang="en-US" sz="2000" b="1" dirty="0"/>
              <a:t>Presented by Natibundit Suntraranusorn (Pete)</a:t>
            </a:r>
          </a:p>
          <a:p>
            <a:endParaRPr lang="en-US" sz="2000" b="1"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p:txBody>
          <a:bodyPr/>
          <a:lstStyle/>
          <a:p>
            <a:r>
              <a:rPr lang="en-US" dirty="0"/>
              <a:t>Digital Marketing Strategy</a:t>
            </a:r>
          </a:p>
        </p:txBody>
      </p:sp>
      <p:sp>
        <p:nvSpPr>
          <p:cNvPr id="4" name="Slide Number Placeholder 3">
            <a:extLst>
              <a:ext uri="{FF2B5EF4-FFF2-40B4-BE49-F238E27FC236}">
                <a16:creationId xmlns:a16="http://schemas.microsoft.com/office/drawing/2014/main" id="{73D1E4C6-0B16-FEE9-62E5-8496274900C0}"/>
              </a:ext>
            </a:extLst>
          </p:cNvPr>
          <p:cNvSpPr>
            <a:spLocks noGrp="1"/>
          </p:cNvSpPr>
          <p:nvPr>
            <p:ph type="sldNum" sz="quarter" idx="13"/>
          </p:nvPr>
        </p:nvSpPr>
        <p:spPr/>
        <p:txBody>
          <a:bodyPr/>
          <a:lstStyle/>
          <a:p>
            <a:fld id="{294A09A9-5501-47C1-A89A-A340965A2BE2}" type="slidenum">
              <a:rPr lang="en-US" smtClean="0"/>
              <a:pPr/>
              <a:t>10</a:t>
            </a:fld>
            <a:endParaRPr lang="en-US" dirty="0">
              <a:latin typeface="+mn-lt"/>
            </a:endParaRPr>
          </a:p>
        </p:txBody>
      </p:sp>
      <p:graphicFrame>
        <p:nvGraphicFramePr>
          <p:cNvPr id="11" name="Diagram 10">
            <a:extLst>
              <a:ext uri="{FF2B5EF4-FFF2-40B4-BE49-F238E27FC236}">
                <a16:creationId xmlns:a16="http://schemas.microsoft.com/office/drawing/2014/main" id="{5C5EE254-5EB9-384A-59A8-A6D1CD572A48}"/>
              </a:ext>
            </a:extLst>
          </p:cNvPr>
          <p:cNvGraphicFramePr/>
          <p:nvPr>
            <p:extLst>
              <p:ext uri="{D42A27DB-BD31-4B8C-83A1-F6EECF244321}">
                <p14:modId xmlns:p14="http://schemas.microsoft.com/office/powerpoint/2010/main" val="4180026239"/>
              </p:ext>
            </p:extLst>
          </p:nvPr>
        </p:nvGraphicFramePr>
        <p:xfrm>
          <a:off x="971550" y="2144187"/>
          <a:ext cx="3579174" cy="3717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A457857B-1957-3AA3-F278-85DB5503AC76}"/>
              </a:ext>
            </a:extLst>
          </p:cNvPr>
          <p:cNvGraphicFramePr/>
          <p:nvPr>
            <p:extLst>
              <p:ext uri="{D42A27DB-BD31-4B8C-83A1-F6EECF244321}">
                <p14:modId xmlns:p14="http://schemas.microsoft.com/office/powerpoint/2010/main" val="287608229"/>
              </p:ext>
            </p:extLst>
          </p:nvPr>
        </p:nvGraphicFramePr>
        <p:xfrm>
          <a:off x="4776107" y="2319972"/>
          <a:ext cx="3885292" cy="36313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44713F07-A826-C30D-B58C-B1AD32D3C278}"/>
              </a:ext>
            </a:extLst>
          </p:cNvPr>
          <p:cNvGraphicFramePr/>
          <p:nvPr>
            <p:extLst>
              <p:ext uri="{D42A27DB-BD31-4B8C-83A1-F6EECF244321}">
                <p14:modId xmlns:p14="http://schemas.microsoft.com/office/powerpoint/2010/main" val="2331398364"/>
              </p:ext>
            </p:extLst>
          </p:nvPr>
        </p:nvGraphicFramePr>
        <p:xfrm>
          <a:off x="8424679" y="2165683"/>
          <a:ext cx="2740477" cy="411070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95004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AF6D40-609F-1362-2983-F665EF6546BB}"/>
              </a:ext>
            </a:extLst>
          </p:cNvPr>
          <p:cNvSpPr/>
          <p:nvPr/>
        </p:nvSpPr>
        <p:spPr>
          <a:xfrm>
            <a:off x="1" y="576470"/>
            <a:ext cx="12192000" cy="10336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964023" y="201169"/>
            <a:ext cx="10352810" cy="1288758"/>
          </a:xfrm>
        </p:spPr>
        <p:txBody>
          <a:bodyPr anchor="b">
            <a:normAutofit/>
          </a:bodyPr>
          <a:lstStyle/>
          <a:p>
            <a:r>
              <a:rPr lang="en-US" dirty="0"/>
              <a:t>Digital Marketing Tactic for Search Ads</a:t>
            </a:r>
          </a:p>
        </p:txBody>
      </p:sp>
      <p:graphicFrame>
        <p:nvGraphicFramePr>
          <p:cNvPr id="17" name="Chart Placeholder 4">
            <a:extLst>
              <a:ext uri="{FF2B5EF4-FFF2-40B4-BE49-F238E27FC236}">
                <a16:creationId xmlns:a16="http://schemas.microsoft.com/office/drawing/2014/main" id="{C3A92B22-AA0C-78E3-4291-C8B4BC453978}"/>
              </a:ext>
            </a:extLst>
          </p:cNvPr>
          <p:cNvGraphicFramePr/>
          <p:nvPr>
            <p:extLst>
              <p:ext uri="{D42A27DB-BD31-4B8C-83A1-F6EECF244321}">
                <p14:modId xmlns:p14="http://schemas.microsoft.com/office/powerpoint/2010/main" val="1849251192"/>
              </p:ext>
            </p:extLst>
          </p:nvPr>
        </p:nvGraphicFramePr>
        <p:xfrm>
          <a:off x="952500" y="1939108"/>
          <a:ext cx="10352810" cy="4110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059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08D410-5A4F-9315-B70B-6CE6E5681209}"/>
              </a:ext>
            </a:extLst>
          </p:cNvPr>
          <p:cNvSpPr/>
          <p:nvPr/>
        </p:nvSpPr>
        <p:spPr>
          <a:xfrm>
            <a:off x="1" y="576470"/>
            <a:ext cx="12192000" cy="1033669"/>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964023" y="201169"/>
            <a:ext cx="10352810" cy="1288758"/>
          </a:xfrm>
        </p:spPr>
        <p:txBody>
          <a:bodyPr anchor="b">
            <a:normAutofit/>
          </a:bodyPr>
          <a:lstStyle/>
          <a:p>
            <a:r>
              <a:rPr lang="en-US" dirty="0"/>
              <a:t>Digital Marketing Tactic for Display Ads</a:t>
            </a:r>
          </a:p>
        </p:txBody>
      </p:sp>
      <p:graphicFrame>
        <p:nvGraphicFramePr>
          <p:cNvPr id="17" name="Chart Placeholder 4">
            <a:extLst>
              <a:ext uri="{FF2B5EF4-FFF2-40B4-BE49-F238E27FC236}">
                <a16:creationId xmlns:a16="http://schemas.microsoft.com/office/drawing/2014/main" id="{C3A92B22-AA0C-78E3-4291-C8B4BC453978}"/>
              </a:ext>
            </a:extLst>
          </p:cNvPr>
          <p:cNvGraphicFramePr/>
          <p:nvPr>
            <p:extLst>
              <p:ext uri="{D42A27DB-BD31-4B8C-83A1-F6EECF244321}">
                <p14:modId xmlns:p14="http://schemas.microsoft.com/office/powerpoint/2010/main" val="1826840958"/>
              </p:ext>
            </p:extLst>
          </p:nvPr>
        </p:nvGraphicFramePr>
        <p:xfrm>
          <a:off x="952500" y="1939108"/>
          <a:ext cx="10352810" cy="4110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854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C5DFC3-7A2C-AF43-F2E3-80B71CCBBF38}"/>
              </a:ext>
            </a:extLst>
          </p:cNvPr>
          <p:cNvSpPr/>
          <p:nvPr/>
        </p:nvSpPr>
        <p:spPr>
          <a:xfrm>
            <a:off x="1" y="576470"/>
            <a:ext cx="12192000" cy="1033669"/>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964022" y="201169"/>
            <a:ext cx="10813848" cy="1288758"/>
          </a:xfrm>
        </p:spPr>
        <p:txBody>
          <a:bodyPr anchor="b">
            <a:normAutofit/>
          </a:bodyPr>
          <a:lstStyle/>
          <a:p>
            <a:r>
              <a:rPr lang="en-US" dirty="0"/>
              <a:t>Digital Marketing Tactic for Shopping Ads</a:t>
            </a:r>
          </a:p>
        </p:txBody>
      </p:sp>
      <p:graphicFrame>
        <p:nvGraphicFramePr>
          <p:cNvPr id="17" name="Chart Placeholder 4">
            <a:extLst>
              <a:ext uri="{FF2B5EF4-FFF2-40B4-BE49-F238E27FC236}">
                <a16:creationId xmlns:a16="http://schemas.microsoft.com/office/drawing/2014/main" id="{C3A92B22-AA0C-78E3-4291-C8B4BC453978}"/>
              </a:ext>
            </a:extLst>
          </p:cNvPr>
          <p:cNvGraphicFramePr/>
          <p:nvPr>
            <p:extLst>
              <p:ext uri="{D42A27DB-BD31-4B8C-83A1-F6EECF244321}">
                <p14:modId xmlns:p14="http://schemas.microsoft.com/office/powerpoint/2010/main" val="4170933721"/>
              </p:ext>
            </p:extLst>
          </p:nvPr>
        </p:nvGraphicFramePr>
        <p:xfrm>
          <a:off x="952500" y="1939108"/>
          <a:ext cx="10352810" cy="4110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4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964023" y="160385"/>
            <a:ext cx="10274324" cy="1329541"/>
          </a:xfrm>
        </p:spPr>
        <p:txBody>
          <a:bodyPr anchor="b">
            <a:normAutofit/>
          </a:bodyPr>
          <a:lstStyle/>
          <a:p>
            <a:r>
              <a:rPr lang="en-US" dirty="0"/>
              <a:t>Round1 – Introduction to Search ads</a:t>
            </a:r>
            <a:br>
              <a:rPr lang="en-US" dirty="0"/>
            </a:br>
            <a:r>
              <a:rPr lang="en-US" dirty="0"/>
              <a:t>Key decisions</a:t>
            </a:r>
          </a:p>
        </p:txBody>
      </p:sp>
      <p:sp>
        <p:nvSpPr>
          <p:cNvPr id="31" name="Text Placeholder 2">
            <a:extLst>
              <a:ext uri="{FF2B5EF4-FFF2-40B4-BE49-F238E27FC236}">
                <a16:creationId xmlns:a16="http://schemas.microsoft.com/office/drawing/2014/main" id="{9411B92B-04F8-250F-773A-E49E0F1B0226}"/>
              </a:ext>
            </a:extLst>
          </p:cNvPr>
          <p:cNvSpPr>
            <a:spLocks noGrp="1"/>
          </p:cNvSpPr>
          <p:nvPr>
            <p:ph type="body" sz="quarter" idx="12"/>
          </p:nvPr>
        </p:nvSpPr>
        <p:spPr>
          <a:xfrm>
            <a:off x="952500" y="2303930"/>
            <a:ext cx="4838700" cy="315915"/>
          </a:xfrm>
        </p:spPr>
        <p:txBody>
          <a:bodyPr/>
          <a:lstStyle/>
          <a:p>
            <a:r>
              <a:rPr lang="en-US" dirty="0">
                <a:solidFill>
                  <a:schemeClr val="accent3"/>
                </a:solidFill>
              </a:rPr>
              <a:t>Budget and Objective Round 1</a:t>
            </a:r>
          </a:p>
        </p:txBody>
      </p:sp>
      <p:sp>
        <p:nvSpPr>
          <p:cNvPr id="32" name="Text Placeholder 3">
            <a:extLst>
              <a:ext uri="{FF2B5EF4-FFF2-40B4-BE49-F238E27FC236}">
                <a16:creationId xmlns:a16="http://schemas.microsoft.com/office/drawing/2014/main" id="{CDEB99FC-3071-65F0-4E3D-E869D1E660EB}"/>
              </a:ext>
            </a:extLst>
          </p:cNvPr>
          <p:cNvSpPr>
            <a:spLocks noGrp="1"/>
          </p:cNvSpPr>
          <p:nvPr>
            <p:ph type="body" sz="quarter" idx="10"/>
          </p:nvPr>
        </p:nvSpPr>
        <p:spPr>
          <a:xfrm>
            <a:off x="952500" y="2656903"/>
            <a:ext cx="4857750" cy="1329540"/>
          </a:xfrm>
        </p:spPr>
        <p:txBody>
          <a:bodyPr>
            <a:normAutofit/>
          </a:bodyPr>
          <a:lstStyle/>
          <a:p>
            <a:r>
              <a:rPr lang="en-US" dirty="0"/>
              <a:t>- Budget: $1,200</a:t>
            </a:r>
          </a:p>
          <a:p>
            <a:r>
              <a:rPr lang="en-US" dirty="0"/>
              <a:t>- Reach: 1,500 Clicks</a:t>
            </a:r>
          </a:p>
          <a:p>
            <a:r>
              <a:rPr lang="en-US" dirty="0"/>
              <a:t>- Select over 20 keywords</a:t>
            </a:r>
          </a:p>
        </p:txBody>
      </p:sp>
      <p:sp>
        <p:nvSpPr>
          <p:cNvPr id="33" name="Text Placeholder 4">
            <a:extLst>
              <a:ext uri="{FF2B5EF4-FFF2-40B4-BE49-F238E27FC236}">
                <a16:creationId xmlns:a16="http://schemas.microsoft.com/office/drawing/2014/main" id="{2975410C-DC5B-62BE-37C4-58A8E854E276}"/>
              </a:ext>
            </a:extLst>
          </p:cNvPr>
          <p:cNvSpPr>
            <a:spLocks noGrp="1"/>
          </p:cNvSpPr>
          <p:nvPr>
            <p:ph type="body" sz="quarter" idx="14"/>
          </p:nvPr>
        </p:nvSpPr>
        <p:spPr>
          <a:xfrm>
            <a:off x="971550" y="3897692"/>
            <a:ext cx="4838700" cy="315915"/>
          </a:xfrm>
        </p:spPr>
        <p:txBody>
          <a:bodyPr/>
          <a:lstStyle/>
          <a:p>
            <a:r>
              <a:rPr lang="en-US" dirty="0"/>
              <a:t>Key decisions#1</a:t>
            </a:r>
          </a:p>
        </p:txBody>
      </p:sp>
      <p:sp>
        <p:nvSpPr>
          <p:cNvPr id="34" name="Text Placeholder 5">
            <a:extLst>
              <a:ext uri="{FF2B5EF4-FFF2-40B4-BE49-F238E27FC236}">
                <a16:creationId xmlns:a16="http://schemas.microsoft.com/office/drawing/2014/main" id="{F7B62BA9-9435-5E17-5310-1E6411B60B4E}"/>
              </a:ext>
            </a:extLst>
          </p:cNvPr>
          <p:cNvSpPr>
            <a:spLocks noGrp="1"/>
          </p:cNvSpPr>
          <p:nvPr>
            <p:ph type="body" sz="quarter" idx="13"/>
          </p:nvPr>
        </p:nvSpPr>
        <p:spPr>
          <a:xfrm>
            <a:off x="971550" y="4224325"/>
            <a:ext cx="4838700" cy="770076"/>
          </a:xfrm>
        </p:spPr>
        <p:txBody>
          <a:bodyPr>
            <a:normAutofit/>
          </a:bodyPr>
          <a:lstStyle/>
          <a:p>
            <a:r>
              <a:rPr lang="en-US" dirty="0"/>
              <a:t>Creating American Dream backpack campaign and Duffel bag campaign.</a:t>
            </a:r>
          </a:p>
        </p:txBody>
      </p:sp>
      <p:sp>
        <p:nvSpPr>
          <p:cNvPr id="37" name="Text Placeholder 8">
            <a:extLst>
              <a:ext uri="{FF2B5EF4-FFF2-40B4-BE49-F238E27FC236}">
                <a16:creationId xmlns:a16="http://schemas.microsoft.com/office/drawing/2014/main" id="{647127AB-A8AA-CED2-711B-06C6D400DB95}"/>
              </a:ext>
            </a:extLst>
          </p:cNvPr>
          <p:cNvSpPr>
            <a:spLocks noGrp="1"/>
          </p:cNvSpPr>
          <p:nvPr>
            <p:ph type="body" sz="quarter" idx="18"/>
          </p:nvPr>
        </p:nvSpPr>
        <p:spPr>
          <a:xfrm>
            <a:off x="971550" y="5109492"/>
            <a:ext cx="4838700" cy="315915"/>
          </a:xfrm>
        </p:spPr>
        <p:txBody>
          <a:bodyPr/>
          <a:lstStyle/>
          <a:p>
            <a:r>
              <a:rPr lang="en-US" dirty="0"/>
              <a:t>Key decisions#2</a:t>
            </a:r>
          </a:p>
        </p:txBody>
      </p:sp>
      <p:sp>
        <p:nvSpPr>
          <p:cNvPr id="38" name="Text Placeholder 9">
            <a:extLst>
              <a:ext uri="{FF2B5EF4-FFF2-40B4-BE49-F238E27FC236}">
                <a16:creationId xmlns:a16="http://schemas.microsoft.com/office/drawing/2014/main" id="{077A3CE2-5218-D1F4-D309-AE92E639B473}"/>
              </a:ext>
            </a:extLst>
          </p:cNvPr>
          <p:cNvSpPr>
            <a:spLocks noGrp="1"/>
          </p:cNvSpPr>
          <p:nvPr>
            <p:ph type="body" sz="quarter" idx="17"/>
          </p:nvPr>
        </p:nvSpPr>
        <p:spPr>
          <a:xfrm>
            <a:off x="971550" y="5494614"/>
            <a:ext cx="4838700" cy="837606"/>
          </a:xfrm>
        </p:spPr>
        <p:txBody>
          <a:bodyPr>
            <a:normAutofit fontScale="92500" lnSpcReduction="10000"/>
          </a:bodyPr>
          <a:lstStyle/>
          <a:p>
            <a:pPr>
              <a:lnSpc>
                <a:spcPct val="110000"/>
              </a:lnSpc>
            </a:pPr>
            <a:r>
              <a:rPr lang="en-US" sz="1700" dirty="0"/>
              <a:t>Creating a Landing page for American dream backpack that include the functionality of product message and relevant information keywords.</a:t>
            </a:r>
          </a:p>
          <a:p>
            <a:endParaRPr lang="en-US" dirty="0"/>
          </a:p>
        </p:txBody>
      </p:sp>
      <p:sp>
        <p:nvSpPr>
          <p:cNvPr id="39" name="Text Placeholder 10">
            <a:extLst>
              <a:ext uri="{FF2B5EF4-FFF2-40B4-BE49-F238E27FC236}">
                <a16:creationId xmlns:a16="http://schemas.microsoft.com/office/drawing/2014/main" id="{F4E6E0D9-C4A1-DB27-0906-B1F0ACDA5D1D}"/>
              </a:ext>
            </a:extLst>
          </p:cNvPr>
          <p:cNvSpPr>
            <a:spLocks noGrp="1"/>
          </p:cNvSpPr>
          <p:nvPr>
            <p:ph type="body" sz="quarter" idx="20"/>
          </p:nvPr>
        </p:nvSpPr>
        <p:spPr>
          <a:xfrm>
            <a:off x="6096000" y="2303930"/>
            <a:ext cx="4838700" cy="315915"/>
          </a:xfrm>
        </p:spPr>
        <p:txBody>
          <a:bodyPr/>
          <a:lstStyle/>
          <a:p>
            <a:r>
              <a:rPr lang="en-US" dirty="0"/>
              <a:t>Key decisions#3</a:t>
            </a:r>
          </a:p>
        </p:txBody>
      </p:sp>
      <p:sp>
        <p:nvSpPr>
          <p:cNvPr id="7" name="Text Placeholder 9">
            <a:extLst>
              <a:ext uri="{FF2B5EF4-FFF2-40B4-BE49-F238E27FC236}">
                <a16:creationId xmlns:a16="http://schemas.microsoft.com/office/drawing/2014/main" id="{3BA418A5-3964-82C2-7E38-7C0DCEA46957}"/>
              </a:ext>
            </a:extLst>
          </p:cNvPr>
          <p:cNvSpPr txBox="1">
            <a:spLocks/>
          </p:cNvSpPr>
          <p:nvPr/>
        </p:nvSpPr>
        <p:spPr>
          <a:xfrm>
            <a:off x="6096000" y="2640180"/>
            <a:ext cx="5652052" cy="132954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Keyword Selection Criteria:</a:t>
            </a:r>
          </a:p>
          <a:p>
            <a:pPr algn="l"/>
            <a:r>
              <a:rPr lang="en-US" dirty="0"/>
              <a:t>- Keywords with a high search volume and relevance are prioritized</a:t>
            </a:r>
          </a:p>
          <a:p>
            <a:pPr algn="l"/>
            <a:r>
              <a:rPr lang="en-US" dirty="0"/>
              <a:t> - Selecting Keywords with medium to low competition.</a:t>
            </a:r>
          </a:p>
          <a:p>
            <a:endParaRPr lang="en-US" dirty="0"/>
          </a:p>
        </p:txBody>
      </p:sp>
      <p:sp>
        <p:nvSpPr>
          <p:cNvPr id="14" name="Text Placeholder 10">
            <a:extLst>
              <a:ext uri="{FF2B5EF4-FFF2-40B4-BE49-F238E27FC236}">
                <a16:creationId xmlns:a16="http://schemas.microsoft.com/office/drawing/2014/main" id="{8EBA5271-2F5D-8C16-811B-FA41FCEAFF69}"/>
              </a:ext>
            </a:extLst>
          </p:cNvPr>
          <p:cNvSpPr txBox="1">
            <a:spLocks/>
          </p:cNvSpPr>
          <p:nvPr/>
        </p:nvSpPr>
        <p:spPr>
          <a:xfrm>
            <a:off x="6096000" y="3967756"/>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decisions#4</a:t>
            </a:r>
          </a:p>
        </p:txBody>
      </p:sp>
      <p:sp>
        <p:nvSpPr>
          <p:cNvPr id="16" name="Text Placeholder 9">
            <a:extLst>
              <a:ext uri="{FF2B5EF4-FFF2-40B4-BE49-F238E27FC236}">
                <a16:creationId xmlns:a16="http://schemas.microsoft.com/office/drawing/2014/main" id="{52C90DF4-DA29-8952-6787-1C931C04A3D4}"/>
              </a:ext>
            </a:extLst>
          </p:cNvPr>
          <p:cNvSpPr txBox="1">
            <a:spLocks/>
          </p:cNvSpPr>
          <p:nvPr/>
        </p:nvSpPr>
        <p:spPr>
          <a:xfrm>
            <a:off x="6096000" y="4280987"/>
            <a:ext cx="5652052" cy="77007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 Bids under $2 are preferred.</a:t>
            </a:r>
          </a:p>
          <a:p>
            <a:pPr algn="l"/>
            <a:r>
              <a:rPr lang="en-US" dirty="0"/>
              <a:t>- Maximum CPC bid conform the system suggestion.</a:t>
            </a:r>
          </a:p>
        </p:txBody>
      </p:sp>
      <p:sp>
        <p:nvSpPr>
          <p:cNvPr id="3" name="Text Placeholder 10">
            <a:extLst>
              <a:ext uri="{FF2B5EF4-FFF2-40B4-BE49-F238E27FC236}">
                <a16:creationId xmlns:a16="http://schemas.microsoft.com/office/drawing/2014/main" id="{8DAC8479-3C5B-7874-3E45-9009284F422A}"/>
              </a:ext>
            </a:extLst>
          </p:cNvPr>
          <p:cNvSpPr txBox="1">
            <a:spLocks/>
          </p:cNvSpPr>
          <p:nvPr/>
        </p:nvSpPr>
        <p:spPr>
          <a:xfrm>
            <a:off x="6096000" y="5139338"/>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decisions#5</a:t>
            </a:r>
          </a:p>
        </p:txBody>
      </p:sp>
      <p:sp>
        <p:nvSpPr>
          <p:cNvPr id="5" name="Text Placeholder 9">
            <a:extLst>
              <a:ext uri="{FF2B5EF4-FFF2-40B4-BE49-F238E27FC236}">
                <a16:creationId xmlns:a16="http://schemas.microsoft.com/office/drawing/2014/main" id="{A9FF711A-4D0A-17CF-0CAA-D5D543E5415C}"/>
              </a:ext>
            </a:extLst>
          </p:cNvPr>
          <p:cNvSpPr txBox="1">
            <a:spLocks/>
          </p:cNvSpPr>
          <p:nvPr/>
        </p:nvSpPr>
        <p:spPr>
          <a:xfrm>
            <a:off x="6096000" y="5462290"/>
            <a:ext cx="4838700" cy="83760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Designing a Search Ad for American dream backpack and Duffel bag campaign.</a:t>
            </a:r>
          </a:p>
          <a:p>
            <a:endParaRPr lang="en-US" dirty="0"/>
          </a:p>
        </p:txBody>
      </p:sp>
    </p:spTree>
    <p:extLst>
      <p:ext uri="{BB962C8B-B14F-4D97-AF65-F5344CB8AC3E}">
        <p14:creationId xmlns:p14="http://schemas.microsoft.com/office/powerpoint/2010/main" val="285857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6896100" y="398440"/>
            <a:ext cx="4903377" cy="2386081"/>
          </a:xfrm>
        </p:spPr>
        <p:txBody>
          <a:bodyPr anchor="b">
            <a:normAutofit/>
          </a:bodyPr>
          <a:lstStyle/>
          <a:p>
            <a:r>
              <a:rPr lang="en-US" sz="4100"/>
              <a:t>Round1 – Introduction to Search ads</a:t>
            </a:r>
            <a:br>
              <a:rPr lang="en-US" sz="4100"/>
            </a:br>
            <a:r>
              <a:rPr lang="en-US" sz="4100"/>
              <a:t>Performance</a:t>
            </a:r>
          </a:p>
        </p:txBody>
      </p:sp>
      <p:sp>
        <p:nvSpPr>
          <p:cNvPr id="15" name="Subtitle 2">
            <a:extLst>
              <a:ext uri="{FF2B5EF4-FFF2-40B4-BE49-F238E27FC236}">
                <a16:creationId xmlns:a16="http://schemas.microsoft.com/office/drawing/2014/main" id="{F9508BA5-0135-C322-6834-4355E5E62924}"/>
              </a:ext>
            </a:extLst>
          </p:cNvPr>
          <p:cNvSpPr>
            <a:spLocks noGrp="1"/>
          </p:cNvSpPr>
          <p:nvPr>
            <p:ph type="subTitle" idx="1"/>
          </p:nvPr>
        </p:nvSpPr>
        <p:spPr>
          <a:xfrm>
            <a:off x="6896100" y="3950404"/>
            <a:ext cx="4903377" cy="2907596"/>
          </a:xfrm>
        </p:spPr>
        <p:txBody>
          <a:bodyPr>
            <a:noAutofit/>
          </a:bodyPr>
          <a:lstStyle/>
          <a:p>
            <a:r>
              <a:rPr lang="en-US" sz="2000" dirty="0"/>
              <a:t>In the first round,  </a:t>
            </a:r>
            <a:r>
              <a:rPr lang="en-US" sz="2000" b="0" i="0" dirty="0">
                <a:solidFill>
                  <a:srgbClr val="374151"/>
                </a:solidFill>
                <a:effectLst/>
                <a:latin typeface="Söhne"/>
              </a:rPr>
              <a:t>the primary objective was to familiarize with the simulation environment and test the impact of running two different campaigns: one related to the product (Backpack) and another unrelated campaign (Duffel). The goal was to understand how these decisions influenced key performance indicators and learn about the simulation's interface. After finished this round, all keyword list have been analyzed.</a:t>
            </a:r>
            <a:endParaRPr lang="en-US" sz="2000" dirty="0"/>
          </a:p>
        </p:txBody>
      </p:sp>
      <p:sp>
        <p:nvSpPr>
          <p:cNvPr id="17" name="Text Placeholder 4">
            <a:extLst>
              <a:ext uri="{FF2B5EF4-FFF2-40B4-BE49-F238E27FC236}">
                <a16:creationId xmlns:a16="http://schemas.microsoft.com/office/drawing/2014/main" id="{AE21CF85-34F8-FF8C-C075-00151717F9AD}"/>
              </a:ext>
            </a:extLst>
          </p:cNvPr>
          <p:cNvSpPr>
            <a:spLocks noGrp="1"/>
          </p:cNvSpPr>
          <p:nvPr>
            <p:ph type="body" sz="quarter" idx="11"/>
          </p:nvPr>
        </p:nvSpPr>
        <p:spPr>
          <a:xfrm>
            <a:off x="6896100" y="3429000"/>
            <a:ext cx="1810578" cy="400121"/>
          </a:xfrm>
        </p:spPr>
        <p:txBody>
          <a:bodyPr/>
          <a:lstStyle/>
          <a:p>
            <a:r>
              <a:rPr lang="en-US" b="1" dirty="0"/>
              <a:t>Analyze the result</a:t>
            </a:r>
          </a:p>
        </p:txBody>
      </p:sp>
      <p:sp>
        <p:nvSpPr>
          <p:cNvPr id="3" name="Chart Placeholder 2">
            <a:extLst>
              <a:ext uri="{FF2B5EF4-FFF2-40B4-BE49-F238E27FC236}">
                <a16:creationId xmlns:a16="http://schemas.microsoft.com/office/drawing/2014/main" id="{FE851EB0-A159-4811-48FF-C53666C61CBE}"/>
              </a:ext>
            </a:extLst>
          </p:cNvPr>
          <p:cNvSpPr>
            <a:spLocks/>
          </p:cNvSpPr>
          <p:nvPr/>
        </p:nvSpPr>
        <p:spPr>
          <a:xfrm>
            <a:off x="952500" y="1939108"/>
            <a:ext cx="10352810" cy="411070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3D1E4C6-0B16-FEE9-62E5-8496274900C0}"/>
              </a:ext>
            </a:extLst>
          </p:cNvPr>
          <p:cNvSpPr>
            <a:spLocks/>
          </p:cNvSpPr>
          <p:nvPr/>
        </p:nvSpPr>
        <p:spPr>
          <a:xfrm>
            <a:off x="419209" y="4542374"/>
            <a:ext cx="277465" cy="131325"/>
          </a:xfrm>
          <a:prstGeom prst="rect">
            <a:avLst/>
          </a:prstGeom>
        </p:spPr>
        <p:txBody>
          <a:bodyPr/>
          <a:lstStyle/>
          <a:p>
            <a:pPr defTabSz="484632">
              <a:spcAft>
                <a:spcPts val="600"/>
              </a:spcAft>
            </a:pPr>
            <a:fld id="{294A09A9-5501-47C1-A89A-A340965A2BE2}" type="slidenum">
              <a:rPr lang="en-US" sz="954" kern="1200">
                <a:solidFill>
                  <a:schemeClr val="tx1"/>
                </a:solidFill>
                <a:latin typeface="+mn-lt"/>
                <a:ea typeface="+mn-ea"/>
                <a:cs typeface="+mn-cs"/>
              </a:rPr>
              <a:pPr defTabSz="484632">
                <a:spcAft>
                  <a:spcPts val="600"/>
                </a:spcAft>
              </a:pPr>
              <a:t>15</a:t>
            </a:fld>
            <a:endParaRPr lang="en-US">
              <a:latin typeface="+mn-lt"/>
            </a:endParaRPr>
          </a:p>
        </p:txBody>
      </p:sp>
      <p:pic>
        <p:nvPicPr>
          <p:cNvPr id="6" name="Picture 5" descr="A screenshot of a computer&#10;&#10;Description automatically generated">
            <a:extLst>
              <a:ext uri="{FF2B5EF4-FFF2-40B4-BE49-F238E27FC236}">
                <a16:creationId xmlns:a16="http://schemas.microsoft.com/office/drawing/2014/main" id="{C3228211-9704-2B94-ECE1-9465C9662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95" y="2339477"/>
            <a:ext cx="6370320" cy="1432563"/>
          </a:xfrm>
          <a:prstGeom prst="rect">
            <a:avLst/>
          </a:prstGeom>
        </p:spPr>
      </p:pic>
      <p:pic>
        <p:nvPicPr>
          <p:cNvPr id="8" name="Picture 7" descr="A screenshot of a phone&#10;&#10;Description automatically generated">
            <a:extLst>
              <a:ext uri="{FF2B5EF4-FFF2-40B4-BE49-F238E27FC236}">
                <a16:creationId xmlns:a16="http://schemas.microsoft.com/office/drawing/2014/main" id="{CE011295-4301-D65D-A58B-A54D67B29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96" y="519723"/>
            <a:ext cx="6370319" cy="152773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41F053D-DDAC-1B27-5033-EF861DB63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196" y="4356458"/>
            <a:ext cx="6274522" cy="2095488"/>
          </a:xfrm>
          <a:prstGeom prst="rect">
            <a:avLst/>
          </a:prstGeom>
        </p:spPr>
      </p:pic>
    </p:spTree>
    <p:extLst>
      <p:ext uri="{BB962C8B-B14F-4D97-AF65-F5344CB8AC3E}">
        <p14:creationId xmlns:p14="http://schemas.microsoft.com/office/powerpoint/2010/main" val="751565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964023" y="160385"/>
            <a:ext cx="10274324" cy="1329541"/>
          </a:xfrm>
        </p:spPr>
        <p:txBody>
          <a:bodyPr anchor="b">
            <a:normAutofit/>
          </a:bodyPr>
          <a:lstStyle/>
          <a:p>
            <a:r>
              <a:rPr lang="en-US" dirty="0"/>
              <a:t>Round2 – Search Ad Practice</a:t>
            </a:r>
            <a:br>
              <a:rPr lang="en-US" dirty="0"/>
            </a:br>
            <a:r>
              <a:rPr lang="en-US" dirty="0"/>
              <a:t>Key decisions</a:t>
            </a:r>
          </a:p>
        </p:txBody>
      </p:sp>
      <p:sp>
        <p:nvSpPr>
          <p:cNvPr id="31" name="Text Placeholder 2">
            <a:extLst>
              <a:ext uri="{FF2B5EF4-FFF2-40B4-BE49-F238E27FC236}">
                <a16:creationId xmlns:a16="http://schemas.microsoft.com/office/drawing/2014/main" id="{9411B92B-04F8-250F-773A-E49E0F1B0226}"/>
              </a:ext>
            </a:extLst>
          </p:cNvPr>
          <p:cNvSpPr>
            <a:spLocks noGrp="1"/>
          </p:cNvSpPr>
          <p:nvPr>
            <p:ph type="body" sz="quarter" idx="12"/>
          </p:nvPr>
        </p:nvSpPr>
        <p:spPr>
          <a:xfrm>
            <a:off x="952500" y="2303930"/>
            <a:ext cx="4838700" cy="315915"/>
          </a:xfrm>
        </p:spPr>
        <p:txBody>
          <a:bodyPr/>
          <a:lstStyle/>
          <a:p>
            <a:r>
              <a:rPr lang="en-US" dirty="0">
                <a:solidFill>
                  <a:schemeClr val="accent3"/>
                </a:solidFill>
              </a:rPr>
              <a:t>Budget and Objective Round 2</a:t>
            </a:r>
          </a:p>
        </p:txBody>
      </p:sp>
      <p:sp>
        <p:nvSpPr>
          <p:cNvPr id="32" name="Text Placeholder 3">
            <a:extLst>
              <a:ext uri="{FF2B5EF4-FFF2-40B4-BE49-F238E27FC236}">
                <a16:creationId xmlns:a16="http://schemas.microsoft.com/office/drawing/2014/main" id="{CDEB99FC-3071-65F0-4E3D-E869D1E660EB}"/>
              </a:ext>
            </a:extLst>
          </p:cNvPr>
          <p:cNvSpPr>
            <a:spLocks noGrp="1"/>
          </p:cNvSpPr>
          <p:nvPr>
            <p:ph type="body" sz="quarter" idx="10"/>
          </p:nvPr>
        </p:nvSpPr>
        <p:spPr>
          <a:xfrm>
            <a:off x="952500" y="2656903"/>
            <a:ext cx="4106517" cy="1537583"/>
          </a:xfrm>
        </p:spPr>
        <p:txBody>
          <a:bodyPr>
            <a:normAutofit/>
          </a:bodyPr>
          <a:lstStyle/>
          <a:p>
            <a:r>
              <a:rPr lang="en-US" dirty="0"/>
              <a:t>- Budget: $2,400</a:t>
            </a:r>
          </a:p>
          <a:p>
            <a:pPr algn="l"/>
            <a:r>
              <a:rPr lang="en-US" dirty="0"/>
              <a:t>- Backpack: Maintain over 1,500 clicks</a:t>
            </a:r>
          </a:p>
          <a:p>
            <a:pPr algn="l"/>
            <a:r>
              <a:rPr lang="en-US" dirty="0"/>
              <a:t>- Messenger Bag: Reach 800 clicks,</a:t>
            </a:r>
          </a:p>
          <a:p>
            <a:pPr algn="l"/>
            <a:r>
              <a:rPr lang="en-US" dirty="0"/>
              <a:t>- Messenger Bag: Select over 20 keywords</a:t>
            </a:r>
          </a:p>
          <a:p>
            <a:pPr algn="l">
              <a:buFont typeface="Arial" panose="020B0604020202020204" pitchFamily="34" charset="0"/>
              <a:buChar char="•"/>
            </a:pPr>
            <a:endParaRPr lang="en-US" b="0" i="0" dirty="0">
              <a:solidFill>
                <a:srgbClr val="303030"/>
              </a:solidFill>
              <a:effectLst/>
              <a:latin typeface="Roboto" panose="02000000000000000000" pitchFamily="2" charset="0"/>
            </a:endParaRPr>
          </a:p>
          <a:p>
            <a:endParaRPr lang="en-US" dirty="0"/>
          </a:p>
        </p:txBody>
      </p:sp>
      <p:sp>
        <p:nvSpPr>
          <p:cNvPr id="33" name="Text Placeholder 4">
            <a:extLst>
              <a:ext uri="{FF2B5EF4-FFF2-40B4-BE49-F238E27FC236}">
                <a16:creationId xmlns:a16="http://schemas.microsoft.com/office/drawing/2014/main" id="{2975410C-DC5B-62BE-37C4-58A8E854E276}"/>
              </a:ext>
            </a:extLst>
          </p:cNvPr>
          <p:cNvSpPr>
            <a:spLocks noGrp="1"/>
          </p:cNvSpPr>
          <p:nvPr>
            <p:ph type="body" sz="quarter" idx="14"/>
          </p:nvPr>
        </p:nvSpPr>
        <p:spPr>
          <a:xfrm>
            <a:off x="952500" y="4219557"/>
            <a:ext cx="4838700" cy="315915"/>
          </a:xfrm>
        </p:spPr>
        <p:txBody>
          <a:bodyPr/>
          <a:lstStyle/>
          <a:p>
            <a:r>
              <a:rPr lang="en-US" dirty="0"/>
              <a:t>Key decisions#1</a:t>
            </a:r>
          </a:p>
        </p:txBody>
      </p:sp>
      <p:sp>
        <p:nvSpPr>
          <p:cNvPr id="34" name="Text Placeholder 5">
            <a:extLst>
              <a:ext uri="{FF2B5EF4-FFF2-40B4-BE49-F238E27FC236}">
                <a16:creationId xmlns:a16="http://schemas.microsoft.com/office/drawing/2014/main" id="{F7B62BA9-9435-5E17-5310-1E6411B60B4E}"/>
              </a:ext>
            </a:extLst>
          </p:cNvPr>
          <p:cNvSpPr>
            <a:spLocks noGrp="1"/>
          </p:cNvSpPr>
          <p:nvPr>
            <p:ph type="body" sz="quarter" idx="13"/>
          </p:nvPr>
        </p:nvSpPr>
        <p:spPr>
          <a:xfrm>
            <a:off x="952500" y="4583531"/>
            <a:ext cx="4838700" cy="770076"/>
          </a:xfrm>
        </p:spPr>
        <p:txBody>
          <a:bodyPr>
            <a:normAutofit/>
          </a:bodyPr>
          <a:lstStyle/>
          <a:p>
            <a:r>
              <a:rPr lang="en-US" dirty="0"/>
              <a:t>Remove the duffel bag campaign and replacing school backpack campaign instead.</a:t>
            </a:r>
          </a:p>
          <a:p>
            <a:endParaRPr lang="en-US" dirty="0"/>
          </a:p>
        </p:txBody>
      </p:sp>
      <p:sp>
        <p:nvSpPr>
          <p:cNvPr id="38" name="Text Placeholder 9">
            <a:extLst>
              <a:ext uri="{FF2B5EF4-FFF2-40B4-BE49-F238E27FC236}">
                <a16:creationId xmlns:a16="http://schemas.microsoft.com/office/drawing/2014/main" id="{077A3CE2-5218-D1F4-D309-AE92E639B473}"/>
              </a:ext>
            </a:extLst>
          </p:cNvPr>
          <p:cNvSpPr>
            <a:spLocks noGrp="1"/>
          </p:cNvSpPr>
          <p:nvPr>
            <p:ph type="body" sz="quarter" idx="17"/>
          </p:nvPr>
        </p:nvSpPr>
        <p:spPr>
          <a:xfrm>
            <a:off x="6219411" y="3798825"/>
            <a:ext cx="4838700" cy="1688059"/>
          </a:xfrm>
        </p:spPr>
        <p:txBody>
          <a:bodyPr>
            <a:normAutofit/>
          </a:bodyPr>
          <a:lstStyle/>
          <a:p>
            <a:pPr>
              <a:lnSpc>
                <a:spcPct val="110000"/>
              </a:lnSpc>
            </a:pPr>
            <a:r>
              <a:rPr lang="en-US" dirty="0"/>
              <a:t>- Optimizing a Landing page for American dream backpack </a:t>
            </a:r>
          </a:p>
          <a:p>
            <a:pPr>
              <a:lnSpc>
                <a:spcPct val="110000"/>
              </a:lnSpc>
            </a:pPr>
            <a:r>
              <a:rPr lang="en-US" dirty="0"/>
              <a:t>- Creating a Landing page for American dream messenger bag</a:t>
            </a:r>
          </a:p>
        </p:txBody>
      </p:sp>
      <p:sp>
        <p:nvSpPr>
          <p:cNvPr id="39" name="Text Placeholder 10">
            <a:extLst>
              <a:ext uri="{FF2B5EF4-FFF2-40B4-BE49-F238E27FC236}">
                <a16:creationId xmlns:a16="http://schemas.microsoft.com/office/drawing/2014/main" id="{F4E6E0D9-C4A1-DB27-0906-B1F0ACDA5D1D}"/>
              </a:ext>
            </a:extLst>
          </p:cNvPr>
          <p:cNvSpPr>
            <a:spLocks noGrp="1"/>
          </p:cNvSpPr>
          <p:nvPr>
            <p:ph type="body" sz="quarter" idx="20"/>
          </p:nvPr>
        </p:nvSpPr>
        <p:spPr>
          <a:xfrm>
            <a:off x="6096000" y="1755606"/>
            <a:ext cx="4838700" cy="315915"/>
          </a:xfrm>
        </p:spPr>
        <p:txBody>
          <a:bodyPr/>
          <a:lstStyle/>
          <a:p>
            <a:r>
              <a:rPr lang="en-US" dirty="0"/>
              <a:t>Key decisions#3</a:t>
            </a:r>
          </a:p>
        </p:txBody>
      </p:sp>
      <p:sp>
        <p:nvSpPr>
          <p:cNvPr id="7" name="Text Placeholder 9">
            <a:extLst>
              <a:ext uri="{FF2B5EF4-FFF2-40B4-BE49-F238E27FC236}">
                <a16:creationId xmlns:a16="http://schemas.microsoft.com/office/drawing/2014/main" id="{3BA418A5-3964-82C2-7E38-7C0DCEA46957}"/>
              </a:ext>
            </a:extLst>
          </p:cNvPr>
          <p:cNvSpPr txBox="1">
            <a:spLocks/>
          </p:cNvSpPr>
          <p:nvPr/>
        </p:nvSpPr>
        <p:spPr>
          <a:xfrm>
            <a:off x="6096000" y="2091856"/>
            <a:ext cx="5652052" cy="153758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Optimizing keyword lists in enhancing digital marketing performance:</a:t>
            </a:r>
          </a:p>
          <a:p>
            <a:pPr algn="l"/>
            <a:r>
              <a:rPr lang="en-US" dirty="0"/>
              <a:t> -  Remove ineffective keywords by analyzing the quality scores of keywords in three important elements</a:t>
            </a:r>
          </a:p>
          <a:p>
            <a:pPr algn="l"/>
            <a:r>
              <a:rPr lang="en-US" dirty="0"/>
              <a:t> - Add New potential keywords</a:t>
            </a:r>
          </a:p>
        </p:txBody>
      </p:sp>
      <p:sp>
        <p:nvSpPr>
          <p:cNvPr id="14" name="Text Placeholder 10">
            <a:extLst>
              <a:ext uri="{FF2B5EF4-FFF2-40B4-BE49-F238E27FC236}">
                <a16:creationId xmlns:a16="http://schemas.microsoft.com/office/drawing/2014/main" id="{8EBA5271-2F5D-8C16-811B-FA41FCEAFF69}"/>
              </a:ext>
            </a:extLst>
          </p:cNvPr>
          <p:cNvSpPr txBox="1">
            <a:spLocks/>
          </p:cNvSpPr>
          <p:nvPr/>
        </p:nvSpPr>
        <p:spPr>
          <a:xfrm>
            <a:off x="6096000" y="3536382"/>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decisions#4</a:t>
            </a:r>
          </a:p>
        </p:txBody>
      </p:sp>
      <p:sp>
        <p:nvSpPr>
          <p:cNvPr id="3" name="Text Placeholder 4">
            <a:extLst>
              <a:ext uri="{FF2B5EF4-FFF2-40B4-BE49-F238E27FC236}">
                <a16:creationId xmlns:a16="http://schemas.microsoft.com/office/drawing/2014/main" id="{4FA3B334-FA48-AEC8-8426-D24B5DEAD2C1}"/>
              </a:ext>
            </a:extLst>
          </p:cNvPr>
          <p:cNvSpPr txBox="1">
            <a:spLocks/>
          </p:cNvSpPr>
          <p:nvPr/>
        </p:nvSpPr>
        <p:spPr>
          <a:xfrm>
            <a:off x="952500" y="5328927"/>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decisions#2</a:t>
            </a:r>
          </a:p>
        </p:txBody>
      </p:sp>
      <p:sp>
        <p:nvSpPr>
          <p:cNvPr id="4" name="Text Placeholder 5">
            <a:extLst>
              <a:ext uri="{FF2B5EF4-FFF2-40B4-BE49-F238E27FC236}">
                <a16:creationId xmlns:a16="http://schemas.microsoft.com/office/drawing/2014/main" id="{E20952D7-8A3B-AE32-8410-A921A2C31F94}"/>
              </a:ext>
            </a:extLst>
          </p:cNvPr>
          <p:cNvSpPr txBox="1">
            <a:spLocks/>
          </p:cNvSpPr>
          <p:nvPr/>
        </p:nvSpPr>
        <p:spPr>
          <a:xfrm>
            <a:off x="952500" y="5655560"/>
            <a:ext cx="4838700" cy="77007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Optimizing American Dream backpack campaign  </a:t>
            </a:r>
          </a:p>
          <a:p>
            <a:r>
              <a:rPr lang="en-US" dirty="0"/>
              <a:t>- Creating American Dream messenger bag campaign.</a:t>
            </a:r>
          </a:p>
        </p:txBody>
      </p:sp>
      <p:sp>
        <p:nvSpPr>
          <p:cNvPr id="8" name="Text Placeholder 10">
            <a:extLst>
              <a:ext uri="{FF2B5EF4-FFF2-40B4-BE49-F238E27FC236}">
                <a16:creationId xmlns:a16="http://schemas.microsoft.com/office/drawing/2014/main" id="{57DE5F7C-2C11-5E58-2640-8A3DECB60077}"/>
              </a:ext>
            </a:extLst>
          </p:cNvPr>
          <p:cNvSpPr txBox="1">
            <a:spLocks/>
          </p:cNvSpPr>
          <p:nvPr/>
        </p:nvSpPr>
        <p:spPr>
          <a:xfrm>
            <a:off x="6096000" y="5084416"/>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decisions#5</a:t>
            </a:r>
          </a:p>
        </p:txBody>
      </p:sp>
      <p:sp>
        <p:nvSpPr>
          <p:cNvPr id="9" name="Text Placeholder 9">
            <a:extLst>
              <a:ext uri="{FF2B5EF4-FFF2-40B4-BE49-F238E27FC236}">
                <a16:creationId xmlns:a16="http://schemas.microsoft.com/office/drawing/2014/main" id="{A9930C14-8EBC-E0F8-A1A1-99E6E3B1FE55}"/>
              </a:ext>
            </a:extLst>
          </p:cNvPr>
          <p:cNvSpPr txBox="1">
            <a:spLocks/>
          </p:cNvSpPr>
          <p:nvPr/>
        </p:nvSpPr>
        <p:spPr>
          <a:xfrm>
            <a:off x="6219411" y="5411760"/>
            <a:ext cx="4838700" cy="1446240"/>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300" dirty="0"/>
              <a:t>- Adjusting a Search Ad for American dream backpack  of traveling campaign</a:t>
            </a:r>
          </a:p>
          <a:p>
            <a:pPr>
              <a:lnSpc>
                <a:spcPct val="110000"/>
              </a:lnSpc>
            </a:pPr>
            <a:r>
              <a:rPr lang="en-US" sz="2300" dirty="0"/>
              <a:t> - Designing a Search Ad for American dream backpack of school campaign and American dream messenger bag.</a:t>
            </a:r>
          </a:p>
          <a:p>
            <a:endParaRPr lang="en-US" dirty="0"/>
          </a:p>
        </p:txBody>
      </p:sp>
    </p:spTree>
    <p:extLst>
      <p:ext uri="{BB962C8B-B14F-4D97-AF65-F5344CB8AC3E}">
        <p14:creationId xmlns:p14="http://schemas.microsoft.com/office/powerpoint/2010/main" val="142240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6896099" y="808190"/>
            <a:ext cx="4903377" cy="2052829"/>
          </a:xfrm>
        </p:spPr>
        <p:txBody>
          <a:bodyPr anchor="b">
            <a:normAutofit/>
          </a:bodyPr>
          <a:lstStyle/>
          <a:p>
            <a:r>
              <a:rPr lang="en-US" sz="4100" dirty="0"/>
              <a:t>Round2 – </a:t>
            </a:r>
            <a:br>
              <a:rPr lang="en-US" sz="4100" dirty="0"/>
            </a:br>
            <a:r>
              <a:rPr lang="en-US" sz="4000" dirty="0"/>
              <a:t>Search Ad </a:t>
            </a:r>
            <a:br>
              <a:rPr lang="en-US" sz="4000" dirty="0"/>
            </a:br>
            <a:r>
              <a:rPr lang="en-US" sz="4000" dirty="0"/>
              <a:t>Practice</a:t>
            </a:r>
            <a:endParaRPr lang="en-US" sz="4100" dirty="0"/>
          </a:p>
        </p:txBody>
      </p:sp>
      <p:sp>
        <p:nvSpPr>
          <p:cNvPr id="15" name="Subtitle 2">
            <a:extLst>
              <a:ext uri="{FF2B5EF4-FFF2-40B4-BE49-F238E27FC236}">
                <a16:creationId xmlns:a16="http://schemas.microsoft.com/office/drawing/2014/main" id="{F9508BA5-0135-C322-6834-4355E5E62924}"/>
              </a:ext>
            </a:extLst>
          </p:cNvPr>
          <p:cNvSpPr>
            <a:spLocks noGrp="1"/>
          </p:cNvSpPr>
          <p:nvPr>
            <p:ph type="subTitle" idx="1"/>
          </p:nvPr>
        </p:nvSpPr>
        <p:spPr>
          <a:xfrm>
            <a:off x="6510131" y="3761153"/>
            <a:ext cx="5681870" cy="2907596"/>
          </a:xfrm>
        </p:spPr>
        <p:txBody>
          <a:bodyPr>
            <a:noAutofit/>
          </a:bodyPr>
          <a:lstStyle/>
          <a:p>
            <a:r>
              <a:rPr lang="en-US" sz="2000" dirty="0">
                <a:solidFill>
                  <a:srgbClr val="374151"/>
                </a:solidFill>
                <a:latin typeface="Söhne"/>
              </a:rPr>
              <a:t>In the second round, three campaigns have been continuously deployed. The Traveling Backpack campaign maintained a moderate performance level similar to the first round even though some potential keywords were replaced.</a:t>
            </a:r>
            <a:r>
              <a:rPr lang="en-US" sz="2400" b="0" i="0" dirty="0">
                <a:solidFill>
                  <a:srgbClr val="374151"/>
                </a:solidFill>
                <a:effectLst/>
                <a:latin typeface="Söhne"/>
              </a:rPr>
              <a:t> </a:t>
            </a:r>
            <a:r>
              <a:rPr lang="en-US" sz="2000" dirty="0">
                <a:solidFill>
                  <a:srgbClr val="374151"/>
                </a:solidFill>
                <a:latin typeface="Söhne"/>
              </a:rPr>
              <a:t>Unfortunately, the School Backpack campaign displayed poor performance with limited impression and clicks. While the Messenger Bag campaign performed well, showing high impression and clicks.</a:t>
            </a:r>
          </a:p>
        </p:txBody>
      </p:sp>
      <p:sp>
        <p:nvSpPr>
          <p:cNvPr id="17" name="Text Placeholder 4">
            <a:extLst>
              <a:ext uri="{FF2B5EF4-FFF2-40B4-BE49-F238E27FC236}">
                <a16:creationId xmlns:a16="http://schemas.microsoft.com/office/drawing/2014/main" id="{AE21CF85-34F8-FF8C-C075-00151717F9AD}"/>
              </a:ext>
            </a:extLst>
          </p:cNvPr>
          <p:cNvSpPr>
            <a:spLocks noGrp="1"/>
          </p:cNvSpPr>
          <p:nvPr>
            <p:ph type="body" sz="quarter" idx="11"/>
          </p:nvPr>
        </p:nvSpPr>
        <p:spPr>
          <a:xfrm>
            <a:off x="6896099" y="3278379"/>
            <a:ext cx="1810578" cy="400121"/>
          </a:xfrm>
        </p:spPr>
        <p:txBody>
          <a:bodyPr/>
          <a:lstStyle/>
          <a:p>
            <a:r>
              <a:rPr lang="en-US" b="1" dirty="0"/>
              <a:t>Analyze the result</a:t>
            </a:r>
          </a:p>
        </p:txBody>
      </p:sp>
      <p:sp>
        <p:nvSpPr>
          <p:cNvPr id="3" name="Chart Placeholder 2">
            <a:extLst>
              <a:ext uri="{FF2B5EF4-FFF2-40B4-BE49-F238E27FC236}">
                <a16:creationId xmlns:a16="http://schemas.microsoft.com/office/drawing/2014/main" id="{FE851EB0-A159-4811-48FF-C53666C61CBE}"/>
              </a:ext>
            </a:extLst>
          </p:cNvPr>
          <p:cNvSpPr>
            <a:spLocks/>
          </p:cNvSpPr>
          <p:nvPr/>
        </p:nvSpPr>
        <p:spPr>
          <a:xfrm>
            <a:off x="952500" y="1939108"/>
            <a:ext cx="10352810" cy="411070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3D1E4C6-0B16-FEE9-62E5-8496274900C0}"/>
              </a:ext>
            </a:extLst>
          </p:cNvPr>
          <p:cNvSpPr>
            <a:spLocks/>
          </p:cNvSpPr>
          <p:nvPr/>
        </p:nvSpPr>
        <p:spPr>
          <a:xfrm>
            <a:off x="419209" y="4542374"/>
            <a:ext cx="277465" cy="131325"/>
          </a:xfrm>
          <a:prstGeom prst="rect">
            <a:avLst/>
          </a:prstGeom>
        </p:spPr>
        <p:txBody>
          <a:bodyPr/>
          <a:lstStyle/>
          <a:p>
            <a:pPr defTabSz="484632">
              <a:spcAft>
                <a:spcPts val="600"/>
              </a:spcAft>
            </a:pPr>
            <a:fld id="{294A09A9-5501-47C1-A89A-A340965A2BE2}" type="slidenum">
              <a:rPr lang="en-US" sz="954" kern="1200">
                <a:solidFill>
                  <a:schemeClr val="tx1"/>
                </a:solidFill>
                <a:latin typeface="+mn-lt"/>
                <a:ea typeface="+mn-ea"/>
                <a:cs typeface="+mn-cs"/>
              </a:rPr>
              <a:pPr defTabSz="484632">
                <a:spcAft>
                  <a:spcPts val="600"/>
                </a:spcAft>
              </a:pPr>
              <a:t>17</a:t>
            </a:fld>
            <a:endParaRPr lang="en-US">
              <a:latin typeface="+mn-lt"/>
            </a:endParaRPr>
          </a:p>
        </p:txBody>
      </p:sp>
      <p:pic>
        <p:nvPicPr>
          <p:cNvPr id="16" name="Picture 15" descr="A screenshot of a computer&#10;&#10;Description automatically generated">
            <a:extLst>
              <a:ext uri="{FF2B5EF4-FFF2-40B4-BE49-F238E27FC236}">
                <a16:creationId xmlns:a16="http://schemas.microsoft.com/office/drawing/2014/main" id="{FA2B8915-0F13-6B70-CAAE-0107FE1CB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1" y="665674"/>
            <a:ext cx="6127817" cy="1378021"/>
          </a:xfrm>
          <a:prstGeom prst="rect">
            <a:avLst/>
          </a:prstGeom>
        </p:spPr>
      </p:pic>
      <p:pic>
        <p:nvPicPr>
          <p:cNvPr id="19" name="Picture 18" descr="A screenshot of a phone&#10;&#10;Description automatically generated">
            <a:extLst>
              <a:ext uri="{FF2B5EF4-FFF2-40B4-BE49-F238E27FC236}">
                <a16:creationId xmlns:a16="http://schemas.microsoft.com/office/drawing/2014/main" id="{3783B9B3-FE87-3D4F-11BE-2BA20FB14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29" y="2579843"/>
            <a:ext cx="6127817" cy="1397072"/>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D05AE32E-5058-FC58-117C-EBF79467D3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79" y="4513063"/>
            <a:ext cx="6127817" cy="1511378"/>
          </a:xfrm>
          <a:prstGeom prst="rect">
            <a:avLst/>
          </a:prstGeom>
        </p:spPr>
      </p:pic>
    </p:spTree>
    <p:extLst>
      <p:ext uri="{BB962C8B-B14F-4D97-AF65-F5344CB8AC3E}">
        <p14:creationId xmlns:p14="http://schemas.microsoft.com/office/powerpoint/2010/main" val="2639975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964023" y="160385"/>
            <a:ext cx="10274324" cy="1329541"/>
          </a:xfrm>
        </p:spPr>
        <p:txBody>
          <a:bodyPr anchor="b">
            <a:normAutofit/>
          </a:bodyPr>
          <a:lstStyle/>
          <a:p>
            <a:r>
              <a:rPr lang="en-US" dirty="0"/>
              <a:t>Round3 – Search Ad Optimization</a:t>
            </a:r>
            <a:br>
              <a:rPr lang="en-US" dirty="0"/>
            </a:br>
            <a:r>
              <a:rPr lang="en-US" dirty="0"/>
              <a:t>Key decisions</a:t>
            </a:r>
          </a:p>
        </p:txBody>
      </p:sp>
      <p:sp>
        <p:nvSpPr>
          <p:cNvPr id="31" name="Text Placeholder 2">
            <a:extLst>
              <a:ext uri="{FF2B5EF4-FFF2-40B4-BE49-F238E27FC236}">
                <a16:creationId xmlns:a16="http://schemas.microsoft.com/office/drawing/2014/main" id="{9411B92B-04F8-250F-773A-E49E0F1B0226}"/>
              </a:ext>
            </a:extLst>
          </p:cNvPr>
          <p:cNvSpPr>
            <a:spLocks noGrp="1"/>
          </p:cNvSpPr>
          <p:nvPr>
            <p:ph type="body" sz="quarter" idx="12"/>
          </p:nvPr>
        </p:nvSpPr>
        <p:spPr>
          <a:xfrm>
            <a:off x="952500" y="2303930"/>
            <a:ext cx="4838700" cy="315915"/>
          </a:xfrm>
        </p:spPr>
        <p:txBody>
          <a:bodyPr/>
          <a:lstStyle/>
          <a:p>
            <a:r>
              <a:rPr lang="en-US" dirty="0">
                <a:solidFill>
                  <a:schemeClr val="accent3"/>
                </a:solidFill>
              </a:rPr>
              <a:t>Budget and Objective Round 3</a:t>
            </a:r>
          </a:p>
        </p:txBody>
      </p:sp>
      <p:sp>
        <p:nvSpPr>
          <p:cNvPr id="32" name="Text Placeholder 3">
            <a:extLst>
              <a:ext uri="{FF2B5EF4-FFF2-40B4-BE49-F238E27FC236}">
                <a16:creationId xmlns:a16="http://schemas.microsoft.com/office/drawing/2014/main" id="{CDEB99FC-3071-65F0-4E3D-E869D1E660EB}"/>
              </a:ext>
            </a:extLst>
          </p:cNvPr>
          <p:cNvSpPr>
            <a:spLocks noGrp="1"/>
          </p:cNvSpPr>
          <p:nvPr>
            <p:ph type="body" sz="quarter" idx="10"/>
          </p:nvPr>
        </p:nvSpPr>
        <p:spPr>
          <a:xfrm>
            <a:off x="952500" y="2656903"/>
            <a:ext cx="4106517" cy="1878569"/>
          </a:xfrm>
        </p:spPr>
        <p:txBody>
          <a:bodyPr>
            <a:normAutofit/>
          </a:bodyPr>
          <a:lstStyle/>
          <a:p>
            <a:r>
              <a:rPr lang="en-US" dirty="0"/>
              <a:t>- Budget: $4,800</a:t>
            </a:r>
          </a:p>
          <a:p>
            <a:pPr algn="l"/>
            <a:r>
              <a:rPr lang="en-US" dirty="0"/>
              <a:t>- Backpack: Maintain over 1,500 clicks</a:t>
            </a:r>
          </a:p>
          <a:p>
            <a:pPr algn="l"/>
            <a:r>
              <a:rPr lang="en-US" dirty="0"/>
              <a:t>- Messenger Bag: Reach 1,000 clicks</a:t>
            </a:r>
          </a:p>
          <a:p>
            <a:pPr algn="l"/>
            <a:r>
              <a:rPr lang="en-US" dirty="0"/>
              <a:t>- Duffel Bag: Reach 1,000 clicks</a:t>
            </a:r>
          </a:p>
          <a:p>
            <a:pPr algn="l"/>
            <a:r>
              <a:rPr lang="en-US" dirty="0"/>
              <a:t>- Duffel Bag: Select over 20 keywords</a:t>
            </a:r>
          </a:p>
          <a:p>
            <a:pPr algn="l">
              <a:buFont typeface="Arial" panose="020B0604020202020204" pitchFamily="34" charset="0"/>
              <a:buChar char="•"/>
            </a:pPr>
            <a:endParaRPr lang="en-US" b="0" i="0" dirty="0">
              <a:solidFill>
                <a:srgbClr val="303030"/>
              </a:solidFill>
              <a:effectLst/>
              <a:latin typeface="Roboto" panose="02000000000000000000" pitchFamily="2" charset="0"/>
            </a:endParaRPr>
          </a:p>
          <a:p>
            <a:endParaRPr lang="en-US" dirty="0"/>
          </a:p>
        </p:txBody>
      </p:sp>
      <p:sp>
        <p:nvSpPr>
          <p:cNvPr id="33" name="Text Placeholder 4">
            <a:extLst>
              <a:ext uri="{FF2B5EF4-FFF2-40B4-BE49-F238E27FC236}">
                <a16:creationId xmlns:a16="http://schemas.microsoft.com/office/drawing/2014/main" id="{2975410C-DC5B-62BE-37C4-58A8E854E276}"/>
              </a:ext>
            </a:extLst>
          </p:cNvPr>
          <p:cNvSpPr>
            <a:spLocks noGrp="1"/>
          </p:cNvSpPr>
          <p:nvPr>
            <p:ph type="body" sz="quarter" idx="14"/>
          </p:nvPr>
        </p:nvSpPr>
        <p:spPr>
          <a:xfrm>
            <a:off x="952500" y="4365174"/>
            <a:ext cx="4838700" cy="315915"/>
          </a:xfrm>
        </p:spPr>
        <p:txBody>
          <a:bodyPr/>
          <a:lstStyle/>
          <a:p>
            <a:r>
              <a:rPr lang="en-US" dirty="0"/>
              <a:t>Key decisions#1</a:t>
            </a:r>
          </a:p>
        </p:txBody>
      </p:sp>
      <p:sp>
        <p:nvSpPr>
          <p:cNvPr id="38" name="Text Placeholder 9">
            <a:extLst>
              <a:ext uri="{FF2B5EF4-FFF2-40B4-BE49-F238E27FC236}">
                <a16:creationId xmlns:a16="http://schemas.microsoft.com/office/drawing/2014/main" id="{077A3CE2-5218-D1F4-D309-AE92E639B473}"/>
              </a:ext>
            </a:extLst>
          </p:cNvPr>
          <p:cNvSpPr>
            <a:spLocks noGrp="1"/>
          </p:cNvSpPr>
          <p:nvPr>
            <p:ph type="body" sz="quarter" idx="17"/>
          </p:nvPr>
        </p:nvSpPr>
        <p:spPr>
          <a:xfrm>
            <a:off x="6123333" y="2186912"/>
            <a:ext cx="4838700" cy="1329541"/>
          </a:xfrm>
        </p:spPr>
        <p:txBody>
          <a:bodyPr>
            <a:normAutofit/>
          </a:bodyPr>
          <a:lstStyle/>
          <a:p>
            <a:pPr>
              <a:lnSpc>
                <a:spcPct val="110000"/>
              </a:lnSpc>
            </a:pPr>
            <a:r>
              <a:rPr lang="en-US" dirty="0"/>
              <a:t>- Optimizing a Landing page for American dream backpack </a:t>
            </a:r>
          </a:p>
          <a:p>
            <a:pPr>
              <a:lnSpc>
                <a:spcPct val="110000"/>
              </a:lnSpc>
            </a:pPr>
            <a:r>
              <a:rPr lang="en-US" dirty="0"/>
              <a:t>- Creating a Landing page for American dream duffel bag</a:t>
            </a:r>
          </a:p>
        </p:txBody>
      </p:sp>
      <p:sp>
        <p:nvSpPr>
          <p:cNvPr id="39" name="Text Placeholder 10">
            <a:extLst>
              <a:ext uri="{FF2B5EF4-FFF2-40B4-BE49-F238E27FC236}">
                <a16:creationId xmlns:a16="http://schemas.microsoft.com/office/drawing/2014/main" id="{F4E6E0D9-C4A1-DB27-0906-B1F0ACDA5D1D}"/>
              </a:ext>
            </a:extLst>
          </p:cNvPr>
          <p:cNvSpPr>
            <a:spLocks noGrp="1"/>
          </p:cNvSpPr>
          <p:nvPr>
            <p:ph type="body" sz="quarter" idx="20"/>
          </p:nvPr>
        </p:nvSpPr>
        <p:spPr>
          <a:xfrm>
            <a:off x="964023" y="5644330"/>
            <a:ext cx="4838700" cy="315915"/>
          </a:xfrm>
        </p:spPr>
        <p:txBody>
          <a:bodyPr/>
          <a:lstStyle/>
          <a:p>
            <a:r>
              <a:rPr lang="en-US" dirty="0"/>
              <a:t>Key decisions#2</a:t>
            </a:r>
          </a:p>
        </p:txBody>
      </p:sp>
      <p:sp>
        <p:nvSpPr>
          <p:cNvPr id="7" name="Text Placeholder 9">
            <a:extLst>
              <a:ext uri="{FF2B5EF4-FFF2-40B4-BE49-F238E27FC236}">
                <a16:creationId xmlns:a16="http://schemas.microsoft.com/office/drawing/2014/main" id="{3BA418A5-3964-82C2-7E38-7C0DCEA46957}"/>
              </a:ext>
            </a:extLst>
          </p:cNvPr>
          <p:cNvSpPr txBox="1">
            <a:spLocks/>
          </p:cNvSpPr>
          <p:nvPr/>
        </p:nvSpPr>
        <p:spPr>
          <a:xfrm>
            <a:off x="952500" y="5913208"/>
            <a:ext cx="4850223" cy="63018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Optimizing keyword lists in enhancing impression and clicks performance.</a:t>
            </a:r>
          </a:p>
        </p:txBody>
      </p:sp>
      <p:sp>
        <p:nvSpPr>
          <p:cNvPr id="14" name="Text Placeholder 10">
            <a:extLst>
              <a:ext uri="{FF2B5EF4-FFF2-40B4-BE49-F238E27FC236}">
                <a16:creationId xmlns:a16="http://schemas.microsoft.com/office/drawing/2014/main" id="{8EBA5271-2F5D-8C16-811B-FA41FCEAFF69}"/>
              </a:ext>
            </a:extLst>
          </p:cNvPr>
          <p:cNvSpPr txBox="1">
            <a:spLocks/>
          </p:cNvSpPr>
          <p:nvPr/>
        </p:nvSpPr>
        <p:spPr>
          <a:xfrm>
            <a:off x="6096000" y="1859568"/>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decisions#3</a:t>
            </a:r>
          </a:p>
        </p:txBody>
      </p:sp>
      <p:sp>
        <p:nvSpPr>
          <p:cNvPr id="4" name="Text Placeholder 5">
            <a:extLst>
              <a:ext uri="{FF2B5EF4-FFF2-40B4-BE49-F238E27FC236}">
                <a16:creationId xmlns:a16="http://schemas.microsoft.com/office/drawing/2014/main" id="{E20952D7-8A3B-AE32-8410-A921A2C31F94}"/>
              </a:ext>
            </a:extLst>
          </p:cNvPr>
          <p:cNvSpPr txBox="1">
            <a:spLocks/>
          </p:cNvSpPr>
          <p:nvPr/>
        </p:nvSpPr>
        <p:spPr>
          <a:xfrm>
            <a:off x="929721" y="4728127"/>
            <a:ext cx="4838700" cy="1039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Optimizing American Dream backpack campaign for traveling campaign and school campaign. </a:t>
            </a:r>
          </a:p>
          <a:p>
            <a:r>
              <a:rPr lang="en-US" dirty="0"/>
              <a:t>- Creating American Dream duffel bag campaign.</a:t>
            </a:r>
          </a:p>
        </p:txBody>
      </p:sp>
      <p:sp>
        <p:nvSpPr>
          <p:cNvPr id="8" name="Text Placeholder 10">
            <a:extLst>
              <a:ext uri="{FF2B5EF4-FFF2-40B4-BE49-F238E27FC236}">
                <a16:creationId xmlns:a16="http://schemas.microsoft.com/office/drawing/2014/main" id="{57DE5F7C-2C11-5E58-2640-8A3DECB60077}"/>
              </a:ext>
            </a:extLst>
          </p:cNvPr>
          <p:cNvSpPr txBox="1">
            <a:spLocks/>
          </p:cNvSpPr>
          <p:nvPr/>
        </p:nvSpPr>
        <p:spPr>
          <a:xfrm>
            <a:off x="6096000" y="3574692"/>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decisions#4</a:t>
            </a:r>
          </a:p>
        </p:txBody>
      </p:sp>
      <p:sp>
        <p:nvSpPr>
          <p:cNvPr id="9" name="Text Placeholder 9">
            <a:extLst>
              <a:ext uri="{FF2B5EF4-FFF2-40B4-BE49-F238E27FC236}">
                <a16:creationId xmlns:a16="http://schemas.microsoft.com/office/drawing/2014/main" id="{A9930C14-8EBC-E0F8-A1A1-99E6E3B1FE55}"/>
              </a:ext>
            </a:extLst>
          </p:cNvPr>
          <p:cNvSpPr txBox="1">
            <a:spLocks/>
          </p:cNvSpPr>
          <p:nvPr/>
        </p:nvSpPr>
        <p:spPr>
          <a:xfrm>
            <a:off x="6096000" y="3843576"/>
            <a:ext cx="4838700" cy="15732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 Adjusting a Search Ad for American dream backpack  of traveling campaign, school campaign and American dream messenger bag.</a:t>
            </a:r>
          </a:p>
          <a:p>
            <a:pPr>
              <a:lnSpc>
                <a:spcPct val="110000"/>
              </a:lnSpc>
            </a:pPr>
            <a:r>
              <a:rPr lang="en-US" dirty="0"/>
              <a:t> - Designing a Search Ad for American dream duffle bag</a:t>
            </a:r>
          </a:p>
        </p:txBody>
      </p:sp>
      <p:sp>
        <p:nvSpPr>
          <p:cNvPr id="10" name="Text Placeholder 10">
            <a:extLst>
              <a:ext uri="{FF2B5EF4-FFF2-40B4-BE49-F238E27FC236}">
                <a16:creationId xmlns:a16="http://schemas.microsoft.com/office/drawing/2014/main" id="{F47AF0B4-0CD6-88DB-F91D-155258D030B2}"/>
              </a:ext>
            </a:extLst>
          </p:cNvPr>
          <p:cNvSpPr txBox="1">
            <a:spLocks/>
          </p:cNvSpPr>
          <p:nvPr/>
        </p:nvSpPr>
        <p:spPr>
          <a:xfrm>
            <a:off x="6130302" y="5416826"/>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decisions#5</a:t>
            </a:r>
          </a:p>
        </p:txBody>
      </p:sp>
      <p:sp>
        <p:nvSpPr>
          <p:cNvPr id="11" name="Text Placeholder 9">
            <a:extLst>
              <a:ext uri="{FF2B5EF4-FFF2-40B4-BE49-F238E27FC236}">
                <a16:creationId xmlns:a16="http://schemas.microsoft.com/office/drawing/2014/main" id="{737FA326-82BA-3954-41CB-73BFCADB86D6}"/>
              </a:ext>
            </a:extLst>
          </p:cNvPr>
          <p:cNvSpPr txBox="1">
            <a:spLocks/>
          </p:cNvSpPr>
          <p:nvPr/>
        </p:nvSpPr>
        <p:spPr>
          <a:xfrm>
            <a:off x="6096000" y="5710902"/>
            <a:ext cx="4482548" cy="4046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 Allocating a budget in equality for four campaigns </a:t>
            </a:r>
          </a:p>
        </p:txBody>
      </p:sp>
    </p:spTree>
    <p:extLst>
      <p:ext uri="{BB962C8B-B14F-4D97-AF65-F5344CB8AC3E}">
        <p14:creationId xmlns:p14="http://schemas.microsoft.com/office/powerpoint/2010/main" val="60263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6896099" y="808190"/>
            <a:ext cx="4903377" cy="2052829"/>
          </a:xfrm>
        </p:spPr>
        <p:txBody>
          <a:bodyPr anchor="b">
            <a:normAutofit/>
          </a:bodyPr>
          <a:lstStyle/>
          <a:p>
            <a:r>
              <a:rPr lang="en-US" sz="4100" dirty="0"/>
              <a:t>Round3 – </a:t>
            </a:r>
            <a:br>
              <a:rPr lang="en-US" sz="4100" dirty="0"/>
            </a:br>
            <a:r>
              <a:rPr lang="en-US" sz="4000" dirty="0"/>
              <a:t>Search Ad Optimization</a:t>
            </a:r>
            <a:endParaRPr lang="en-US" sz="4100" dirty="0"/>
          </a:p>
        </p:txBody>
      </p:sp>
      <p:sp>
        <p:nvSpPr>
          <p:cNvPr id="15" name="Subtitle 2">
            <a:extLst>
              <a:ext uri="{FF2B5EF4-FFF2-40B4-BE49-F238E27FC236}">
                <a16:creationId xmlns:a16="http://schemas.microsoft.com/office/drawing/2014/main" id="{F9508BA5-0135-C322-6834-4355E5E62924}"/>
              </a:ext>
            </a:extLst>
          </p:cNvPr>
          <p:cNvSpPr>
            <a:spLocks noGrp="1"/>
          </p:cNvSpPr>
          <p:nvPr>
            <p:ph type="subTitle" idx="1"/>
          </p:nvPr>
        </p:nvSpPr>
        <p:spPr>
          <a:xfrm>
            <a:off x="6896099" y="3761153"/>
            <a:ext cx="5295902" cy="2510669"/>
          </a:xfrm>
        </p:spPr>
        <p:txBody>
          <a:bodyPr>
            <a:noAutofit/>
          </a:bodyPr>
          <a:lstStyle/>
          <a:p>
            <a:r>
              <a:rPr lang="en-US" sz="2000" dirty="0">
                <a:solidFill>
                  <a:srgbClr val="374151"/>
                </a:solidFill>
                <a:latin typeface="Söhne"/>
              </a:rPr>
              <a:t>After optimization of Search Ad, The Traveling Backpack campaign and the Messenger Bag campaign remained a performance level similar to the second rounds while, the School Backpack campaign dramatically improve the performance due to adjust the keyword group. The Duffel Bag campaign well performed with the highest impression and clicks when the product campaign was first released.</a:t>
            </a:r>
          </a:p>
        </p:txBody>
      </p:sp>
      <p:sp>
        <p:nvSpPr>
          <p:cNvPr id="17" name="Text Placeholder 4">
            <a:extLst>
              <a:ext uri="{FF2B5EF4-FFF2-40B4-BE49-F238E27FC236}">
                <a16:creationId xmlns:a16="http://schemas.microsoft.com/office/drawing/2014/main" id="{AE21CF85-34F8-FF8C-C075-00151717F9AD}"/>
              </a:ext>
            </a:extLst>
          </p:cNvPr>
          <p:cNvSpPr>
            <a:spLocks noGrp="1"/>
          </p:cNvSpPr>
          <p:nvPr>
            <p:ph type="body" sz="quarter" idx="11"/>
          </p:nvPr>
        </p:nvSpPr>
        <p:spPr>
          <a:xfrm>
            <a:off x="6896099" y="3278379"/>
            <a:ext cx="1810578" cy="400121"/>
          </a:xfrm>
        </p:spPr>
        <p:txBody>
          <a:bodyPr/>
          <a:lstStyle/>
          <a:p>
            <a:r>
              <a:rPr lang="en-US" b="1" dirty="0"/>
              <a:t>Analyze the result</a:t>
            </a:r>
          </a:p>
        </p:txBody>
      </p:sp>
      <p:sp>
        <p:nvSpPr>
          <p:cNvPr id="3" name="Chart Placeholder 2">
            <a:extLst>
              <a:ext uri="{FF2B5EF4-FFF2-40B4-BE49-F238E27FC236}">
                <a16:creationId xmlns:a16="http://schemas.microsoft.com/office/drawing/2014/main" id="{FE851EB0-A159-4811-48FF-C53666C61CBE}"/>
              </a:ext>
            </a:extLst>
          </p:cNvPr>
          <p:cNvSpPr>
            <a:spLocks/>
          </p:cNvSpPr>
          <p:nvPr/>
        </p:nvSpPr>
        <p:spPr>
          <a:xfrm>
            <a:off x="952500" y="1939108"/>
            <a:ext cx="10352810" cy="411070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3D1E4C6-0B16-FEE9-62E5-8496274900C0}"/>
              </a:ext>
            </a:extLst>
          </p:cNvPr>
          <p:cNvSpPr>
            <a:spLocks/>
          </p:cNvSpPr>
          <p:nvPr/>
        </p:nvSpPr>
        <p:spPr>
          <a:xfrm>
            <a:off x="419209" y="4542374"/>
            <a:ext cx="277465" cy="131325"/>
          </a:xfrm>
          <a:prstGeom prst="rect">
            <a:avLst/>
          </a:prstGeom>
        </p:spPr>
        <p:txBody>
          <a:bodyPr/>
          <a:lstStyle/>
          <a:p>
            <a:pPr defTabSz="484632">
              <a:spcAft>
                <a:spcPts val="600"/>
              </a:spcAft>
            </a:pPr>
            <a:fld id="{294A09A9-5501-47C1-A89A-A340965A2BE2}" type="slidenum">
              <a:rPr lang="en-US" sz="954" kern="1200">
                <a:solidFill>
                  <a:schemeClr val="tx1"/>
                </a:solidFill>
                <a:latin typeface="+mn-lt"/>
                <a:ea typeface="+mn-ea"/>
                <a:cs typeface="+mn-cs"/>
              </a:rPr>
              <a:pPr defTabSz="484632">
                <a:spcAft>
                  <a:spcPts val="600"/>
                </a:spcAft>
              </a:pPr>
              <a:t>19</a:t>
            </a:fld>
            <a:endParaRPr lang="en-US">
              <a:latin typeface="+mn-lt"/>
            </a:endParaRPr>
          </a:p>
        </p:txBody>
      </p:sp>
      <p:pic>
        <p:nvPicPr>
          <p:cNvPr id="6" name="Picture 5" descr="A screenshot of a phone&#10;&#10;Description automatically generated">
            <a:extLst>
              <a:ext uri="{FF2B5EF4-FFF2-40B4-BE49-F238E27FC236}">
                <a16:creationId xmlns:a16="http://schemas.microsoft.com/office/drawing/2014/main" id="{1858810E-74AE-2EBB-8DED-D10A740D0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55" y="339075"/>
            <a:ext cx="6160950" cy="1378021"/>
          </a:xfrm>
          <a:prstGeom prst="rect">
            <a:avLst/>
          </a:prstGeom>
        </p:spPr>
      </p:pic>
      <p:pic>
        <p:nvPicPr>
          <p:cNvPr id="8" name="Picture 7" descr="A screenshot of a phone&#10;&#10;Description automatically generated">
            <a:extLst>
              <a:ext uri="{FF2B5EF4-FFF2-40B4-BE49-F238E27FC236}">
                <a16:creationId xmlns:a16="http://schemas.microsoft.com/office/drawing/2014/main" id="{AACBD223-329E-CC26-0113-76C4713F8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55" y="2024214"/>
            <a:ext cx="6199078" cy="1454225"/>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58A00C06-CC29-A27C-D828-1B5ABB8CB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155" y="3703573"/>
            <a:ext cx="6199079" cy="1511378"/>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A6486097-C614-6CB3-32DC-9683638ADA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805" y="5273005"/>
            <a:ext cx="6160950" cy="1453436"/>
          </a:xfrm>
          <a:prstGeom prst="rect">
            <a:avLst/>
          </a:prstGeom>
        </p:spPr>
      </p:pic>
    </p:spTree>
    <p:extLst>
      <p:ext uri="{BB962C8B-B14F-4D97-AF65-F5344CB8AC3E}">
        <p14:creationId xmlns:p14="http://schemas.microsoft.com/office/powerpoint/2010/main" val="43629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119553"/>
            <a:ext cx="10259471" cy="1370373"/>
          </a:xfrm>
        </p:spPr>
        <p:txBody>
          <a:bodyPr/>
          <a:lstStyle/>
          <a:p>
            <a:r>
              <a:rPr lang="en-US" dirty="0"/>
              <a:t>Agenda</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a:xfrm>
            <a:off x="952500" y="1928671"/>
            <a:ext cx="3036477" cy="431730"/>
          </a:xfrm>
        </p:spPr>
        <p:txBody>
          <a:bodyPr/>
          <a:lstStyle/>
          <a:p>
            <a:r>
              <a:rPr lang="en-US" dirty="0"/>
              <a:t>1. Overview</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114" y="2512804"/>
            <a:ext cx="3036477" cy="1527925"/>
          </a:xfrm>
        </p:spPr>
        <p:txBody>
          <a:bodyPr/>
          <a:lstStyle/>
          <a:p>
            <a:r>
              <a:rPr lang="en-US" dirty="0"/>
              <a:t>Objectives</a:t>
            </a:r>
          </a:p>
          <a:p>
            <a:r>
              <a:rPr lang="en-US" dirty="0"/>
              <a:t>Product Selection</a:t>
            </a:r>
          </a:p>
          <a:p>
            <a:r>
              <a:rPr lang="en-US" dirty="0"/>
              <a:t>Target Market</a:t>
            </a:r>
          </a:p>
          <a:p>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a:xfrm>
            <a:off x="4569372" y="2143615"/>
            <a:ext cx="2133507" cy="738378"/>
          </a:xfrm>
        </p:spPr>
        <p:txBody>
          <a:bodyPr/>
          <a:lstStyle/>
          <a:p>
            <a:r>
              <a:rPr lang="en-US" dirty="0"/>
              <a:t>2. Digital Marketing Tactics &amp; Performance Analysis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99308" y="3276766"/>
            <a:ext cx="2713171" cy="1942138"/>
          </a:xfrm>
        </p:spPr>
        <p:txBody>
          <a:bodyPr/>
          <a:lstStyle/>
          <a:p>
            <a:r>
              <a:rPr lang="en-US" dirty="0"/>
              <a:t>Digital Marketing Tactics</a:t>
            </a:r>
          </a:p>
          <a:p>
            <a:r>
              <a:rPr lang="en-US" dirty="0"/>
              <a:t>Key Decisions</a:t>
            </a:r>
          </a:p>
          <a:p>
            <a:r>
              <a:rPr lang="en-US" dirty="0"/>
              <a:t>Outcomes</a:t>
            </a:r>
          </a:p>
          <a:p>
            <a:r>
              <a:rPr lang="en-US" dirty="0"/>
              <a:t>Performance Analysis</a:t>
            </a:r>
          </a:p>
          <a:p>
            <a:endParaRPr lang="en-US" dirty="0"/>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a:xfrm>
            <a:off x="8187017" y="1996658"/>
            <a:ext cx="2133508" cy="578687"/>
          </a:xfrm>
        </p:spPr>
        <p:txBody>
          <a:bodyPr/>
          <a:lstStyle/>
          <a:p>
            <a:r>
              <a:rPr lang="en-US" dirty="0"/>
              <a:t>3. Conclusion &amp; Reflection </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7" y="2799146"/>
            <a:ext cx="3036477" cy="1146689"/>
          </a:xfrm>
        </p:spPr>
        <p:txBody>
          <a:bodyPr/>
          <a:lstStyle/>
          <a:p>
            <a:r>
              <a:rPr lang="en-US" dirty="0"/>
              <a:t>Overall Performance</a:t>
            </a:r>
          </a:p>
          <a:p>
            <a:r>
              <a:rPr lang="en-US" dirty="0"/>
              <a:t>Lessons Learned</a:t>
            </a:r>
          </a:p>
          <a:p>
            <a:endParaRPr lang="en-US" dirty="0"/>
          </a:p>
          <a:p>
            <a:endParaRPr lang="en-US" dirty="0"/>
          </a:p>
          <a:p>
            <a:endParaRPr lang="en-US" dirty="0"/>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11503479" y="6422027"/>
            <a:ext cx="523240" cy="247651"/>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914571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964023" y="160385"/>
            <a:ext cx="10274324" cy="1329541"/>
          </a:xfrm>
        </p:spPr>
        <p:txBody>
          <a:bodyPr anchor="b">
            <a:normAutofit/>
          </a:bodyPr>
          <a:lstStyle/>
          <a:p>
            <a:r>
              <a:rPr lang="en-US" dirty="0"/>
              <a:t>Round4 – Introduction to Display Ads</a:t>
            </a:r>
            <a:br>
              <a:rPr lang="en-US" dirty="0"/>
            </a:br>
            <a:r>
              <a:rPr lang="en-US" dirty="0"/>
              <a:t>Key decisions</a:t>
            </a:r>
          </a:p>
        </p:txBody>
      </p:sp>
      <p:sp>
        <p:nvSpPr>
          <p:cNvPr id="31" name="Text Placeholder 2">
            <a:extLst>
              <a:ext uri="{FF2B5EF4-FFF2-40B4-BE49-F238E27FC236}">
                <a16:creationId xmlns:a16="http://schemas.microsoft.com/office/drawing/2014/main" id="{9411B92B-04F8-250F-773A-E49E0F1B0226}"/>
              </a:ext>
            </a:extLst>
          </p:cNvPr>
          <p:cNvSpPr>
            <a:spLocks noGrp="1"/>
          </p:cNvSpPr>
          <p:nvPr>
            <p:ph type="body" sz="quarter" idx="12"/>
          </p:nvPr>
        </p:nvSpPr>
        <p:spPr>
          <a:xfrm>
            <a:off x="952500" y="2303930"/>
            <a:ext cx="4838700" cy="315915"/>
          </a:xfrm>
        </p:spPr>
        <p:txBody>
          <a:bodyPr/>
          <a:lstStyle/>
          <a:p>
            <a:r>
              <a:rPr lang="en-US" dirty="0">
                <a:solidFill>
                  <a:schemeClr val="accent3"/>
                </a:solidFill>
              </a:rPr>
              <a:t>Budget and Objective Round 4</a:t>
            </a:r>
          </a:p>
        </p:txBody>
      </p:sp>
      <p:sp>
        <p:nvSpPr>
          <p:cNvPr id="32" name="Text Placeholder 3">
            <a:extLst>
              <a:ext uri="{FF2B5EF4-FFF2-40B4-BE49-F238E27FC236}">
                <a16:creationId xmlns:a16="http://schemas.microsoft.com/office/drawing/2014/main" id="{CDEB99FC-3071-65F0-4E3D-E869D1E660EB}"/>
              </a:ext>
            </a:extLst>
          </p:cNvPr>
          <p:cNvSpPr>
            <a:spLocks noGrp="1"/>
          </p:cNvSpPr>
          <p:nvPr>
            <p:ph type="body" sz="quarter" idx="10"/>
          </p:nvPr>
        </p:nvSpPr>
        <p:spPr>
          <a:xfrm>
            <a:off x="952500" y="2656904"/>
            <a:ext cx="4106517" cy="1030514"/>
          </a:xfrm>
        </p:spPr>
        <p:txBody>
          <a:bodyPr>
            <a:normAutofit/>
          </a:bodyPr>
          <a:lstStyle/>
          <a:p>
            <a:r>
              <a:rPr lang="en-US" dirty="0"/>
              <a:t>- Budget: $7,500</a:t>
            </a:r>
            <a:endParaRPr lang="en-US" b="0" i="0" dirty="0">
              <a:solidFill>
                <a:srgbClr val="303030"/>
              </a:solidFill>
              <a:effectLst/>
              <a:latin typeface="Roboto" panose="02000000000000000000" pitchFamily="2" charset="0"/>
            </a:endParaRPr>
          </a:p>
          <a:p>
            <a:r>
              <a:rPr lang="en-US" dirty="0"/>
              <a:t>- Reach $10,000 in total revenue across your campaigns</a:t>
            </a:r>
          </a:p>
          <a:p>
            <a:pPr algn="l">
              <a:buFont typeface="Arial" panose="020B0604020202020204" pitchFamily="34" charset="0"/>
              <a:buChar char="•"/>
            </a:pPr>
            <a:endParaRPr lang="en-US" b="0" i="0" dirty="0">
              <a:solidFill>
                <a:srgbClr val="303030"/>
              </a:solidFill>
              <a:effectLst/>
              <a:latin typeface="Roboto" panose="02000000000000000000" pitchFamily="2" charset="0"/>
            </a:endParaRPr>
          </a:p>
          <a:p>
            <a:endParaRPr lang="en-US" dirty="0"/>
          </a:p>
        </p:txBody>
      </p:sp>
      <p:sp>
        <p:nvSpPr>
          <p:cNvPr id="33" name="Text Placeholder 4">
            <a:extLst>
              <a:ext uri="{FF2B5EF4-FFF2-40B4-BE49-F238E27FC236}">
                <a16:creationId xmlns:a16="http://schemas.microsoft.com/office/drawing/2014/main" id="{2975410C-DC5B-62BE-37C4-58A8E854E276}"/>
              </a:ext>
            </a:extLst>
          </p:cNvPr>
          <p:cNvSpPr>
            <a:spLocks noGrp="1"/>
          </p:cNvSpPr>
          <p:nvPr>
            <p:ph type="body" sz="quarter" idx="14"/>
          </p:nvPr>
        </p:nvSpPr>
        <p:spPr>
          <a:xfrm>
            <a:off x="964023" y="3675078"/>
            <a:ext cx="4838700" cy="315915"/>
          </a:xfrm>
        </p:spPr>
        <p:txBody>
          <a:bodyPr/>
          <a:lstStyle/>
          <a:p>
            <a:r>
              <a:rPr lang="en-US" dirty="0"/>
              <a:t>Key decisions#1</a:t>
            </a:r>
          </a:p>
        </p:txBody>
      </p:sp>
      <p:sp>
        <p:nvSpPr>
          <p:cNvPr id="39" name="Text Placeholder 10">
            <a:extLst>
              <a:ext uri="{FF2B5EF4-FFF2-40B4-BE49-F238E27FC236}">
                <a16:creationId xmlns:a16="http://schemas.microsoft.com/office/drawing/2014/main" id="{F4E6E0D9-C4A1-DB27-0906-B1F0ACDA5D1D}"/>
              </a:ext>
            </a:extLst>
          </p:cNvPr>
          <p:cNvSpPr>
            <a:spLocks noGrp="1"/>
          </p:cNvSpPr>
          <p:nvPr>
            <p:ph type="body" sz="quarter" idx="20"/>
          </p:nvPr>
        </p:nvSpPr>
        <p:spPr>
          <a:xfrm>
            <a:off x="964023" y="4900608"/>
            <a:ext cx="4838700" cy="315915"/>
          </a:xfrm>
        </p:spPr>
        <p:txBody>
          <a:bodyPr/>
          <a:lstStyle/>
          <a:p>
            <a:r>
              <a:rPr lang="en-US" dirty="0"/>
              <a:t>Key decisions#2</a:t>
            </a:r>
          </a:p>
        </p:txBody>
      </p:sp>
      <p:sp>
        <p:nvSpPr>
          <p:cNvPr id="7" name="Text Placeholder 9">
            <a:extLst>
              <a:ext uri="{FF2B5EF4-FFF2-40B4-BE49-F238E27FC236}">
                <a16:creationId xmlns:a16="http://schemas.microsoft.com/office/drawing/2014/main" id="{3BA418A5-3964-82C2-7E38-7C0DCEA46957}"/>
              </a:ext>
            </a:extLst>
          </p:cNvPr>
          <p:cNvSpPr txBox="1">
            <a:spLocks/>
          </p:cNvSpPr>
          <p:nvPr/>
        </p:nvSpPr>
        <p:spPr>
          <a:xfrm>
            <a:off x="940977" y="5259688"/>
            <a:ext cx="4850223" cy="63018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Optimizing keyword lists of all campaign to convert impression into conversion.</a:t>
            </a:r>
          </a:p>
        </p:txBody>
      </p:sp>
      <p:sp>
        <p:nvSpPr>
          <p:cNvPr id="14" name="Text Placeholder 10">
            <a:extLst>
              <a:ext uri="{FF2B5EF4-FFF2-40B4-BE49-F238E27FC236}">
                <a16:creationId xmlns:a16="http://schemas.microsoft.com/office/drawing/2014/main" id="{8EBA5271-2F5D-8C16-811B-FA41FCEAFF69}"/>
              </a:ext>
            </a:extLst>
          </p:cNvPr>
          <p:cNvSpPr txBox="1">
            <a:spLocks/>
          </p:cNvSpPr>
          <p:nvPr/>
        </p:nvSpPr>
        <p:spPr>
          <a:xfrm>
            <a:off x="6096000" y="1859568"/>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decisions#3</a:t>
            </a:r>
          </a:p>
        </p:txBody>
      </p:sp>
      <p:sp>
        <p:nvSpPr>
          <p:cNvPr id="4" name="Text Placeholder 5">
            <a:extLst>
              <a:ext uri="{FF2B5EF4-FFF2-40B4-BE49-F238E27FC236}">
                <a16:creationId xmlns:a16="http://schemas.microsoft.com/office/drawing/2014/main" id="{E20952D7-8A3B-AE32-8410-A921A2C31F94}"/>
              </a:ext>
            </a:extLst>
          </p:cNvPr>
          <p:cNvSpPr txBox="1">
            <a:spLocks/>
          </p:cNvSpPr>
          <p:nvPr/>
        </p:nvSpPr>
        <p:spPr>
          <a:xfrm>
            <a:off x="929721" y="3990993"/>
            <a:ext cx="4838700" cy="88150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Optimizing all landing pages to convert impression into conversion by applying CTA button and encouraging message to attract target audiences.</a:t>
            </a:r>
          </a:p>
        </p:txBody>
      </p:sp>
      <p:sp>
        <p:nvSpPr>
          <p:cNvPr id="8" name="Text Placeholder 10">
            <a:extLst>
              <a:ext uri="{FF2B5EF4-FFF2-40B4-BE49-F238E27FC236}">
                <a16:creationId xmlns:a16="http://schemas.microsoft.com/office/drawing/2014/main" id="{57DE5F7C-2C11-5E58-2640-8A3DECB60077}"/>
              </a:ext>
            </a:extLst>
          </p:cNvPr>
          <p:cNvSpPr txBox="1">
            <a:spLocks/>
          </p:cNvSpPr>
          <p:nvPr/>
        </p:nvSpPr>
        <p:spPr>
          <a:xfrm>
            <a:off x="6096000" y="2721394"/>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decisions#4</a:t>
            </a:r>
          </a:p>
        </p:txBody>
      </p:sp>
      <p:sp>
        <p:nvSpPr>
          <p:cNvPr id="9" name="Text Placeholder 9">
            <a:extLst>
              <a:ext uri="{FF2B5EF4-FFF2-40B4-BE49-F238E27FC236}">
                <a16:creationId xmlns:a16="http://schemas.microsoft.com/office/drawing/2014/main" id="{A9930C14-8EBC-E0F8-A1A1-99E6E3B1FE55}"/>
              </a:ext>
            </a:extLst>
          </p:cNvPr>
          <p:cNvSpPr txBox="1">
            <a:spLocks/>
          </p:cNvSpPr>
          <p:nvPr/>
        </p:nvSpPr>
        <p:spPr>
          <a:xfrm>
            <a:off x="6096000" y="2212693"/>
            <a:ext cx="3803374" cy="4442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Creating Display Ads for four campaigns.</a:t>
            </a:r>
          </a:p>
        </p:txBody>
      </p:sp>
      <p:sp>
        <p:nvSpPr>
          <p:cNvPr id="11" name="Text Placeholder 9">
            <a:extLst>
              <a:ext uri="{FF2B5EF4-FFF2-40B4-BE49-F238E27FC236}">
                <a16:creationId xmlns:a16="http://schemas.microsoft.com/office/drawing/2014/main" id="{737FA326-82BA-3954-41CB-73BFCADB86D6}"/>
              </a:ext>
            </a:extLst>
          </p:cNvPr>
          <p:cNvSpPr txBox="1">
            <a:spLocks/>
          </p:cNvSpPr>
          <p:nvPr/>
        </p:nvSpPr>
        <p:spPr>
          <a:xfrm>
            <a:off x="6096000" y="3057783"/>
            <a:ext cx="4482548" cy="251699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Search ads are revenue-focused, targeting users with high purchase intent, while display ads prioritize impressions and brand exposure. Therefore, 70% of budget was allocated to Search Ads and 30% of budget was distributed to Display Ads because of emphasizing on ROI. </a:t>
            </a:r>
          </a:p>
        </p:txBody>
      </p:sp>
    </p:spTree>
    <p:extLst>
      <p:ext uri="{BB962C8B-B14F-4D97-AF65-F5344CB8AC3E}">
        <p14:creationId xmlns:p14="http://schemas.microsoft.com/office/powerpoint/2010/main" val="3896641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6896099" y="808190"/>
            <a:ext cx="4903377" cy="2052829"/>
          </a:xfrm>
        </p:spPr>
        <p:txBody>
          <a:bodyPr anchor="b">
            <a:normAutofit/>
          </a:bodyPr>
          <a:lstStyle/>
          <a:p>
            <a:r>
              <a:rPr lang="en-US" sz="4100" dirty="0"/>
              <a:t>Round4 – </a:t>
            </a:r>
            <a:br>
              <a:rPr lang="en-US" sz="4100" dirty="0"/>
            </a:br>
            <a:r>
              <a:rPr lang="en-US" sz="4000" dirty="0"/>
              <a:t>Introduction to Display Ads</a:t>
            </a:r>
            <a:endParaRPr lang="en-US" sz="4100" dirty="0"/>
          </a:p>
        </p:txBody>
      </p:sp>
      <p:sp>
        <p:nvSpPr>
          <p:cNvPr id="15" name="Subtitle 2">
            <a:extLst>
              <a:ext uri="{FF2B5EF4-FFF2-40B4-BE49-F238E27FC236}">
                <a16:creationId xmlns:a16="http://schemas.microsoft.com/office/drawing/2014/main" id="{F9508BA5-0135-C322-6834-4355E5E62924}"/>
              </a:ext>
            </a:extLst>
          </p:cNvPr>
          <p:cNvSpPr>
            <a:spLocks noGrp="1"/>
          </p:cNvSpPr>
          <p:nvPr>
            <p:ph type="subTitle" idx="1"/>
          </p:nvPr>
        </p:nvSpPr>
        <p:spPr>
          <a:xfrm>
            <a:off x="6896099" y="3761153"/>
            <a:ext cx="5295902" cy="2510669"/>
          </a:xfrm>
        </p:spPr>
        <p:txBody>
          <a:bodyPr>
            <a:noAutofit/>
          </a:bodyPr>
          <a:lstStyle/>
          <a:p>
            <a:r>
              <a:rPr lang="en-US" sz="2000" dirty="0">
                <a:solidFill>
                  <a:srgbClr val="374151"/>
                </a:solidFill>
                <a:latin typeface="Söhne"/>
              </a:rPr>
              <a:t>For Search Ad, all campaigns had been consistently improved especially the Messenger Bag campaign. For Display Ad, display ads have a remarkable advantage in terms of their wide reach to visually appeal a large number of potential customers. However, display ads have lower direct conversion rates compared to search ads and requiring a significant investment with low return on advertising spend(ROAS).</a:t>
            </a:r>
          </a:p>
        </p:txBody>
      </p:sp>
      <p:sp>
        <p:nvSpPr>
          <p:cNvPr id="17" name="Text Placeholder 4">
            <a:extLst>
              <a:ext uri="{FF2B5EF4-FFF2-40B4-BE49-F238E27FC236}">
                <a16:creationId xmlns:a16="http://schemas.microsoft.com/office/drawing/2014/main" id="{AE21CF85-34F8-FF8C-C075-00151717F9AD}"/>
              </a:ext>
            </a:extLst>
          </p:cNvPr>
          <p:cNvSpPr>
            <a:spLocks noGrp="1"/>
          </p:cNvSpPr>
          <p:nvPr>
            <p:ph type="body" sz="quarter" idx="11"/>
          </p:nvPr>
        </p:nvSpPr>
        <p:spPr>
          <a:xfrm>
            <a:off x="6896099" y="3278379"/>
            <a:ext cx="1810578" cy="400121"/>
          </a:xfrm>
        </p:spPr>
        <p:txBody>
          <a:bodyPr/>
          <a:lstStyle/>
          <a:p>
            <a:r>
              <a:rPr lang="en-US" b="1" dirty="0"/>
              <a:t>Analyze the result</a:t>
            </a:r>
          </a:p>
        </p:txBody>
      </p:sp>
      <p:sp>
        <p:nvSpPr>
          <p:cNvPr id="3" name="Chart Placeholder 2">
            <a:extLst>
              <a:ext uri="{FF2B5EF4-FFF2-40B4-BE49-F238E27FC236}">
                <a16:creationId xmlns:a16="http://schemas.microsoft.com/office/drawing/2014/main" id="{FE851EB0-A159-4811-48FF-C53666C61CBE}"/>
              </a:ext>
            </a:extLst>
          </p:cNvPr>
          <p:cNvSpPr>
            <a:spLocks/>
          </p:cNvSpPr>
          <p:nvPr/>
        </p:nvSpPr>
        <p:spPr>
          <a:xfrm>
            <a:off x="952500" y="1939108"/>
            <a:ext cx="10352810" cy="411070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3D1E4C6-0B16-FEE9-62E5-8496274900C0}"/>
              </a:ext>
            </a:extLst>
          </p:cNvPr>
          <p:cNvSpPr>
            <a:spLocks/>
          </p:cNvSpPr>
          <p:nvPr/>
        </p:nvSpPr>
        <p:spPr>
          <a:xfrm>
            <a:off x="419209" y="4542374"/>
            <a:ext cx="277465" cy="131325"/>
          </a:xfrm>
          <a:prstGeom prst="rect">
            <a:avLst/>
          </a:prstGeom>
        </p:spPr>
        <p:txBody>
          <a:bodyPr/>
          <a:lstStyle/>
          <a:p>
            <a:pPr defTabSz="484632">
              <a:spcAft>
                <a:spcPts val="600"/>
              </a:spcAft>
            </a:pPr>
            <a:fld id="{294A09A9-5501-47C1-A89A-A340965A2BE2}" type="slidenum">
              <a:rPr lang="en-US" sz="954" kern="1200">
                <a:solidFill>
                  <a:schemeClr val="tx1"/>
                </a:solidFill>
                <a:latin typeface="+mn-lt"/>
                <a:ea typeface="+mn-ea"/>
                <a:cs typeface="+mn-cs"/>
              </a:rPr>
              <a:pPr defTabSz="484632">
                <a:spcAft>
                  <a:spcPts val="600"/>
                </a:spcAft>
              </a:pPr>
              <a:t>21</a:t>
            </a:fld>
            <a:endParaRPr lang="en-US">
              <a:latin typeface="+mn-lt"/>
            </a:endParaRPr>
          </a:p>
        </p:txBody>
      </p:sp>
      <p:pic>
        <p:nvPicPr>
          <p:cNvPr id="11" name="Picture 10" descr="A screenshot of a computer&#10;&#10;Description automatically generated">
            <a:extLst>
              <a:ext uri="{FF2B5EF4-FFF2-40B4-BE49-F238E27FC236}">
                <a16:creationId xmlns:a16="http://schemas.microsoft.com/office/drawing/2014/main" id="{33AE4CF4-584F-0AAD-4B3A-47693FABF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334" y="893234"/>
            <a:ext cx="6207212" cy="1254936"/>
          </a:xfrm>
          <a:prstGeom prst="rect">
            <a:avLst/>
          </a:prstGeom>
        </p:spPr>
      </p:pic>
      <p:sp>
        <p:nvSpPr>
          <p:cNvPr id="14" name="Text Placeholder 4">
            <a:extLst>
              <a:ext uri="{FF2B5EF4-FFF2-40B4-BE49-F238E27FC236}">
                <a16:creationId xmlns:a16="http://schemas.microsoft.com/office/drawing/2014/main" id="{3F4FDCAC-FE14-A5A6-5396-59418986496A}"/>
              </a:ext>
            </a:extLst>
          </p:cNvPr>
          <p:cNvSpPr txBox="1">
            <a:spLocks/>
          </p:cNvSpPr>
          <p:nvPr/>
        </p:nvSpPr>
        <p:spPr>
          <a:xfrm>
            <a:off x="458334" y="352596"/>
            <a:ext cx="3586892" cy="40012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Overall budget allocation and Revenue</a:t>
            </a:r>
          </a:p>
        </p:txBody>
      </p:sp>
      <p:pic>
        <p:nvPicPr>
          <p:cNvPr id="18" name="Picture 17" descr="A screenshot of a messenger&#10;&#10;Description automatically generated">
            <a:extLst>
              <a:ext uri="{FF2B5EF4-FFF2-40B4-BE49-F238E27FC236}">
                <a16:creationId xmlns:a16="http://schemas.microsoft.com/office/drawing/2014/main" id="{1C4C15D4-EBC3-8326-FDDA-112DB4D3F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16" y="4753399"/>
            <a:ext cx="2819545" cy="1892397"/>
          </a:xfrm>
          <a:prstGeom prst="rect">
            <a:avLst/>
          </a:prstGeom>
        </p:spPr>
      </p:pic>
      <p:pic>
        <p:nvPicPr>
          <p:cNvPr id="20" name="Picture 19" descr="A screenshot of a phone&#10;&#10;Description automatically generated">
            <a:extLst>
              <a:ext uri="{FF2B5EF4-FFF2-40B4-BE49-F238E27FC236}">
                <a16:creationId xmlns:a16="http://schemas.microsoft.com/office/drawing/2014/main" id="{8A4FEF93-D929-F251-9C08-50D3F7D022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3429" y="4753399"/>
            <a:ext cx="2844946" cy="1911448"/>
          </a:xfrm>
          <a:prstGeom prst="rect">
            <a:avLst/>
          </a:prstGeom>
        </p:spPr>
      </p:pic>
      <p:pic>
        <p:nvPicPr>
          <p:cNvPr id="22" name="Picture 21" descr="A screenshot of a backpacking program&#10;&#10;Description automatically generated">
            <a:extLst>
              <a:ext uri="{FF2B5EF4-FFF2-40B4-BE49-F238E27FC236}">
                <a16:creationId xmlns:a16="http://schemas.microsoft.com/office/drawing/2014/main" id="{83267B88-9DD4-9F6A-66DB-7DD452D985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117" y="2735476"/>
            <a:ext cx="2819545" cy="1886047"/>
          </a:xfrm>
          <a:prstGeom prst="rect">
            <a:avLst/>
          </a:prstGeom>
        </p:spPr>
      </p:pic>
      <p:pic>
        <p:nvPicPr>
          <p:cNvPr id="24" name="Picture 23" descr="A screenshot of a computer&#10;&#10;Description automatically generated">
            <a:extLst>
              <a:ext uri="{FF2B5EF4-FFF2-40B4-BE49-F238E27FC236}">
                <a16:creationId xmlns:a16="http://schemas.microsoft.com/office/drawing/2014/main" id="{F0CEA124-AAE5-3B48-9B93-D32A63DB3A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9779" y="2722775"/>
            <a:ext cx="2838596" cy="1911448"/>
          </a:xfrm>
          <a:prstGeom prst="rect">
            <a:avLst/>
          </a:prstGeom>
        </p:spPr>
      </p:pic>
      <p:sp>
        <p:nvSpPr>
          <p:cNvPr id="27" name="Text Placeholder 4">
            <a:extLst>
              <a:ext uri="{FF2B5EF4-FFF2-40B4-BE49-F238E27FC236}">
                <a16:creationId xmlns:a16="http://schemas.microsoft.com/office/drawing/2014/main" id="{2471576D-52E3-E154-5F83-BA2B5F036793}"/>
              </a:ext>
            </a:extLst>
          </p:cNvPr>
          <p:cNvSpPr txBox="1">
            <a:spLocks/>
          </p:cNvSpPr>
          <p:nvPr/>
        </p:nvSpPr>
        <p:spPr>
          <a:xfrm>
            <a:off x="496787" y="2241762"/>
            <a:ext cx="3586892" cy="40012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Display Ad results</a:t>
            </a:r>
          </a:p>
        </p:txBody>
      </p:sp>
    </p:spTree>
    <p:extLst>
      <p:ext uri="{BB962C8B-B14F-4D97-AF65-F5344CB8AC3E}">
        <p14:creationId xmlns:p14="http://schemas.microsoft.com/office/powerpoint/2010/main" val="491938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964023" y="160385"/>
            <a:ext cx="10274324" cy="1329541"/>
          </a:xfrm>
        </p:spPr>
        <p:txBody>
          <a:bodyPr anchor="b">
            <a:normAutofit/>
          </a:bodyPr>
          <a:lstStyle/>
          <a:p>
            <a:r>
              <a:rPr lang="en-US" dirty="0"/>
              <a:t>Round5 – Display Ads and Remarketing</a:t>
            </a:r>
            <a:br>
              <a:rPr lang="en-US" dirty="0"/>
            </a:br>
            <a:r>
              <a:rPr lang="en-US" dirty="0"/>
              <a:t>Key decisions</a:t>
            </a:r>
          </a:p>
        </p:txBody>
      </p:sp>
      <p:sp>
        <p:nvSpPr>
          <p:cNvPr id="31" name="Text Placeholder 2">
            <a:extLst>
              <a:ext uri="{FF2B5EF4-FFF2-40B4-BE49-F238E27FC236}">
                <a16:creationId xmlns:a16="http://schemas.microsoft.com/office/drawing/2014/main" id="{9411B92B-04F8-250F-773A-E49E0F1B0226}"/>
              </a:ext>
            </a:extLst>
          </p:cNvPr>
          <p:cNvSpPr>
            <a:spLocks noGrp="1"/>
          </p:cNvSpPr>
          <p:nvPr>
            <p:ph type="body" sz="quarter" idx="12"/>
          </p:nvPr>
        </p:nvSpPr>
        <p:spPr>
          <a:xfrm>
            <a:off x="952500" y="2303930"/>
            <a:ext cx="4838700" cy="315915"/>
          </a:xfrm>
        </p:spPr>
        <p:txBody>
          <a:bodyPr/>
          <a:lstStyle/>
          <a:p>
            <a:r>
              <a:rPr lang="en-US" dirty="0">
                <a:solidFill>
                  <a:schemeClr val="accent3"/>
                </a:solidFill>
              </a:rPr>
              <a:t>Budget and Objective Round 5</a:t>
            </a:r>
          </a:p>
        </p:txBody>
      </p:sp>
      <p:sp>
        <p:nvSpPr>
          <p:cNvPr id="32" name="Text Placeholder 3">
            <a:extLst>
              <a:ext uri="{FF2B5EF4-FFF2-40B4-BE49-F238E27FC236}">
                <a16:creationId xmlns:a16="http://schemas.microsoft.com/office/drawing/2014/main" id="{CDEB99FC-3071-65F0-4E3D-E869D1E660EB}"/>
              </a:ext>
            </a:extLst>
          </p:cNvPr>
          <p:cNvSpPr>
            <a:spLocks noGrp="1"/>
          </p:cNvSpPr>
          <p:nvPr>
            <p:ph type="body" sz="quarter" idx="10"/>
          </p:nvPr>
        </p:nvSpPr>
        <p:spPr>
          <a:xfrm>
            <a:off x="952500" y="2656904"/>
            <a:ext cx="4106517" cy="1030514"/>
          </a:xfrm>
        </p:spPr>
        <p:txBody>
          <a:bodyPr>
            <a:normAutofit/>
          </a:bodyPr>
          <a:lstStyle/>
          <a:p>
            <a:r>
              <a:rPr lang="en-US" dirty="0"/>
              <a:t>- Budget: $10,500</a:t>
            </a:r>
            <a:endParaRPr lang="en-US" b="0" i="0" dirty="0">
              <a:solidFill>
                <a:srgbClr val="303030"/>
              </a:solidFill>
              <a:effectLst/>
              <a:latin typeface="Roboto" panose="02000000000000000000" pitchFamily="2" charset="0"/>
            </a:endParaRPr>
          </a:p>
          <a:p>
            <a:r>
              <a:rPr lang="en-US" dirty="0"/>
              <a:t>- Reach $15,000 in total revenue across your campaigns</a:t>
            </a:r>
          </a:p>
          <a:p>
            <a:pPr algn="l">
              <a:buFont typeface="Arial" panose="020B0604020202020204" pitchFamily="34" charset="0"/>
              <a:buChar char="•"/>
            </a:pPr>
            <a:endParaRPr lang="en-US" b="0" i="0" dirty="0">
              <a:solidFill>
                <a:srgbClr val="303030"/>
              </a:solidFill>
              <a:effectLst/>
              <a:latin typeface="Roboto" panose="02000000000000000000" pitchFamily="2" charset="0"/>
            </a:endParaRPr>
          </a:p>
          <a:p>
            <a:endParaRPr lang="en-US" dirty="0"/>
          </a:p>
        </p:txBody>
      </p:sp>
      <p:sp>
        <p:nvSpPr>
          <p:cNvPr id="33" name="Text Placeholder 4">
            <a:extLst>
              <a:ext uri="{FF2B5EF4-FFF2-40B4-BE49-F238E27FC236}">
                <a16:creationId xmlns:a16="http://schemas.microsoft.com/office/drawing/2014/main" id="{2975410C-DC5B-62BE-37C4-58A8E854E276}"/>
              </a:ext>
            </a:extLst>
          </p:cNvPr>
          <p:cNvSpPr>
            <a:spLocks noGrp="1"/>
          </p:cNvSpPr>
          <p:nvPr>
            <p:ph type="body" sz="quarter" idx="14"/>
          </p:nvPr>
        </p:nvSpPr>
        <p:spPr>
          <a:xfrm>
            <a:off x="964023" y="3675078"/>
            <a:ext cx="4838700" cy="315915"/>
          </a:xfrm>
        </p:spPr>
        <p:txBody>
          <a:bodyPr/>
          <a:lstStyle/>
          <a:p>
            <a:r>
              <a:rPr lang="en-US" dirty="0"/>
              <a:t>Key decisions#1</a:t>
            </a:r>
          </a:p>
        </p:txBody>
      </p:sp>
      <p:sp>
        <p:nvSpPr>
          <p:cNvPr id="7" name="Text Placeholder 9">
            <a:extLst>
              <a:ext uri="{FF2B5EF4-FFF2-40B4-BE49-F238E27FC236}">
                <a16:creationId xmlns:a16="http://schemas.microsoft.com/office/drawing/2014/main" id="{3BA418A5-3964-82C2-7E38-7C0DCEA46957}"/>
              </a:ext>
            </a:extLst>
          </p:cNvPr>
          <p:cNvSpPr txBox="1">
            <a:spLocks/>
          </p:cNvSpPr>
          <p:nvPr/>
        </p:nvSpPr>
        <p:spPr>
          <a:xfrm>
            <a:off x="6096000" y="3474798"/>
            <a:ext cx="4850223" cy="116099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Optimizing keyword lists of all campaign by selecting keyword that have CTR exceed than 4.5% and 20 keywords was the maximum per each campaign to maximize ROI.</a:t>
            </a:r>
          </a:p>
        </p:txBody>
      </p:sp>
      <p:sp>
        <p:nvSpPr>
          <p:cNvPr id="14" name="Text Placeholder 10">
            <a:extLst>
              <a:ext uri="{FF2B5EF4-FFF2-40B4-BE49-F238E27FC236}">
                <a16:creationId xmlns:a16="http://schemas.microsoft.com/office/drawing/2014/main" id="{8EBA5271-2F5D-8C16-811B-FA41FCEAFF69}"/>
              </a:ext>
            </a:extLst>
          </p:cNvPr>
          <p:cNvSpPr txBox="1">
            <a:spLocks/>
          </p:cNvSpPr>
          <p:nvPr/>
        </p:nvSpPr>
        <p:spPr>
          <a:xfrm>
            <a:off x="6096000" y="2275693"/>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decisions#2</a:t>
            </a:r>
          </a:p>
        </p:txBody>
      </p:sp>
      <p:sp>
        <p:nvSpPr>
          <p:cNvPr id="4" name="Text Placeholder 5">
            <a:extLst>
              <a:ext uri="{FF2B5EF4-FFF2-40B4-BE49-F238E27FC236}">
                <a16:creationId xmlns:a16="http://schemas.microsoft.com/office/drawing/2014/main" id="{E20952D7-8A3B-AE32-8410-A921A2C31F94}"/>
              </a:ext>
            </a:extLst>
          </p:cNvPr>
          <p:cNvSpPr txBox="1">
            <a:spLocks/>
          </p:cNvSpPr>
          <p:nvPr/>
        </p:nvSpPr>
        <p:spPr>
          <a:xfrm>
            <a:off x="952500" y="3990993"/>
            <a:ext cx="4838700" cy="195260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an analysis of the display Ad performance, it has been determined that the school campaign are not aligning with ROI goals. The impressions generated are considerably low and do not justify the associated costs. As a result, I decided to discontinue the school campaign of display ads in order to reallocate resources more efficiently.</a:t>
            </a:r>
          </a:p>
        </p:txBody>
      </p:sp>
      <p:sp>
        <p:nvSpPr>
          <p:cNvPr id="8" name="Text Placeholder 10">
            <a:extLst>
              <a:ext uri="{FF2B5EF4-FFF2-40B4-BE49-F238E27FC236}">
                <a16:creationId xmlns:a16="http://schemas.microsoft.com/office/drawing/2014/main" id="{57DE5F7C-2C11-5E58-2640-8A3DECB60077}"/>
              </a:ext>
            </a:extLst>
          </p:cNvPr>
          <p:cNvSpPr txBox="1">
            <a:spLocks/>
          </p:cNvSpPr>
          <p:nvPr/>
        </p:nvSpPr>
        <p:spPr>
          <a:xfrm>
            <a:off x="6096000" y="3117573"/>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decisions#3</a:t>
            </a:r>
          </a:p>
        </p:txBody>
      </p:sp>
      <p:sp>
        <p:nvSpPr>
          <p:cNvPr id="9" name="Text Placeholder 9">
            <a:extLst>
              <a:ext uri="{FF2B5EF4-FFF2-40B4-BE49-F238E27FC236}">
                <a16:creationId xmlns:a16="http://schemas.microsoft.com/office/drawing/2014/main" id="{A9930C14-8EBC-E0F8-A1A1-99E6E3B1FE55}"/>
              </a:ext>
            </a:extLst>
          </p:cNvPr>
          <p:cNvSpPr txBox="1">
            <a:spLocks/>
          </p:cNvSpPr>
          <p:nvPr/>
        </p:nvSpPr>
        <p:spPr>
          <a:xfrm>
            <a:off x="6096000" y="2619845"/>
            <a:ext cx="4106516" cy="4442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Optimizing Display Ads for three campaigns.</a:t>
            </a:r>
          </a:p>
        </p:txBody>
      </p:sp>
      <p:sp>
        <p:nvSpPr>
          <p:cNvPr id="12" name="Text Placeholder 10">
            <a:extLst>
              <a:ext uri="{FF2B5EF4-FFF2-40B4-BE49-F238E27FC236}">
                <a16:creationId xmlns:a16="http://schemas.microsoft.com/office/drawing/2014/main" id="{5D1135EA-2067-BE01-0B3A-ABAA52F12E5D}"/>
              </a:ext>
            </a:extLst>
          </p:cNvPr>
          <p:cNvSpPr txBox="1">
            <a:spLocks/>
          </p:cNvSpPr>
          <p:nvPr/>
        </p:nvSpPr>
        <p:spPr>
          <a:xfrm>
            <a:off x="6107523" y="4418522"/>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decisions#4</a:t>
            </a:r>
          </a:p>
        </p:txBody>
      </p:sp>
      <p:sp>
        <p:nvSpPr>
          <p:cNvPr id="13" name="Text Placeholder 9">
            <a:extLst>
              <a:ext uri="{FF2B5EF4-FFF2-40B4-BE49-F238E27FC236}">
                <a16:creationId xmlns:a16="http://schemas.microsoft.com/office/drawing/2014/main" id="{BB23DCE1-EBC6-0082-AE98-D559F34C592F}"/>
              </a:ext>
            </a:extLst>
          </p:cNvPr>
          <p:cNvSpPr txBox="1">
            <a:spLocks/>
          </p:cNvSpPr>
          <p:nvPr/>
        </p:nvSpPr>
        <p:spPr>
          <a:xfrm>
            <a:off x="6107523" y="4754911"/>
            <a:ext cx="4482548" cy="6634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75% of budget was allocated to Search Ads and 25% of budget was distributed to Display Ads.</a:t>
            </a:r>
          </a:p>
        </p:txBody>
      </p:sp>
    </p:spTree>
    <p:extLst>
      <p:ext uri="{BB962C8B-B14F-4D97-AF65-F5344CB8AC3E}">
        <p14:creationId xmlns:p14="http://schemas.microsoft.com/office/powerpoint/2010/main" val="3605764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6896099" y="808190"/>
            <a:ext cx="4903377" cy="2052829"/>
          </a:xfrm>
        </p:spPr>
        <p:txBody>
          <a:bodyPr anchor="b">
            <a:normAutofit/>
          </a:bodyPr>
          <a:lstStyle/>
          <a:p>
            <a:r>
              <a:rPr lang="en-US" sz="4100" dirty="0"/>
              <a:t>Round5 – </a:t>
            </a:r>
            <a:br>
              <a:rPr lang="en-US" sz="4100" dirty="0"/>
            </a:br>
            <a:r>
              <a:rPr lang="en-US" sz="4000" dirty="0"/>
              <a:t>Display Ads and Remarketing</a:t>
            </a:r>
            <a:endParaRPr lang="en-US" sz="4100" dirty="0"/>
          </a:p>
        </p:txBody>
      </p:sp>
      <p:sp>
        <p:nvSpPr>
          <p:cNvPr id="15" name="Subtitle 2">
            <a:extLst>
              <a:ext uri="{FF2B5EF4-FFF2-40B4-BE49-F238E27FC236}">
                <a16:creationId xmlns:a16="http://schemas.microsoft.com/office/drawing/2014/main" id="{F9508BA5-0135-C322-6834-4355E5E62924}"/>
              </a:ext>
            </a:extLst>
          </p:cNvPr>
          <p:cNvSpPr>
            <a:spLocks noGrp="1"/>
          </p:cNvSpPr>
          <p:nvPr>
            <p:ph type="subTitle" idx="1"/>
          </p:nvPr>
        </p:nvSpPr>
        <p:spPr>
          <a:xfrm>
            <a:off x="6896099" y="3761153"/>
            <a:ext cx="5066360" cy="2878186"/>
          </a:xfrm>
        </p:spPr>
        <p:txBody>
          <a:bodyPr>
            <a:noAutofit/>
          </a:bodyPr>
          <a:lstStyle/>
          <a:p>
            <a:r>
              <a:rPr lang="en-US" sz="2000" dirty="0">
                <a:solidFill>
                  <a:srgbClr val="374151"/>
                </a:solidFill>
                <a:latin typeface="Söhne"/>
              </a:rPr>
              <a:t>For Search Ad, all four campaigns had been consistently improved. </a:t>
            </a:r>
          </a:p>
          <a:p>
            <a:r>
              <a:rPr lang="en-US" sz="2000" dirty="0">
                <a:solidFill>
                  <a:srgbClr val="374151"/>
                </a:solidFill>
                <a:latin typeface="Söhne"/>
              </a:rPr>
              <a:t>For Display Ad, Despite observing a marginal decline in impressions across three display ad campaigns. As one can see a favorable improvement in the conversion rates. This highlight the importance of quality over quantity that emphasize the engaging with a responsive audience.</a:t>
            </a:r>
          </a:p>
        </p:txBody>
      </p:sp>
      <p:sp>
        <p:nvSpPr>
          <p:cNvPr id="17" name="Text Placeholder 4">
            <a:extLst>
              <a:ext uri="{FF2B5EF4-FFF2-40B4-BE49-F238E27FC236}">
                <a16:creationId xmlns:a16="http://schemas.microsoft.com/office/drawing/2014/main" id="{AE21CF85-34F8-FF8C-C075-00151717F9AD}"/>
              </a:ext>
            </a:extLst>
          </p:cNvPr>
          <p:cNvSpPr>
            <a:spLocks noGrp="1"/>
          </p:cNvSpPr>
          <p:nvPr>
            <p:ph type="body" sz="quarter" idx="11"/>
          </p:nvPr>
        </p:nvSpPr>
        <p:spPr>
          <a:xfrm>
            <a:off x="6896099" y="3278379"/>
            <a:ext cx="1810578" cy="400121"/>
          </a:xfrm>
        </p:spPr>
        <p:txBody>
          <a:bodyPr/>
          <a:lstStyle/>
          <a:p>
            <a:r>
              <a:rPr lang="en-US" b="1" dirty="0"/>
              <a:t>Analyze the result</a:t>
            </a:r>
          </a:p>
        </p:txBody>
      </p:sp>
      <p:sp>
        <p:nvSpPr>
          <p:cNvPr id="4" name="Slide Number Placeholder 3">
            <a:extLst>
              <a:ext uri="{FF2B5EF4-FFF2-40B4-BE49-F238E27FC236}">
                <a16:creationId xmlns:a16="http://schemas.microsoft.com/office/drawing/2014/main" id="{73D1E4C6-0B16-FEE9-62E5-8496274900C0}"/>
              </a:ext>
            </a:extLst>
          </p:cNvPr>
          <p:cNvSpPr>
            <a:spLocks/>
          </p:cNvSpPr>
          <p:nvPr/>
        </p:nvSpPr>
        <p:spPr>
          <a:xfrm>
            <a:off x="419209" y="4542374"/>
            <a:ext cx="277465" cy="131325"/>
          </a:xfrm>
          <a:prstGeom prst="rect">
            <a:avLst/>
          </a:prstGeom>
        </p:spPr>
        <p:txBody>
          <a:bodyPr/>
          <a:lstStyle/>
          <a:p>
            <a:pPr defTabSz="484632">
              <a:spcAft>
                <a:spcPts val="600"/>
              </a:spcAft>
            </a:pPr>
            <a:fld id="{294A09A9-5501-47C1-A89A-A340965A2BE2}" type="slidenum">
              <a:rPr lang="en-US" sz="954" kern="1200">
                <a:solidFill>
                  <a:schemeClr val="tx1"/>
                </a:solidFill>
                <a:latin typeface="+mn-lt"/>
                <a:ea typeface="+mn-ea"/>
                <a:cs typeface="+mn-cs"/>
              </a:rPr>
              <a:pPr defTabSz="484632">
                <a:spcAft>
                  <a:spcPts val="600"/>
                </a:spcAft>
              </a:pPr>
              <a:t>23</a:t>
            </a:fld>
            <a:endParaRPr lang="en-US">
              <a:latin typeface="+mn-lt"/>
            </a:endParaRPr>
          </a:p>
        </p:txBody>
      </p:sp>
      <p:sp>
        <p:nvSpPr>
          <p:cNvPr id="14" name="Text Placeholder 4">
            <a:extLst>
              <a:ext uri="{FF2B5EF4-FFF2-40B4-BE49-F238E27FC236}">
                <a16:creationId xmlns:a16="http://schemas.microsoft.com/office/drawing/2014/main" id="{3F4FDCAC-FE14-A5A6-5396-59418986496A}"/>
              </a:ext>
            </a:extLst>
          </p:cNvPr>
          <p:cNvSpPr txBox="1">
            <a:spLocks/>
          </p:cNvSpPr>
          <p:nvPr/>
        </p:nvSpPr>
        <p:spPr>
          <a:xfrm>
            <a:off x="234569" y="384636"/>
            <a:ext cx="3586892" cy="40012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Overall budget allocation and Revenue</a:t>
            </a:r>
          </a:p>
        </p:txBody>
      </p:sp>
      <p:sp>
        <p:nvSpPr>
          <p:cNvPr id="27" name="Text Placeholder 4">
            <a:extLst>
              <a:ext uri="{FF2B5EF4-FFF2-40B4-BE49-F238E27FC236}">
                <a16:creationId xmlns:a16="http://schemas.microsoft.com/office/drawing/2014/main" id="{2471576D-52E3-E154-5F83-BA2B5F036793}"/>
              </a:ext>
            </a:extLst>
          </p:cNvPr>
          <p:cNvSpPr txBox="1">
            <a:spLocks/>
          </p:cNvSpPr>
          <p:nvPr/>
        </p:nvSpPr>
        <p:spPr>
          <a:xfrm>
            <a:off x="234569" y="2557762"/>
            <a:ext cx="3586892" cy="40012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Display Ad results</a:t>
            </a:r>
          </a:p>
        </p:txBody>
      </p:sp>
      <p:pic>
        <p:nvPicPr>
          <p:cNvPr id="6" name="Picture 5" descr="A screenshot of a computer&#10;&#10;Description automatically generated">
            <a:extLst>
              <a:ext uri="{FF2B5EF4-FFF2-40B4-BE49-F238E27FC236}">
                <a16:creationId xmlns:a16="http://schemas.microsoft.com/office/drawing/2014/main" id="{BCE6A569-4764-041D-18AE-31CBE191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41" y="837498"/>
            <a:ext cx="6329461" cy="1489045"/>
          </a:xfrm>
          <a:prstGeom prst="rect">
            <a:avLst/>
          </a:prstGeom>
        </p:spPr>
      </p:pic>
      <p:pic>
        <p:nvPicPr>
          <p:cNvPr id="8" name="Picture 7" descr="A screenshot of a phone&#10;&#10;Description automatically generated">
            <a:extLst>
              <a:ext uri="{FF2B5EF4-FFF2-40B4-BE49-F238E27FC236}">
                <a16:creationId xmlns:a16="http://schemas.microsoft.com/office/drawing/2014/main" id="{15E206D0-7B05-78EA-182C-09FA1F66D1B9}"/>
              </a:ext>
            </a:extLst>
          </p:cNvPr>
          <p:cNvPicPr>
            <a:picLocks noChangeAspect="1"/>
          </p:cNvPicPr>
          <p:nvPr/>
        </p:nvPicPr>
        <p:blipFill rotWithShape="1">
          <a:blip r:embed="rId3">
            <a:extLst>
              <a:ext uri="{28A0092B-C50C-407E-A947-70E740481C1C}">
                <a14:useLocalDpi xmlns:a14="http://schemas.microsoft.com/office/drawing/2010/main" val="0"/>
              </a:ext>
            </a:extLst>
          </a:blip>
          <a:srcRect t="34692"/>
          <a:stretch/>
        </p:blipFill>
        <p:spPr>
          <a:xfrm>
            <a:off x="2024083" y="5021299"/>
            <a:ext cx="2663736" cy="1775052"/>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4E34B9EC-9122-141E-8EE2-3C1D4E1B4725}"/>
              </a:ext>
            </a:extLst>
          </p:cNvPr>
          <p:cNvPicPr>
            <a:picLocks noChangeAspect="1"/>
          </p:cNvPicPr>
          <p:nvPr/>
        </p:nvPicPr>
        <p:blipFill rotWithShape="1">
          <a:blip r:embed="rId4">
            <a:extLst>
              <a:ext uri="{28A0092B-C50C-407E-A947-70E740481C1C}">
                <a14:useLocalDpi xmlns:a14="http://schemas.microsoft.com/office/drawing/2010/main" val="0"/>
              </a:ext>
            </a:extLst>
          </a:blip>
          <a:srcRect t="32721"/>
          <a:stretch/>
        </p:blipFill>
        <p:spPr>
          <a:xfrm>
            <a:off x="3821461" y="3038349"/>
            <a:ext cx="2707993" cy="1867263"/>
          </a:xfrm>
          <a:prstGeom prst="rect">
            <a:avLst/>
          </a:prstGeom>
        </p:spPr>
      </p:pic>
      <p:pic>
        <p:nvPicPr>
          <p:cNvPr id="13" name="Picture 12" descr="A screenshot of a travel website&#10;&#10;Description automatically generated">
            <a:extLst>
              <a:ext uri="{FF2B5EF4-FFF2-40B4-BE49-F238E27FC236}">
                <a16:creationId xmlns:a16="http://schemas.microsoft.com/office/drawing/2014/main" id="{39F318B8-15C2-C390-4EBA-776604ECFA3E}"/>
              </a:ext>
            </a:extLst>
          </p:cNvPr>
          <p:cNvPicPr>
            <a:picLocks noChangeAspect="1"/>
          </p:cNvPicPr>
          <p:nvPr/>
        </p:nvPicPr>
        <p:blipFill rotWithShape="1">
          <a:blip r:embed="rId5">
            <a:extLst>
              <a:ext uri="{28A0092B-C50C-407E-A947-70E740481C1C}">
                <a14:useLocalDpi xmlns:a14="http://schemas.microsoft.com/office/drawing/2010/main" val="0"/>
              </a:ext>
            </a:extLst>
          </a:blip>
          <a:srcRect t="33035"/>
          <a:stretch/>
        </p:blipFill>
        <p:spPr>
          <a:xfrm>
            <a:off x="229541" y="3073084"/>
            <a:ext cx="2663736" cy="1832528"/>
          </a:xfrm>
          <a:prstGeom prst="rect">
            <a:avLst/>
          </a:prstGeom>
        </p:spPr>
      </p:pic>
    </p:spTree>
    <p:extLst>
      <p:ext uri="{BB962C8B-B14F-4D97-AF65-F5344CB8AC3E}">
        <p14:creationId xmlns:p14="http://schemas.microsoft.com/office/powerpoint/2010/main" val="3166099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964023" y="351322"/>
            <a:ext cx="10088290" cy="1315894"/>
          </a:xfrm>
        </p:spPr>
        <p:txBody>
          <a:bodyPr anchor="b">
            <a:normAutofit fontScale="90000"/>
          </a:bodyPr>
          <a:lstStyle/>
          <a:p>
            <a:r>
              <a:rPr lang="en-US" dirty="0"/>
              <a:t>Round6 – Optimize Display Ad Campaigns</a:t>
            </a:r>
            <a:br>
              <a:rPr lang="en-US" dirty="0"/>
            </a:br>
            <a:r>
              <a:rPr lang="en-US" dirty="0"/>
              <a:t>Key decisions </a:t>
            </a:r>
          </a:p>
        </p:txBody>
      </p:sp>
      <p:sp>
        <p:nvSpPr>
          <p:cNvPr id="31" name="Text Placeholder 2">
            <a:extLst>
              <a:ext uri="{FF2B5EF4-FFF2-40B4-BE49-F238E27FC236}">
                <a16:creationId xmlns:a16="http://schemas.microsoft.com/office/drawing/2014/main" id="{9411B92B-04F8-250F-773A-E49E0F1B0226}"/>
              </a:ext>
            </a:extLst>
          </p:cNvPr>
          <p:cNvSpPr>
            <a:spLocks noGrp="1"/>
          </p:cNvSpPr>
          <p:nvPr>
            <p:ph type="body" sz="quarter" idx="12"/>
          </p:nvPr>
        </p:nvSpPr>
        <p:spPr>
          <a:xfrm>
            <a:off x="952500" y="2303930"/>
            <a:ext cx="4838700" cy="315915"/>
          </a:xfrm>
        </p:spPr>
        <p:txBody>
          <a:bodyPr/>
          <a:lstStyle/>
          <a:p>
            <a:r>
              <a:rPr lang="en-US" dirty="0">
                <a:solidFill>
                  <a:schemeClr val="accent3"/>
                </a:solidFill>
              </a:rPr>
              <a:t>Budget and Objective Round 6</a:t>
            </a:r>
          </a:p>
        </p:txBody>
      </p:sp>
      <p:sp>
        <p:nvSpPr>
          <p:cNvPr id="32" name="Text Placeholder 3">
            <a:extLst>
              <a:ext uri="{FF2B5EF4-FFF2-40B4-BE49-F238E27FC236}">
                <a16:creationId xmlns:a16="http://schemas.microsoft.com/office/drawing/2014/main" id="{CDEB99FC-3071-65F0-4E3D-E869D1E660EB}"/>
              </a:ext>
            </a:extLst>
          </p:cNvPr>
          <p:cNvSpPr>
            <a:spLocks noGrp="1"/>
          </p:cNvSpPr>
          <p:nvPr>
            <p:ph type="body" sz="quarter" idx="10"/>
          </p:nvPr>
        </p:nvSpPr>
        <p:spPr>
          <a:xfrm>
            <a:off x="952500" y="2656904"/>
            <a:ext cx="4106517" cy="1030514"/>
          </a:xfrm>
        </p:spPr>
        <p:txBody>
          <a:bodyPr>
            <a:normAutofit/>
          </a:bodyPr>
          <a:lstStyle/>
          <a:p>
            <a:r>
              <a:rPr lang="en-US" dirty="0"/>
              <a:t>- Budget: $10,500</a:t>
            </a:r>
            <a:endParaRPr lang="en-US" b="0" i="0" dirty="0">
              <a:solidFill>
                <a:srgbClr val="303030"/>
              </a:solidFill>
              <a:effectLst/>
              <a:latin typeface="Roboto" panose="02000000000000000000" pitchFamily="2" charset="0"/>
            </a:endParaRPr>
          </a:p>
          <a:p>
            <a:r>
              <a:rPr lang="en-US" dirty="0"/>
              <a:t>- Reach $17,500 in total revenue across your campaigns</a:t>
            </a:r>
          </a:p>
          <a:p>
            <a:pPr algn="l">
              <a:buFont typeface="Arial" panose="020B0604020202020204" pitchFamily="34" charset="0"/>
              <a:buChar char="•"/>
            </a:pPr>
            <a:endParaRPr lang="en-US" b="0" i="0" dirty="0">
              <a:solidFill>
                <a:srgbClr val="303030"/>
              </a:solidFill>
              <a:effectLst/>
              <a:latin typeface="Roboto" panose="02000000000000000000" pitchFamily="2" charset="0"/>
            </a:endParaRPr>
          </a:p>
          <a:p>
            <a:endParaRPr lang="en-US" dirty="0"/>
          </a:p>
        </p:txBody>
      </p:sp>
      <p:sp>
        <p:nvSpPr>
          <p:cNvPr id="33" name="Text Placeholder 4">
            <a:extLst>
              <a:ext uri="{FF2B5EF4-FFF2-40B4-BE49-F238E27FC236}">
                <a16:creationId xmlns:a16="http://schemas.microsoft.com/office/drawing/2014/main" id="{2975410C-DC5B-62BE-37C4-58A8E854E276}"/>
              </a:ext>
            </a:extLst>
          </p:cNvPr>
          <p:cNvSpPr>
            <a:spLocks noGrp="1"/>
          </p:cNvSpPr>
          <p:nvPr>
            <p:ph type="body" sz="quarter" idx="14"/>
          </p:nvPr>
        </p:nvSpPr>
        <p:spPr>
          <a:xfrm>
            <a:off x="964023" y="3675078"/>
            <a:ext cx="4838700" cy="315915"/>
          </a:xfrm>
        </p:spPr>
        <p:txBody>
          <a:bodyPr/>
          <a:lstStyle/>
          <a:p>
            <a:r>
              <a:rPr lang="en-US" dirty="0"/>
              <a:t>Key decisions#1</a:t>
            </a:r>
          </a:p>
        </p:txBody>
      </p:sp>
      <p:sp>
        <p:nvSpPr>
          <p:cNvPr id="13" name="Text Placeholder 9">
            <a:extLst>
              <a:ext uri="{FF2B5EF4-FFF2-40B4-BE49-F238E27FC236}">
                <a16:creationId xmlns:a16="http://schemas.microsoft.com/office/drawing/2014/main" id="{BB23DCE1-EBC6-0082-AE98-D559F34C592F}"/>
              </a:ext>
            </a:extLst>
          </p:cNvPr>
          <p:cNvSpPr txBox="1">
            <a:spLocks/>
          </p:cNvSpPr>
          <p:nvPr/>
        </p:nvSpPr>
        <p:spPr>
          <a:xfrm>
            <a:off x="952500" y="3964258"/>
            <a:ext cx="4482548" cy="6634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- 70% of budget was allocated to Search Ads and - - 30% of budget was distributed to Display Ads.</a:t>
            </a:r>
          </a:p>
        </p:txBody>
      </p:sp>
      <p:sp>
        <p:nvSpPr>
          <p:cNvPr id="3" name="Text Placeholder 4">
            <a:extLst>
              <a:ext uri="{FF2B5EF4-FFF2-40B4-BE49-F238E27FC236}">
                <a16:creationId xmlns:a16="http://schemas.microsoft.com/office/drawing/2014/main" id="{2335DE58-3233-666A-C1E1-EFAD7ED3E882}"/>
              </a:ext>
            </a:extLst>
          </p:cNvPr>
          <p:cNvSpPr txBox="1">
            <a:spLocks/>
          </p:cNvSpPr>
          <p:nvPr/>
        </p:nvSpPr>
        <p:spPr>
          <a:xfrm>
            <a:off x="952500" y="4627707"/>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decisions#2</a:t>
            </a:r>
          </a:p>
        </p:txBody>
      </p:sp>
      <p:sp>
        <p:nvSpPr>
          <p:cNvPr id="5" name="Text Placeholder 9">
            <a:extLst>
              <a:ext uri="{FF2B5EF4-FFF2-40B4-BE49-F238E27FC236}">
                <a16:creationId xmlns:a16="http://schemas.microsoft.com/office/drawing/2014/main" id="{BE53CCAA-0C01-1911-9772-B39047FE03D6}"/>
              </a:ext>
            </a:extLst>
          </p:cNvPr>
          <p:cNvSpPr txBox="1">
            <a:spLocks/>
          </p:cNvSpPr>
          <p:nvPr/>
        </p:nvSpPr>
        <p:spPr>
          <a:xfrm>
            <a:off x="952499" y="4932351"/>
            <a:ext cx="4651511" cy="91848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Allocating the budget for all three campaigns of Display Ads in equality to test the result with the round 5.</a:t>
            </a:r>
          </a:p>
        </p:txBody>
      </p:sp>
      <p:sp>
        <p:nvSpPr>
          <p:cNvPr id="6" name="Text Placeholder 4">
            <a:extLst>
              <a:ext uri="{FF2B5EF4-FFF2-40B4-BE49-F238E27FC236}">
                <a16:creationId xmlns:a16="http://schemas.microsoft.com/office/drawing/2014/main" id="{B5F6F103-993D-C0E5-7BCD-0379BBD88CD4}"/>
              </a:ext>
            </a:extLst>
          </p:cNvPr>
          <p:cNvSpPr txBox="1">
            <a:spLocks/>
          </p:cNvSpPr>
          <p:nvPr/>
        </p:nvSpPr>
        <p:spPr>
          <a:xfrm>
            <a:off x="6400801" y="2280873"/>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decisions#3</a:t>
            </a:r>
          </a:p>
        </p:txBody>
      </p:sp>
      <p:sp>
        <p:nvSpPr>
          <p:cNvPr id="10" name="Text Placeholder 9">
            <a:extLst>
              <a:ext uri="{FF2B5EF4-FFF2-40B4-BE49-F238E27FC236}">
                <a16:creationId xmlns:a16="http://schemas.microsoft.com/office/drawing/2014/main" id="{F9F3B66A-F3B2-F145-9CD5-0010E438683A}"/>
              </a:ext>
            </a:extLst>
          </p:cNvPr>
          <p:cNvSpPr txBox="1">
            <a:spLocks/>
          </p:cNvSpPr>
          <p:nvPr/>
        </p:nvSpPr>
        <p:spPr>
          <a:xfrm>
            <a:off x="6389279" y="2673313"/>
            <a:ext cx="5655363" cy="3498888"/>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700" dirty="0"/>
              <a:t>Adjusting CPC by following these tactics:</a:t>
            </a:r>
          </a:p>
          <a:p>
            <a:pPr>
              <a:lnSpc>
                <a:spcPct val="110000"/>
              </a:lnSpc>
            </a:pPr>
            <a:r>
              <a:rPr lang="en-US" sz="1700" dirty="0"/>
              <a:t>- For Broad keywords, bids will set slightly below the suggestion.</a:t>
            </a:r>
          </a:p>
          <a:p>
            <a:pPr>
              <a:lnSpc>
                <a:spcPct val="110000"/>
              </a:lnSpc>
            </a:pPr>
            <a:r>
              <a:rPr lang="en-US" sz="1700" dirty="0"/>
              <a:t>- For Specific keywords, bids will set at the suggestion or slightly above for potential specific keywords for ROI purpose.</a:t>
            </a:r>
          </a:p>
          <a:p>
            <a:pPr>
              <a:lnSpc>
                <a:spcPct val="110000"/>
              </a:lnSpc>
            </a:pPr>
            <a:r>
              <a:rPr lang="en-US" sz="1700" dirty="0"/>
              <a:t>- For Low Competition keywords, bids will set slightly below the suggestion.</a:t>
            </a:r>
          </a:p>
          <a:p>
            <a:pPr>
              <a:lnSpc>
                <a:spcPct val="110000"/>
              </a:lnSpc>
            </a:pPr>
            <a:r>
              <a:rPr lang="en-US" sz="1700" dirty="0"/>
              <a:t>- For Medium Competition keywords, bids will set at the suggestion.</a:t>
            </a:r>
          </a:p>
          <a:p>
            <a:pPr>
              <a:lnSpc>
                <a:spcPct val="110000"/>
              </a:lnSpc>
            </a:pPr>
            <a:r>
              <a:rPr lang="en-US" sz="1700" dirty="0"/>
              <a:t>- For High Competition keywords, bids will set slightly above the suggestion.</a:t>
            </a:r>
          </a:p>
          <a:p>
            <a:pPr>
              <a:lnSpc>
                <a:spcPct val="110000"/>
              </a:lnSpc>
            </a:pPr>
            <a:endParaRPr lang="en-US" sz="1700" dirty="0"/>
          </a:p>
          <a:p>
            <a:pPr>
              <a:lnSpc>
                <a:spcPct val="110000"/>
              </a:lnSpc>
            </a:pPr>
            <a:endParaRPr lang="en-US" dirty="0"/>
          </a:p>
        </p:txBody>
      </p:sp>
    </p:spTree>
    <p:extLst>
      <p:ext uri="{BB962C8B-B14F-4D97-AF65-F5344CB8AC3E}">
        <p14:creationId xmlns:p14="http://schemas.microsoft.com/office/powerpoint/2010/main" val="1794362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6896099" y="808190"/>
            <a:ext cx="4903377" cy="2052829"/>
          </a:xfrm>
        </p:spPr>
        <p:txBody>
          <a:bodyPr anchor="b">
            <a:normAutofit/>
          </a:bodyPr>
          <a:lstStyle/>
          <a:p>
            <a:r>
              <a:rPr lang="en-US" sz="4000" dirty="0"/>
              <a:t>Round6 – </a:t>
            </a:r>
            <a:br>
              <a:rPr lang="en-US" sz="4000" dirty="0"/>
            </a:br>
            <a:r>
              <a:rPr lang="en-US" sz="4000" dirty="0"/>
              <a:t>Optimize Display </a:t>
            </a:r>
            <a:br>
              <a:rPr lang="en-US" sz="4000" dirty="0"/>
            </a:br>
            <a:r>
              <a:rPr lang="en-US" sz="4000" dirty="0"/>
              <a:t>Ad Campaigns</a:t>
            </a:r>
            <a:endParaRPr lang="en-US" sz="4100" dirty="0"/>
          </a:p>
        </p:txBody>
      </p:sp>
      <p:sp>
        <p:nvSpPr>
          <p:cNvPr id="15" name="Subtitle 2">
            <a:extLst>
              <a:ext uri="{FF2B5EF4-FFF2-40B4-BE49-F238E27FC236}">
                <a16:creationId xmlns:a16="http://schemas.microsoft.com/office/drawing/2014/main" id="{F9508BA5-0135-C322-6834-4355E5E62924}"/>
              </a:ext>
            </a:extLst>
          </p:cNvPr>
          <p:cNvSpPr>
            <a:spLocks noGrp="1"/>
          </p:cNvSpPr>
          <p:nvPr>
            <p:ph type="subTitle" idx="1"/>
          </p:nvPr>
        </p:nvSpPr>
        <p:spPr>
          <a:xfrm>
            <a:off x="6896099" y="3761153"/>
            <a:ext cx="5066360" cy="2878186"/>
          </a:xfrm>
        </p:spPr>
        <p:txBody>
          <a:bodyPr>
            <a:noAutofit/>
          </a:bodyPr>
          <a:lstStyle/>
          <a:p>
            <a:r>
              <a:rPr lang="en-US" sz="2000" dirty="0">
                <a:solidFill>
                  <a:srgbClr val="374151"/>
                </a:solidFill>
                <a:latin typeface="Söhne"/>
              </a:rPr>
              <a:t>For Search Ad, a slight reduction in revenue across all four campaigns due to marginally decrease the budget.</a:t>
            </a:r>
          </a:p>
          <a:p>
            <a:r>
              <a:rPr lang="en-US" sz="2000" dirty="0">
                <a:solidFill>
                  <a:srgbClr val="374151"/>
                </a:solidFill>
                <a:latin typeface="Söhne"/>
              </a:rPr>
              <a:t>For Display Ad, a significant increase in impressions for the Messenger Bag campaign, while the Duffle Bag campaign experienced a decline in impressions. However, the overall Display Ad campaigns show a slight improvement in terms of conversion rates.</a:t>
            </a:r>
          </a:p>
        </p:txBody>
      </p:sp>
      <p:sp>
        <p:nvSpPr>
          <p:cNvPr id="17" name="Text Placeholder 4">
            <a:extLst>
              <a:ext uri="{FF2B5EF4-FFF2-40B4-BE49-F238E27FC236}">
                <a16:creationId xmlns:a16="http://schemas.microsoft.com/office/drawing/2014/main" id="{AE21CF85-34F8-FF8C-C075-00151717F9AD}"/>
              </a:ext>
            </a:extLst>
          </p:cNvPr>
          <p:cNvSpPr>
            <a:spLocks noGrp="1"/>
          </p:cNvSpPr>
          <p:nvPr>
            <p:ph type="body" sz="quarter" idx="11"/>
          </p:nvPr>
        </p:nvSpPr>
        <p:spPr>
          <a:xfrm>
            <a:off x="6896099" y="3278379"/>
            <a:ext cx="1810578" cy="400121"/>
          </a:xfrm>
        </p:spPr>
        <p:txBody>
          <a:bodyPr/>
          <a:lstStyle/>
          <a:p>
            <a:r>
              <a:rPr lang="en-US" b="1" dirty="0"/>
              <a:t>Analyze the result</a:t>
            </a:r>
          </a:p>
        </p:txBody>
      </p:sp>
      <p:sp>
        <p:nvSpPr>
          <p:cNvPr id="4" name="Slide Number Placeholder 3">
            <a:extLst>
              <a:ext uri="{FF2B5EF4-FFF2-40B4-BE49-F238E27FC236}">
                <a16:creationId xmlns:a16="http://schemas.microsoft.com/office/drawing/2014/main" id="{73D1E4C6-0B16-FEE9-62E5-8496274900C0}"/>
              </a:ext>
            </a:extLst>
          </p:cNvPr>
          <p:cNvSpPr>
            <a:spLocks/>
          </p:cNvSpPr>
          <p:nvPr/>
        </p:nvSpPr>
        <p:spPr>
          <a:xfrm>
            <a:off x="419209" y="4542374"/>
            <a:ext cx="277465" cy="131325"/>
          </a:xfrm>
          <a:prstGeom prst="rect">
            <a:avLst/>
          </a:prstGeom>
        </p:spPr>
        <p:txBody>
          <a:bodyPr/>
          <a:lstStyle/>
          <a:p>
            <a:pPr defTabSz="484632">
              <a:spcAft>
                <a:spcPts val="600"/>
              </a:spcAft>
            </a:pPr>
            <a:fld id="{294A09A9-5501-47C1-A89A-A340965A2BE2}" type="slidenum">
              <a:rPr lang="en-US" sz="954" kern="1200">
                <a:solidFill>
                  <a:schemeClr val="tx1"/>
                </a:solidFill>
                <a:latin typeface="+mn-lt"/>
                <a:ea typeface="+mn-ea"/>
                <a:cs typeface="+mn-cs"/>
              </a:rPr>
              <a:pPr defTabSz="484632">
                <a:spcAft>
                  <a:spcPts val="600"/>
                </a:spcAft>
              </a:pPr>
              <a:t>25</a:t>
            </a:fld>
            <a:endParaRPr lang="en-US">
              <a:latin typeface="+mn-lt"/>
            </a:endParaRPr>
          </a:p>
        </p:txBody>
      </p:sp>
      <p:sp>
        <p:nvSpPr>
          <p:cNvPr id="14" name="Text Placeholder 4">
            <a:extLst>
              <a:ext uri="{FF2B5EF4-FFF2-40B4-BE49-F238E27FC236}">
                <a16:creationId xmlns:a16="http://schemas.microsoft.com/office/drawing/2014/main" id="{3F4FDCAC-FE14-A5A6-5396-59418986496A}"/>
              </a:ext>
            </a:extLst>
          </p:cNvPr>
          <p:cNvSpPr txBox="1">
            <a:spLocks/>
          </p:cNvSpPr>
          <p:nvPr/>
        </p:nvSpPr>
        <p:spPr>
          <a:xfrm>
            <a:off x="234569" y="384636"/>
            <a:ext cx="3586892" cy="40012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Overall budget allocation and Revenue</a:t>
            </a:r>
          </a:p>
        </p:txBody>
      </p:sp>
      <p:sp>
        <p:nvSpPr>
          <p:cNvPr id="27" name="Text Placeholder 4">
            <a:extLst>
              <a:ext uri="{FF2B5EF4-FFF2-40B4-BE49-F238E27FC236}">
                <a16:creationId xmlns:a16="http://schemas.microsoft.com/office/drawing/2014/main" id="{2471576D-52E3-E154-5F83-BA2B5F036793}"/>
              </a:ext>
            </a:extLst>
          </p:cNvPr>
          <p:cNvSpPr txBox="1">
            <a:spLocks/>
          </p:cNvSpPr>
          <p:nvPr/>
        </p:nvSpPr>
        <p:spPr>
          <a:xfrm>
            <a:off x="234569" y="2557762"/>
            <a:ext cx="3586892" cy="40012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Display Ad results</a:t>
            </a:r>
          </a:p>
        </p:txBody>
      </p:sp>
      <p:pic>
        <p:nvPicPr>
          <p:cNvPr id="5" name="Picture 4" descr="A screenshot of a computer&#10;&#10;Description automatically generated">
            <a:extLst>
              <a:ext uri="{FF2B5EF4-FFF2-40B4-BE49-F238E27FC236}">
                <a16:creationId xmlns:a16="http://schemas.microsoft.com/office/drawing/2014/main" id="{A07C3BFB-605F-2E05-2688-9835763E2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41" y="808190"/>
            <a:ext cx="6475910" cy="1561057"/>
          </a:xfrm>
          <a:prstGeom prst="rect">
            <a:avLst/>
          </a:prstGeom>
        </p:spPr>
      </p:pic>
      <p:pic>
        <p:nvPicPr>
          <p:cNvPr id="9" name="Picture 8" descr="A screenshot of a messenger&#10;&#10;Description automatically generated">
            <a:extLst>
              <a:ext uri="{FF2B5EF4-FFF2-40B4-BE49-F238E27FC236}">
                <a16:creationId xmlns:a16="http://schemas.microsoft.com/office/drawing/2014/main" id="{7E2635E3-FE0A-5B3B-A845-ECE0F19C7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7658" y="3055640"/>
            <a:ext cx="2787793" cy="1854295"/>
          </a:xfrm>
          <a:prstGeom prst="rect">
            <a:avLst/>
          </a:prstGeom>
        </p:spPr>
      </p:pic>
      <p:pic>
        <p:nvPicPr>
          <p:cNvPr id="12" name="Picture 11" descr="A screenshot of a phone&#10;&#10;Description automatically generated">
            <a:extLst>
              <a:ext uri="{FF2B5EF4-FFF2-40B4-BE49-F238E27FC236}">
                <a16:creationId xmlns:a16="http://schemas.microsoft.com/office/drawing/2014/main" id="{59EE3E28-9F90-D9AA-A5DD-8F86393D5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7625" y="4978916"/>
            <a:ext cx="2787793" cy="1866996"/>
          </a:xfrm>
          <a:prstGeom prst="rect">
            <a:avLst/>
          </a:prstGeom>
        </p:spPr>
      </p:pic>
      <p:pic>
        <p:nvPicPr>
          <p:cNvPr id="18" name="Picture 17" descr="A screenshot of a backpacking app&#10;&#10;Description automatically generated">
            <a:extLst>
              <a:ext uri="{FF2B5EF4-FFF2-40B4-BE49-F238E27FC236}">
                <a16:creationId xmlns:a16="http://schemas.microsoft.com/office/drawing/2014/main" id="{AAFDDDA9-12F6-2136-BD02-EA186452D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541" y="3044250"/>
            <a:ext cx="2806844" cy="1854295"/>
          </a:xfrm>
          <a:prstGeom prst="rect">
            <a:avLst/>
          </a:prstGeom>
        </p:spPr>
      </p:pic>
    </p:spTree>
    <p:extLst>
      <p:ext uri="{BB962C8B-B14F-4D97-AF65-F5344CB8AC3E}">
        <p14:creationId xmlns:p14="http://schemas.microsoft.com/office/powerpoint/2010/main" val="2956751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964023" y="351322"/>
            <a:ext cx="10088290" cy="1315894"/>
          </a:xfrm>
        </p:spPr>
        <p:txBody>
          <a:bodyPr anchor="b">
            <a:normAutofit fontScale="90000"/>
          </a:bodyPr>
          <a:lstStyle/>
          <a:p>
            <a:r>
              <a:rPr lang="en-US" dirty="0"/>
              <a:t>Round7 – Introduction to Shopping Ads</a:t>
            </a:r>
            <a:br>
              <a:rPr lang="en-US" dirty="0"/>
            </a:br>
            <a:r>
              <a:rPr lang="en-US" dirty="0"/>
              <a:t>Key decisions </a:t>
            </a:r>
          </a:p>
        </p:txBody>
      </p:sp>
      <p:sp>
        <p:nvSpPr>
          <p:cNvPr id="31" name="Text Placeholder 2">
            <a:extLst>
              <a:ext uri="{FF2B5EF4-FFF2-40B4-BE49-F238E27FC236}">
                <a16:creationId xmlns:a16="http://schemas.microsoft.com/office/drawing/2014/main" id="{9411B92B-04F8-250F-773A-E49E0F1B0226}"/>
              </a:ext>
            </a:extLst>
          </p:cNvPr>
          <p:cNvSpPr>
            <a:spLocks noGrp="1"/>
          </p:cNvSpPr>
          <p:nvPr>
            <p:ph type="body" sz="quarter" idx="12"/>
          </p:nvPr>
        </p:nvSpPr>
        <p:spPr>
          <a:xfrm>
            <a:off x="952500" y="2303930"/>
            <a:ext cx="4838700" cy="315915"/>
          </a:xfrm>
        </p:spPr>
        <p:txBody>
          <a:bodyPr/>
          <a:lstStyle/>
          <a:p>
            <a:r>
              <a:rPr lang="en-US" dirty="0">
                <a:solidFill>
                  <a:schemeClr val="accent3"/>
                </a:solidFill>
              </a:rPr>
              <a:t>Budget and Objective Round 7</a:t>
            </a:r>
          </a:p>
        </p:txBody>
      </p:sp>
      <p:sp>
        <p:nvSpPr>
          <p:cNvPr id="32" name="Text Placeholder 3">
            <a:extLst>
              <a:ext uri="{FF2B5EF4-FFF2-40B4-BE49-F238E27FC236}">
                <a16:creationId xmlns:a16="http://schemas.microsoft.com/office/drawing/2014/main" id="{CDEB99FC-3071-65F0-4E3D-E869D1E660EB}"/>
              </a:ext>
            </a:extLst>
          </p:cNvPr>
          <p:cNvSpPr>
            <a:spLocks noGrp="1"/>
          </p:cNvSpPr>
          <p:nvPr>
            <p:ph type="body" sz="quarter" idx="10"/>
          </p:nvPr>
        </p:nvSpPr>
        <p:spPr>
          <a:xfrm>
            <a:off x="952500" y="2656904"/>
            <a:ext cx="4106517" cy="1030514"/>
          </a:xfrm>
        </p:spPr>
        <p:txBody>
          <a:bodyPr>
            <a:normAutofit/>
          </a:bodyPr>
          <a:lstStyle/>
          <a:p>
            <a:r>
              <a:rPr lang="en-US" dirty="0"/>
              <a:t>- Budget: $14,850</a:t>
            </a:r>
            <a:endParaRPr lang="en-US" b="0" i="0" dirty="0">
              <a:solidFill>
                <a:srgbClr val="303030"/>
              </a:solidFill>
              <a:effectLst/>
              <a:latin typeface="Roboto" panose="02000000000000000000" pitchFamily="2" charset="0"/>
            </a:endParaRPr>
          </a:p>
          <a:p>
            <a:r>
              <a:rPr lang="en-US" dirty="0"/>
              <a:t>- Reach $20,000 in total revenue across your campaigns</a:t>
            </a:r>
          </a:p>
          <a:p>
            <a:pPr algn="l">
              <a:buFont typeface="Arial" panose="020B0604020202020204" pitchFamily="34" charset="0"/>
              <a:buChar char="•"/>
            </a:pPr>
            <a:endParaRPr lang="en-US" b="0" i="0" dirty="0">
              <a:solidFill>
                <a:srgbClr val="303030"/>
              </a:solidFill>
              <a:effectLst/>
              <a:latin typeface="Roboto" panose="02000000000000000000" pitchFamily="2" charset="0"/>
            </a:endParaRPr>
          </a:p>
          <a:p>
            <a:endParaRPr lang="en-US" dirty="0"/>
          </a:p>
        </p:txBody>
      </p:sp>
      <p:sp>
        <p:nvSpPr>
          <p:cNvPr id="33" name="Text Placeholder 4">
            <a:extLst>
              <a:ext uri="{FF2B5EF4-FFF2-40B4-BE49-F238E27FC236}">
                <a16:creationId xmlns:a16="http://schemas.microsoft.com/office/drawing/2014/main" id="{2975410C-DC5B-62BE-37C4-58A8E854E276}"/>
              </a:ext>
            </a:extLst>
          </p:cNvPr>
          <p:cNvSpPr>
            <a:spLocks noGrp="1"/>
          </p:cNvSpPr>
          <p:nvPr>
            <p:ph type="body" sz="quarter" idx="14"/>
          </p:nvPr>
        </p:nvSpPr>
        <p:spPr>
          <a:xfrm>
            <a:off x="964023" y="3675078"/>
            <a:ext cx="4838700" cy="315915"/>
          </a:xfrm>
        </p:spPr>
        <p:txBody>
          <a:bodyPr/>
          <a:lstStyle/>
          <a:p>
            <a:r>
              <a:rPr lang="en-US" dirty="0"/>
              <a:t>Key decisions#1</a:t>
            </a:r>
          </a:p>
        </p:txBody>
      </p:sp>
      <p:sp>
        <p:nvSpPr>
          <p:cNvPr id="13" name="Text Placeholder 9">
            <a:extLst>
              <a:ext uri="{FF2B5EF4-FFF2-40B4-BE49-F238E27FC236}">
                <a16:creationId xmlns:a16="http://schemas.microsoft.com/office/drawing/2014/main" id="{BB23DCE1-EBC6-0082-AE98-D559F34C592F}"/>
              </a:ext>
            </a:extLst>
          </p:cNvPr>
          <p:cNvSpPr txBox="1">
            <a:spLocks/>
          </p:cNvSpPr>
          <p:nvPr/>
        </p:nvSpPr>
        <p:spPr>
          <a:xfrm>
            <a:off x="952500" y="3964258"/>
            <a:ext cx="4712804" cy="12537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- 50% of budget was allocated to Search Ads </a:t>
            </a:r>
          </a:p>
          <a:p>
            <a:pPr>
              <a:lnSpc>
                <a:spcPct val="110000"/>
              </a:lnSpc>
            </a:pPr>
            <a:r>
              <a:rPr lang="en-US" dirty="0"/>
              <a:t>- 30% of budget was distributed to Display Ads.  </a:t>
            </a:r>
          </a:p>
          <a:p>
            <a:pPr>
              <a:lnSpc>
                <a:spcPct val="110000"/>
              </a:lnSpc>
            </a:pPr>
            <a:r>
              <a:rPr lang="en-US" dirty="0"/>
              <a:t>- 20% of budget was distributed to Shopping Ads.</a:t>
            </a:r>
          </a:p>
        </p:txBody>
      </p:sp>
      <p:sp>
        <p:nvSpPr>
          <p:cNvPr id="3" name="Text Placeholder 4">
            <a:extLst>
              <a:ext uri="{FF2B5EF4-FFF2-40B4-BE49-F238E27FC236}">
                <a16:creationId xmlns:a16="http://schemas.microsoft.com/office/drawing/2014/main" id="{2335DE58-3233-666A-C1E1-EFAD7ED3E882}"/>
              </a:ext>
            </a:extLst>
          </p:cNvPr>
          <p:cNvSpPr txBox="1">
            <a:spLocks/>
          </p:cNvSpPr>
          <p:nvPr/>
        </p:nvSpPr>
        <p:spPr>
          <a:xfrm>
            <a:off x="6304724" y="2303930"/>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decisions#3</a:t>
            </a:r>
          </a:p>
        </p:txBody>
      </p:sp>
      <p:sp>
        <p:nvSpPr>
          <p:cNvPr id="5" name="Text Placeholder 9">
            <a:extLst>
              <a:ext uri="{FF2B5EF4-FFF2-40B4-BE49-F238E27FC236}">
                <a16:creationId xmlns:a16="http://schemas.microsoft.com/office/drawing/2014/main" id="{BE53CCAA-0C01-1911-9772-B39047FE03D6}"/>
              </a:ext>
            </a:extLst>
          </p:cNvPr>
          <p:cNvSpPr txBox="1">
            <a:spLocks/>
          </p:cNvSpPr>
          <p:nvPr/>
        </p:nvSpPr>
        <p:spPr>
          <a:xfrm>
            <a:off x="6304724" y="2629710"/>
            <a:ext cx="4482548" cy="148042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Adjusting the keywords and choose negative keywords that are a wider range of related terms such as backpack and excluding terms that are not relevant to specific products such as duffel bag with wheels.</a:t>
            </a:r>
          </a:p>
          <a:p>
            <a:pPr>
              <a:lnSpc>
                <a:spcPct val="110000"/>
              </a:lnSpc>
            </a:pPr>
            <a:endParaRPr lang="en-US" dirty="0"/>
          </a:p>
        </p:txBody>
      </p:sp>
      <p:sp>
        <p:nvSpPr>
          <p:cNvPr id="4" name="Text Placeholder 4">
            <a:extLst>
              <a:ext uri="{FF2B5EF4-FFF2-40B4-BE49-F238E27FC236}">
                <a16:creationId xmlns:a16="http://schemas.microsoft.com/office/drawing/2014/main" id="{D662DD0A-8E3F-C897-C8C5-EC9E26832AB2}"/>
              </a:ext>
            </a:extLst>
          </p:cNvPr>
          <p:cNvSpPr txBox="1">
            <a:spLocks/>
          </p:cNvSpPr>
          <p:nvPr/>
        </p:nvSpPr>
        <p:spPr>
          <a:xfrm>
            <a:off x="964023" y="5178968"/>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decisions#2</a:t>
            </a:r>
          </a:p>
        </p:txBody>
      </p:sp>
      <p:sp>
        <p:nvSpPr>
          <p:cNvPr id="7" name="Text Placeholder 9">
            <a:extLst>
              <a:ext uri="{FF2B5EF4-FFF2-40B4-BE49-F238E27FC236}">
                <a16:creationId xmlns:a16="http://schemas.microsoft.com/office/drawing/2014/main" id="{5062964F-7191-C1EC-1A66-D9EF4F612342}"/>
              </a:ext>
            </a:extLst>
          </p:cNvPr>
          <p:cNvSpPr txBox="1">
            <a:spLocks/>
          </p:cNvSpPr>
          <p:nvPr/>
        </p:nvSpPr>
        <p:spPr>
          <a:xfrm>
            <a:off x="964023" y="5550748"/>
            <a:ext cx="4482548" cy="315915"/>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Creating a shopping Ads</a:t>
            </a:r>
          </a:p>
          <a:p>
            <a:pPr>
              <a:lnSpc>
                <a:spcPct val="110000"/>
              </a:lnSpc>
            </a:pPr>
            <a:endParaRPr lang="en-US" dirty="0"/>
          </a:p>
        </p:txBody>
      </p:sp>
      <p:sp>
        <p:nvSpPr>
          <p:cNvPr id="8" name="Text Placeholder 4">
            <a:extLst>
              <a:ext uri="{FF2B5EF4-FFF2-40B4-BE49-F238E27FC236}">
                <a16:creationId xmlns:a16="http://schemas.microsoft.com/office/drawing/2014/main" id="{FC114C60-3494-811C-41FB-F2F0D28E81F6}"/>
              </a:ext>
            </a:extLst>
          </p:cNvPr>
          <p:cNvSpPr txBox="1">
            <a:spLocks/>
          </p:cNvSpPr>
          <p:nvPr/>
        </p:nvSpPr>
        <p:spPr>
          <a:xfrm>
            <a:off x="6304724" y="4080198"/>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decisions#4</a:t>
            </a:r>
          </a:p>
        </p:txBody>
      </p:sp>
      <p:sp>
        <p:nvSpPr>
          <p:cNvPr id="10" name="Text Placeholder 9">
            <a:extLst>
              <a:ext uri="{FF2B5EF4-FFF2-40B4-BE49-F238E27FC236}">
                <a16:creationId xmlns:a16="http://schemas.microsoft.com/office/drawing/2014/main" id="{9A3B541B-500C-B7AA-0A26-E47E77BDB3CC}"/>
              </a:ext>
            </a:extLst>
          </p:cNvPr>
          <p:cNvSpPr txBox="1">
            <a:spLocks/>
          </p:cNvSpPr>
          <p:nvPr/>
        </p:nvSpPr>
        <p:spPr>
          <a:xfrm>
            <a:off x="6304724" y="4396113"/>
            <a:ext cx="4482548" cy="1480421"/>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spcAft>
                <a:spcPts val="800"/>
              </a:spcAft>
            </a:pPr>
            <a:r>
              <a:rPr lang="en-US" dirty="0"/>
              <a:t>Analyzing the ad totals of report keyword that has high conversion and add specific key words into the keyword list. The specific keywords of selection include the number of clicks above 50 and conversion is greater than 2.</a:t>
            </a:r>
          </a:p>
          <a:p>
            <a:pPr>
              <a:lnSpc>
                <a:spcPct val="110000"/>
              </a:lnSpc>
            </a:pPr>
            <a:endParaRPr lang="en-US" dirty="0"/>
          </a:p>
        </p:txBody>
      </p:sp>
    </p:spTree>
    <p:extLst>
      <p:ext uri="{BB962C8B-B14F-4D97-AF65-F5344CB8AC3E}">
        <p14:creationId xmlns:p14="http://schemas.microsoft.com/office/powerpoint/2010/main" val="1667708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6896099" y="1430801"/>
            <a:ext cx="4903377" cy="2107530"/>
          </a:xfrm>
        </p:spPr>
        <p:txBody>
          <a:bodyPr anchor="b">
            <a:normAutofit fontScale="90000"/>
          </a:bodyPr>
          <a:lstStyle/>
          <a:p>
            <a:r>
              <a:rPr lang="en-US" sz="4000" dirty="0"/>
              <a:t>Round7 – </a:t>
            </a:r>
            <a:br>
              <a:rPr lang="en-US" sz="4000" dirty="0"/>
            </a:br>
            <a:r>
              <a:rPr lang="en-US" sz="4000" dirty="0"/>
              <a:t>Introduction to Shopping Ads</a:t>
            </a:r>
            <a:br>
              <a:rPr lang="en-US" sz="4000" dirty="0"/>
            </a:br>
            <a:endParaRPr lang="en-US" sz="4000" dirty="0"/>
          </a:p>
        </p:txBody>
      </p:sp>
      <p:sp>
        <p:nvSpPr>
          <p:cNvPr id="15" name="Subtitle 2">
            <a:extLst>
              <a:ext uri="{FF2B5EF4-FFF2-40B4-BE49-F238E27FC236}">
                <a16:creationId xmlns:a16="http://schemas.microsoft.com/office/drawing/2014/main" id="{F9508BA5-0135-C322-6834-4355E5E62924}"/>
              </a:ext>
            </a:extLst>
          </p:cNvPr>
          <p:cNvSpPr>
            <a:spLocks noGrp="1"/>
          </p:cNvSpPr>
          <p:nvPr>
            <p:ph type="subTitle" idx="1"/>
          </p:nvPr>
        </p:nvSpPr>
        <p:spPr>
          <a:xfrm>
            <a:off x="6896099" y="3761153"/>
            <a:ext cx="5066360" cy="2878186"/>
          </a:xfrm>
        </p:spPr>
        <p:txBody>
          <a:bodyPr>
            <a:noAutofit/>
          </a:bodyPr>
          <a:lstStyle/>
          <a:p>
            <a:r>
              <a:rPr lang="en-US" sz="2000" dirty="0">
                <a:solidFill>
                  <a:srgbClr val="374151"/>
                </a:solidFill>
                <a:latin typeface="Söhne"/>
              </a:rPr>
              <a:t>For Search Ad, the revenue remains consistent with the results from round 6 across all four campaigns. </a:t>
            </a:r>
          </a:p>
          <a:p>
            <a:r>
              <a:rPr lang="en-US" sz="2000" dirty="0">
                <a:solidFill>
                  <a:srgbClr val="374151"/>
                </a:solidFill>
                <a:latin typeface="Söhne"/>
              </a:rPr>
              <a:t>For Display Ad, there has been a substantial increase in impressions across all three campaigns and slightly expand in conversion rates. </a:t>
            </a:r>
          </a:p>
          <a:p>
            <a:r>
              <a:rPr lang="en-US" sz="2000" dirty="0">
                <a:solidFill>
                  <a:srgbClr val="374151"/>
                </a:solidFill>
                <a:latin typeface="Söhne"/>
              </a:rPr>
              <a:t>For Shopping Ad, it generated a profit margin to $3,300 </a:t>
            </a:r>
          </a:p>
        </p:txBody>
      </p:sp>
      <p:sp>
        <p:nvSpPr>
          <p:cNvPr id="17" name="Text Placeholder 4">
            <a:extLst>
              <a:ext uri="{FF2B5EF4-FFF2-40B4-BE49-F238E27FC236}">
                <a16:creationId xmlns:a16="http://schemas.microsoft.com/office/drawing/2014/main" id="{AE21CF85-34F8-FF8C-C075-00151717F9AD}"/>
              </a:ext>
            </a:extLst>
          </p:cNvPr>
          <p:cNvSpPr>
            <a:spLocks noGrp="1"/>
          </p:cNvSpPr>
          <p:nvPr>
            <p:ph type="body" sz="quarter" idx="11"/>
          </p:nvPr>
        </p:nvSpPr>
        <p:spPr>
          <a:xfrm>
            <a:off x="6896099" y="3278379"/>
            <a:ext cx="1810578" cy="400121"/>
          </a:xfrm>
        </p:spPr>
        <p:txBody>
          <a:bodyPr/>
          <a:lstStyle/>
          <a:p>
            <a:r>
              <a:rPr lang="en-US" b="1" dirty="0"/>
              <a:t>Analyze the result</a:t>
            </a:r>
          </a:p>
        </p:txBody>
      </p:sp>
      <p:sp>
        <p:nvSpPr>
          <p:cNvPr id="4" name="Slide Number Placeholder 3">
            <a:extLst>
              <a:ext uri="{FF2B5EF4-FFF2-40B4-BE49-F238E27FC236}">
                <a16:creationId xmlns:a16="http://schemas.microsoft.com/office/drawing/2014/main" id="{73D1E4C6-0B16-FEE9-62E5-8496274900C0}"/>
              </a:ext>
            </a:extLst>
          </p:cNvPr>
          <p:cNvSpPr>
            <a:spLocks/>
          </p:cNvSpPr>
          <p:nvPr/>
        </p:nvSpPr>
        <p:spPr>
          <a:xfrm>
            <a:off x="419209" y="4542374"/>
            <a:ext cx="277465" cy="131325"/>
          </a:xfrm>
          <a:prstGeom prst="rect">
            <a:avLst/>
          </a:prstGeom>
        </p:spPr>
        <p:txBody>
          <a:bodyPr/>
          <a:lstStyle/>
          <a:p>
            <a:pPr defTabSz="484632">
              <a:spcAft>
                <a:spcPts val="600"/>
              </a:spcAft>
            </a:pPr>
            <a:fld id="{294A09A9-5501-47C1-A89A-A340965A2BE2}" type="slidenum">
              <a:rPr lang="en-US" sz="954" kern="1200">
                <a:solidFill>
                  <a:schemeClr val="tx1"/>
                </a:solidFill>
                <a:latin typeface="+mn-lt"/>
                <a:ea typeface="+mn-ea"/>
                <a:cs typeface="+mn-cs"/>
              </a:rPr>
              <a:pPr defTabSz="484632">
                <a:spcAft>
                  <a:spcPts val="600"/>
                </a:spcAft>
              </a:pPr>
              <a:t>27</a:t>
            </a:fld>
            <a:endParaRPr lang="en-US">
              <a:latin typeface="+mn-lt"/>
            </a:endParaRPr>
          </a:p>
        </p:txBody>
      </p:sp>
      <p:sp>
        <p:nvSpPr>
          <p:cNvPr id="14" name="Text Placeholder 4">
            <a:extLst>
              <a:ext uri="{FF2B5EF4-FFF2-40B4-BE49-F238E27FC236}">
                <a16:creationId xmlns:a16="http://schemas.microsoft.com/office/drawing/2014/main" id="{3F4FDCAC-FE14-A5A6-5396-59418986496A}"/>
              </a:ext>
            </a:extLst>
          </p:cNvPr>
          <p:cNvSpPr txBox="1">
            <a:spLocks/>
          </p:cNvSpPr>
          <p:nvPr/>
        </p:nvSpPr>
        <p:spPr>
          <a:xfrm>
            <a:off x="234569" y="384636"/>
            <a:ext cx="3586892" cy="40012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Overall budget allocation and Revenue</a:t>
            </a:r>
          </a:p>
        </p:txBody>
      </p:sp>
      <p:sp>
        <p:nvSpPr>
          <p:cNvPr id="27" name="Text Placeholder 4">
            <a:extLst>
              <a:ext uri="{FF2B5EF4-FFF2-40B4-BE49-F238E27FC236}">
                <a16:creationId xmlns:a16="http://schemas.microsoft.com/office/drawing/2014/main" id="{2471576D-52E3-E154-5F83-BA2B5F036793}"/>
              </a:ext>
            </a:extLst>
          </p:cNvPr>
          <p:cNvSpPr txBox="1">
            <a:spLocks/>
          </p:cNvSpPr>
          <p:nvPr/>
        </p:nvSpPr>
        <p:spPr>
          <a:xfrm>
            <a:off x="229541" y="4407975"/>
            <a:ext cx="3586892" cy="40012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Display Ad results</a:t>
            </a:r>
          </a:p>
        </p:txBody>
      </p:sp>
      <p:pic>
        <p:nvPicPr>
          <p:cNvPr id="11" name="Picture 10" descr="A screenshot of a computer&#10;&#10;Description automatically generated">
            <a:extLst>
              <a:ext uri="{FF2B5EF4-FFF2-40B4-BE49-F238E27FC236}">
                <a16:creationId xmlns:a16="http://schemas.microsoft.com/office/drawing/2014/main" id="{46CC3B75-00AA-0E2A-6D44-631F754BB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41" y="4971929"/>
            <a:ext cx="6516437" cy="1426507"/>
          </a:xfrm>
          <a:prstGeom prst="rect">
            <a:avLst/>
          </a:prstGeom>
        </p:spPr>
      </p:pic>
      <p:pic>
        <p:nvPicPr>
          <p:cNvPr id="22" name="Picture 21" descr="A screenshot of a computer&#10;&#10;Description automatically generated">
            <a:extLst>
              <a:ext uri="{FF2B5EF4-FFF2-40B4-BE49-F238E27FC236}">
                <a16:creationId xmlns:a16="http://schemas.microsoft.com/office/drawing/2014/main" id="{A0582942-9EFA-A352-6A54-48D777F36AE6}"/>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a:stretch/>
        </p:blipFill>
        <p:spPr>
          <a:xfrm>
            <a:off x="696673" y="808190"/>
            <a:ext cx="5832775" cy="1771741"/>
          </a:xfrm>
          <a:prstGeom prst="rect">
            <a:avLst/>
          </a:prstGeom>
        </p:spPr>
      </p:pic>
      <p:pic>
        <p:nvPicPr>
          <p:cNvPr id="24" name="Picture 23" descr="A screenshot of a computer&#10;&#10;Description automatically generated">
            <a:extLst>
              <a:ext uri="{FF2B5EF4-FFF2-40B4-BE49-F238E27FC236}">
                <a16:creationId xmlns:a16="http://schemas.microsoft.com/office/drawing/2014/main" id="{DEC0A91E-EC65-B4FA-1718-C3F644CB6DDA}"/>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a:stretch/>
        </p:blipFill>
        <p:spPr>
          <a:xfrm>
            <a:off x="696673" y="2714330"/>
            <a:ext cx="5832775" cy="1771741"/>
          </a:xfrm>
          <a:prstGeom prst="rect">
            <a:avLst/>
          </a:prstGeom>
        </p:spPr>
      </p:pic>
    </p:spTree>
    <p:extLst>
      <p:ext uri="{BB962C8B-B14F-4D97-AF65-F5344CB8AC3E}">
        <p14:creationId xmlns:p14="http://schemas.microsoft.com/office/powerpoint/2010/main" val="2566191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964023" y="351322"/>
            <a:ext cx="10088290" cy="1315894"/>
          </a:xfrm>
        </p:spPr>
        <p:txBody>
          <a:bodyPr anchor="b">
            <a:normAutofit/>
          </a:bodyPr>
          <a:lstStyle/>
          <a:p>
            <a:r>
              <a:rPr lang="en-US" dirty="0"/>
              <a:t>Round8 – Shopping Ads Practice</a:t>
            </a:r>
            <a:br>
              <a:rPr lang="en-US" b="1" i="0" dirty="0">
                <a:solidFill>
                  <a:srgbClr val="000000"/>
                </a:solidFill>
                <a:effectLst/>
                <a:latin typeface="Roboto" panose="02000000000000000000" pitchFamily="2" charset="0"/>
              </a:rPr>
            </a:br>
            <a:r>
              <a:rPr lang="en-US" dirty="0"/>
              <a:t>Key decisions </a:t>
            </a:r>
          </a:p>
        </p:txBody>
      </p:sp>
      <p:sp>
        <p:nvSpPr>
          <p:cNvPr id="31" name="Text Placeholder 2">
            <a:extLst>
              <a:ext uri="{FF2B5EF4-FFF2-40B4-BE49-F238E27FC236}">
                <a16:creationId xmlns:a16="http://schemas.microsoft.com/office/drawing/2014/main" id="{9411B92B-04F8-250F-773A-E49E0F1B0226}"/>
              </a:ext>
            </a:extLst>
          </p:cNvPr>
          <p:cNvSpPr>
            <a:spLocks noGrp="1"/>
          </p:cNvSpPr>
          <p:nvPr>
            <p:ph type="body" sz="quarter" idx="12"/>
          </p:nvPr>
        </p:nvSpPr>
        <p:spPr>
          <a:xfrm>
            <a:off x="952500" y="2303930"/>
            <a:ext cx="4838700" cy="315915"/>
          </a:xfrm>
        </p:spPr>
        <p:txBody>
          <a:bodyPr/>
          <a:lstStyle/>
          <a:p>
            <a:r>
              <a:rPr lang="en-US" dirty="0">
                <a:solidFill>
                  <a:schemeClr val="accent3"/>
                </a:solidFill>
              </a:rPr>
              <a:t>Budget and Objective Round 8</a:t>
            </a:r>
          </a:p>
        </p:txBody>
      </p:sp>
      <p:sp>
        <p:nvSpPr>
          <p:cNvPr id="32" name="Text Placeholder 3">
            <a:extLst>
              <a:ext uri="{FF2B5EF4-FFF2-40B4-BE49-F238E27FC236}">
                <a16:creationId xmlns:a16="http://schemas.microsoft.com/office/drawing/2014/main" id="{CDEB99FC-3071-65F0-4E3D-E869D1E660EB}"/>
              </a:ext>
            </a:extLst>
          </p:cNvPr>
          <p:cNvSpPr>
            <a:spLocks noGrp="1"/>
          </p:cNvSpPr>
          <p:nvPr>
            <p:ph type="body" sz="quarter" idx="10"/>
          </p:nvPr>
        </p:nvSpPr>
        <p:spPr>
          <a:xfrm>
            <a:off x="952500" y="2656904"/>
            <a:ext cx="4106517" cy="1030514"/>
          </a:xfrm>
        </p:spPr>
        <p:txBody>
          <a:bodyPr>
            <a:normAutofit/>
          </a:bodyPr>
          <a:lstStyle/>
          <a:p>
            <a:r>
              <a:rPr lang="en-US" dirty="0"/>
              <a:t>- Budget: $14,850</a:t>
            </a:r>
            <a:endParaRPr lang="en-US" b="0" i="0" dirty="0">
              <a:solidFill>
                <a:srgbClr val="303030"/>
              </a:solidFill>
              <a:effectLst/>
              <a:latin typeface="Roboto" panose="02000000000000000000" pitchFamily="2" charset="0"/>
            </a:endParaRPr>
          </a:p>
          <a:p>
            <a:r>
              <a:rPr lang="en-US" dirty="0"/>
              <a:t>- Reach $25,000 in total revenue across your campaigns</a:t>
            </a:r>
          </a:p>
          <a:p>
            <a:pPr algn="l">
              <a:buFont typeface="Arial" panose="020B0604020202020204" pitchFamily="34" charset="0"/>
              <a:buChar char="•"/>
            </a:pPr>
            <a:endParaRPr lang="en-US" b="0" i="0" dirty="0">
              <a:solidFill>
                <a:srgbClr val="303030"/>
              </a:solidFill>
              <a:effectLst/>
              <a:latin typeface="Roboto" panose="02000000000000000000" pitchFamily="2" charset="0"/>
            </a:endParaRPr>
          </a:p>
          <a:p>
            <a:endParaRPr lang="en-US" dirty="0"/>
          </a:p>
        </p:txBody>
      </p:sp>
      <p:sp>
        <p:nvSpPr>
          <p:cNvPr id="33" name="Text Placeholder 4">
            <a:extLst>
              <a:ext uri="{FF2B5EF4-FFF2-40B4-BE49-F238E27FC236}">
                <a16:creationId xmlns:a16="http://schemas.microsoft.com/office/drawing/2014/main" id="{2975410C-DC5B-62BE-37C4-58A8E854E276}"/>
              </a:ext>
            </a:extLst>
          </p:cNvPr>
          <p:cNvSpPr>
            <a:spLocks noGrp="1"/>
          </p:cNvSpPr>
          <p:nvPr>
            <p:ph type="body" sz="quarter" idx="14"/>
          </p:nvPr>
        </p:nvSpPr>
        <p:spPr>
          <a:xfrm>
            <a:off x="964023" y="3675078"/>
            <a:ext cx="4838700" cy="315915"/>
          </a:xfrm>
        </p:spPr>
        <p:txBody>
          <a:bodyPr/>
          <a:lstStyle/>
          <a:p>
            <a:r>
              <a:rPr lang="en-US" dirty="0"/>
              <a:t>Key decisions#1</a:t>
            </a:r>
          </a:p>
        </p:txBody>
      </p:sp>
      <p:sp>
        <p:nvSpPr>
          <p:cNvPr id="13" name="Text Placeholder 9">
            <a:extLst>
              <a:ext uri="{FF2B5EF4-FFF2-40B4-BE49-F238E27FC236}">
                <a16:creationId xmlns:a16="http://schemas.microsoft.com/office/drawing/2014/main" id="{BB23DCE1-EBC6-0082-AE98-D559F34C592F}"/>
              </a:ext>
            </a:extLst>
          </p:cNvPr>
          <p:cNvSpPr txBox="1">
            <a:spLocks/>
          </p:cNvSpPr>
          <p:nvPr/>
        </p:nvSpPr>
        <p:spPr>
          <a:xfrm>
            <a:off x="952499" y="3964258"/>
            <a:ext cx="5229639" cy="203459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Allocating the budget at the same proportion of round 7. However, emphasizing on American dream backpack campaign and American dream messenger bag because of higher profit margin.</a:t>
            </a:r>
          </a:p>
          <a:p>
            <a:pPr>
              <a:lnSpc>
                <a:spcPct val="110000"/>
              </a:lnSpc>
            </a:pPr>
            <a:endParaRPr lang="en-US" dirty="0"/>
          </a:p>
        </p:txBody>
      </p:sp>
      <p:sp>
        <p:nvSpPr>
          <p:cNvPr id="5" name="Text Placeholder 9">
            <a:extLst>
              <a:ext uri="{FF2B5EF4-FFF2-40B4-BE49-F238E27FC236}">
                <a16:creationId xmlns:a16="http://schemas.microsoft.com/office/drawing/2014/main" id="{BE53CCAA-0C01-1911-9772-B39047FE03D6}"/>
              </a:ext>
            </a:extLst>
          </p:cNvPr>
          <p:cNvSpPr txBox="1">
            <a:spLocks/>
          </p:cNvSpPr>
          <p:nvPr/>
        </p:nvSpPr>
        <p:spPr>
          <a:xfrm>
            <a:off x="6304724" y="2629710"/>
            <a:ext cx="4482548" cy="6268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Adjusting the keywords and choose negative keywords</a:t>
            </a:r>
          </a:p>
        </p:txBody>
      </p:sp>
      <p:sp>
        <p:nvSpPr>
          <p:cNvPr id="4" name="Text Placeholder 4">
            <a:extLst>
              <a:ext uri="{FF2B5EF4-FFF2-40B4-BE49-F238E27FC236}">
                <a16:creationId xmlns:a16="http://schemas.microsoft.com/office/drawing/2014/main" id="{D662DD0A-8E3F-C897-C8C5-EC9E26832AB2}"/>
              </a:ext>
            </a:extLst>
          </p:cNvPr>
          <p:cNvSpPr txBox="1">
            <a:spLocks/>
          </p:cNvSpPr>
          <p:nvPr/>
        </p:nvSpPr>
        <p:spPr>
          <a:xfrm>
            <a:off x="6304724" y="2303929"/>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decisions#2</a:t>
            </a:r>
          </a:p>
        </p:txBody>
      </p:sp>
    </p:spTree>
    <p:extLst>
      <p:ext uri="{BB962C8B-B14F-4D97-AF65-F5344CB8AC3E}">
        <p14:creationId xmlns:p14="http://schemas.microsoft.com/office/powerpoint/2010/main" val="2718584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6896099" y="1430801"/>
            <a:ext cx="4903377" cy="2107530"/>
          </a:xfrm>
        </p:spPr>
        <p:txBody>
          <a:bodyPr anchor="b">
            <a:normAutofit fontScale="90000"/>
          </a:bodyPr>
          <a:lstStyle/>
          <a:p>
            <a:r>
              <a:rPr lang="en-US" sz="4000" dirty="0"/>
              <a:t>Round8 – </a:t>
            </a:r>
            <a:br>
              <a:rPr lang="en-US" sz="4000" dirty="0"/>
            </a:br>
            <a:r>
              <a:rPr lang="en-US" sz="4000" dirty="0"/>
              <a:t>Shopping Ads </a:t>
            </a:r>
            <a:br>
              <a:rPr lang="en-US" sz="4000" dirty="0"/>
            </a:br>
            <a:r>
              <a:rPr lang="en-US" sz="4000" dirty="0"/>
              <a:t>Practice</a:t>
            </a:r>
            <a:br>
              <a:rPr lang="en-US" sz="1600" b="1" i="0" dirty="0">
                <a:solidFill>
                  <a:srgbClr val="000000"/>
                </a:solidFill>
                <a:effectLst/>
                <a:latin typeface="Roboto" panose="02000000000000000000" pitchFamily="2" charset="0"/>
              </a:rPr>
            </a:br>
            <a:endParaRPr lang="en-US" sz="4000" dirty="0"/>
          </a:p>
        </p:txBody>
      </p:sp>
      <p:sp>
        <p:nvSpPr>
          <p:cNvPr id="15" name="Subtitle 2">
            <a:extLst>
              <a:ext uri="{FF2B5EF4-FFF2-40B4-BE49-F238E27FC236}">
                <a16:creationId xmlns:a16="http://schemas.microsoft.com/office/drawing/2014/main" id="{F9508BA5-0135-C322-6834-4355E5E62924}"/>
              </a:ext>
            </a:extLst>
          </p:cNvPr>
          <p:cNvSpPr>
            <a:spLocks noGrp="1"/>
          </p:cNvSpPr>
          <p:nvPr>
            <p:ph type="subTitle" idx="1"/>
          </p:nvPr>
        </p:nvSpPr>
        <p:spPr>
          <a:xfrm>
            <a:off x="6896099" y="3761153"/>
            <a:ext cx="4903377" cy="1238230"/>
          </a:xfrm>
        </p:spPr>
        <p:txBody>
          <a:bodyPr>
            <a:noAutofit/>
          </a:bodyPr>
          <a:lstStyle/>
          <a:p>
            <a:r>
              <a:rPr lang="en-US" sz="2000" dirty="0">
                <a:solidFill>
                  <a:srgbClr val="343541"/>
                </a:solidFill>
                <a:latin typeface="Söhne"/>
              </a:rPr>
              <a:t>T</a:t>
            </a:r>
            <a:r>
              <a:rPr lang="en-US" sz="2000" b="0" i="0" dirty="0">
                <a:solidFill>
                  <a:srgbClr val="343541"/>
                </a:solidFill>
                <a:effectLst/>
                <a:latin typeface="Söhne"/>
              </a:rPr>
              <a:t>he overall result for search ad, display ad, and shopping ads </a:t>
            </a:r>
            <a:r>
              <a:rPr lang="en-US" sz="2000" b="0" i="0" dirty="0">
                <a:solidFill>
                  <a:srgbClr val="374151"/>
                </a:solidFill>
                <a:effectLst/>
                <a:latin typeface="Söhne"/>
              </a:rPr>
              <a:t>closely mirror those of round 7 with a subtle improvement in revenue performance.</a:t>
            </a:r>
            <a:endParaRPr lang="en-US" sz="2000" dirty="0">
              <a:solidFill>
                <a:srgbClr val="374151"/>
              </a:solidFill>
              <a:latin typeface="Söhne"/>
            </a:endParaRPr>
          </a:p>
        </p:txBody>
      </p:sp>
      <p:sp>
        <p:nvSpPr>
          <p:cNvPr id="17" name="Text Placeholder 4">
            <a:extLst>
              <a:ext uri="{FF2B5EF4-FFF2-40B4-BE49-F238E27FC236}">
                <a16:creationId xmlns:a16="http://schemas.microsoft.com/office/drawing/2014/main" id="{AE21CF85-34F8-FF8C-C075-00151717F9AD}"/>
              </a:ext>
            </a:extLst>
          </p:cNvPr>
          <p:cNvSpPr>
            <a:spLocks noGrp="1"/>
          </p:cNvSpPr>
          <p:nvPr>
            <p:ph type="body" sz="quarter" idx="11"/>
          </p:nvPr>
        </p:nvSpPr>
        <p:spPr>
          <a:xfrm>
            <a:off x="6896099" y="3278379"/>
            <a:ext cx="1810578" cy="400121"/>
          </a:xfrm>
        </p:spPr>
        <p:txBody>
          <a:bodyPr/>
          <a:lstStyle/>
          <a:p>
            <a:r>
              <a:rPr lang="en-US" b="1" dirty="0"/>
              <a:t>Analyze the result</a:t>
            </a:r>
          </a:p>
        </p:txBody>
      </p:sp>
      <p:sp>
        <p:nvSpPr>
          <p:cNvPr id="4" name="Slide Number Placeholder 3">
            <a:extLst>
              <a:ext uri="{FF2B5EF4-FFF2-40B4-BE49-F238E27FC236}">
                <a16:creationId xmlns:a16="http://schemas.microsoft.com/office/drawing/2014/main" id="{73D1E4C6-0B16-FEE9-62E5-8496274900C0}"/>
              </a:ext>
            </a:extLst>
          </p:cNvPr>
          <p:cNvSpPr>
            <a:spLocks/>
          </p:cNvSpPr>
          <p:nvPr/>
        </p:nvSpPr>
        <p:spPr>
          <a:xfrm>
            <a:off x="419209" y="4542374"/>
            <a:ext cx="277465" cy="131325"/>
          </a:xfrm>
          <a:prstGeom prst="rect">
            <a:avLst/>
          </a:prstGeom>
        </p:spPr>
        <p:txBody>
          <a:bodyPr/>
          <a:lstStyle/>
          <a:p>
            <a:pPr defTabSz="484632">
              <a:spcAft>
                <a:spcPts val="600"/>
              </a:spcAft>
            </a:pPr>
            <a:fld id="{294A09A9-5501-47C1-A89A-A340965A2BE2}" type="slidenum">
              <a:rPr lang="en-US" sz="954" kern="1200">
                <a:solidFill>
                  <a:schemeClr val="tx1"/>
                </a:solidFill>
                <a:latin typeface="+mn-lt"/>
                <a:ea typeface="+mn-ea"/>
                <a:cs typeface="+mn-cs"/>
              </a:rPr>
              <a:pPr defTabSz="484632">
                <a:spcAft>
                  <a:spcPts val="600"/>
                </a:spcAft>
              </a:pPr>
              <a:t>29</a:t>
            </a:fld>
            <a:endParaRPr lang="en-US">
              <a:latin typeface="+mn-lt"/>
            </a:endParaRPr>
          </a:p>
        </p:txBody>
      </p:sp>
      <p:sp>
        <p:nvSpPr>
          <p:cNvPr id="14" name="Text Placeholder 4">
            <a:extLst>
              <a:ext uri="{FF2B5EF4-FFF2-40B4-BE49-F238E27FC236}">
                <a16:creationId xmlns:a16="http://schemas.microsoft.com/office/drawing/2014/main" id="{3F4FDCAC-FE14-A5A6-5396-59418986496A}"/>
              </a:ext>
            </a:extLst>
          </p:cNvPr>
          <p:cNvSpPr txBox="1">
            <a:spLocks/>
          </p:cNvSpPr>
          <p:nvPr/>
        </p:nvSpPr>
        <p:spPr>
          <a:xfrm>
            <a:off x="234569" y="165978"/>
            <a:ext cx="3586892" cy="40012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Overall budget allocation and Revenue</a:t>
            </a:r>
          </a:p>
        </p:txBody>
      </p:sp>
      <p:sp>
        <p:nvSpPr>
          <p:cNvPr id="27" name="Text Placeholder 4">
            <a:extLst>
              <a:ext uri="{FF2B5EF4-FFF2-40B4-BE49-F238E27FC236}">
                <a16:creationId xmlns:a16="http://schemas.microsoft.com/office/drawing/2014/main" id="{2471576D-52E3-E154-5F83-BA2B5F036793}"/>
              </a:ext>
            </a:extLst>
          </p:cNvPr>
          <p:cNvSpPr txBox="1">
            <a:spLocks/>
          </p:cNvSpPr>
          <p:nvPr/>
        </p:nvSpPr>
        <p:spPr>
          <a:xfrm>
            <a:off x="199723" y="4611284"/>
            <a:ext cx="3586892" cy="40012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Display Ad results</a:t>
            </a:r>
          </a:p>
        </p:txBody>
      </p:sp>
      <p:pic>
        <p:nvPicPr>
          <p:cNvPr id="5" name="Picture 4" descr="A screenshot of a search page&#10;&#10;Description automatically generated">
            <a:extLst>
              <a:ext uri="{FF2B5EF4-FFF2-40B4-BE49-F238E27FC236}">
                <a16:creationId xmlns:a16="http://schemas.microsoft.com/office/drawing/2014/main" id="{A29FDBA6-33EA-5D3C-0FE2-6BC3FA00A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68" y="566099"/>
            <a:ext cx="6285501" cy="1920761"/>
          </a:xfrm>
          <a:prstGeom prst="rect">
            <a:avLst/>
          </a:prstGeom>
        </p:spPr>
      </p:pic>
      <p:pic>
        <p:nvPicPr>
          <p:cNvPr id="7" name="Picture 6" descr="A screenshot of a phone&#10;&#10;Description automatically generated">
            <a:extLst>
              <a:ext uri="{FF2B5EF4-FFF2-40B4-BE49-F238E27FC236}">
                <a16:creationId xmlns:a16="http://schemas.microsoft.com/office/drawing/2014/main" id="{43A799B5-FB90-8B43-7367-145776B1D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41" y="2633164"/>
            <a:ext cx="6285501" cy="190448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A569F537-7873-BC08-8419-D1F62004D2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895" y="4953444"/>
            <a:ext cx="8206492" cy="1782459"/>
          </a:xfrm>
          <a:prstGeom prst="rect">
            <a:avLst/>
          </a:prstGeom>
        </p:spPr>
      </p:pic>
    </p:spTree>
    <p:extLst>
      <p:ext uri="{BB962C8B-B14F-4D97-AF65-F5344CB8AC3E}">
        <p14:creationId xmlns:p14="http://schemas.microsoft.com/office/powerpoint/2010/main" val="424711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3395451" y="3024717"/>
            <a:ext cx="4760670" cy="965200"/>
          </a:xfrm>
        </p:spPr>
        <p:txBody>
          <a:bodyPr/>
          <a:lstStyle/>
          <a:p>
            <a:r>
              <a:rPr lang="en-US" sz="7200" dirty="0"/>
              <a:t>1.Overview</a:t>
            </a:r>
          </a:p>
        </p:txBody>
      </p:sp>
    </p:spTree>
    <p:extLst>
      <p:ext uri="{BB962C8B-B14F-4D97-AF65-F5344CB8AC3E}">
        <p14:creationId xmlns:p14="http://schemas.microsoft.com/office/powerpoint/2010/main" val="188845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964023" y="351322"/>
            <a:ext cx="10088290" cy="1315894"/>
          </a:xfrm>
        </p:spPr>
        <p:txBody>
          <a:bodyPr anchor="b">
            <a:normAutofit/>
          </a:bodyPr>
          <a:lstStyle/>
          <a:p>
            <a:r>
              <a:rPr lang="en-US" dirty="0"/>
              <a:t>Round9 – Shopping Ad Optimization</a:t>
            </a:r>
            <a:br>
              <a:rPr lang="en-US" b="1" i="0" dirty="0">
                <a:solidFill>
                  <a:srgbClr val="000000"/>
                </a:solidFill>
                <a:effectLst/>
                <a:latin typeface="Roboto" panose="02000000000000000000" pitchFamily="2" charset="0"/>
              </a:rPr>
            </a:br>
            <a:r>
              <a:rPr lang="en-US" dirty="0"/>
              <a:t>Key decisions </a:t>
            </a:r>
          </a:p>
        </p:txBody>
      </p:sp>
      <p:sp>
        <p:nvSpPr>
          <p:cNvPr id="31" name="Text Placeholder 2">
            <a:extLst>
              <a:ext uri="{FF2B5EF4-FFF2-40B4-BE49-F238E27FC236}">
                <a16:creationId xmlns:a16="http://schemas.microsoft.com/office/drawing/2014/main" id="{9411B92B-04F8-250F-773A-E49E0F1B0226}"/>
              </a:ext>
            </a:extLst>
          </p:cNvPr>
          <p:cNvSpPr>
            <a:spLocks noGrp="1"/>
          </p:cNvSpPr>
          <p:nvPr>
            <p:ph type="body" sz="quarter" idx="12"/>
          </p:nvPr>
        </p:nvSpPr>
        <p:spPr>
          <a:xfrm>
            <a:off x="952500" y="2303930"/>
            <a:ext cx="4838700" cy="315915"/>
          </a:xfrm>
        </p:spPr>
        <p:txBody>
          <a:bodyPr/>
          <a:lstStyle/>
          <a:p>
            <a:r>
              <a:rPr lang="en-US" dirty="0">
                <a:solidFill>
                  <a:schemeClr val="accent3"/>
                </a:solidFill>
              </a:rPr>
              <a:t>Budget and Objective Round 9</a:t>
            </a:r>
          </a:p>
        </p:txBody>
      </p:sp>
      <p:sp>
        <p:nvSpPr>
          <p:cNvPr id="32" name="Text Placeholder 3">
            <a:extLst>
              <a:ext uri="{FF2B5EF4-FFF2-40B4-BE49-F238E27FC236}">
                <a16:creationId xmlns:a16="http://schemas.microsoft.com/office/drawing/2014/main" id="{CDEB99FC-3071-65F0-4E3D-E869D1E660EB}"/>
              </a:ext>
            </a:extLst>
          </p:cNvPr>
          <p:cNvSpPr>
            <a:spLocks noGrp="1"/>
          </p:cNvSpPr>
          <p:nvPr>
            <p:ph type="body" sz="quarter" idx="10"/>
          </p:nvPr>
        </p:nvSpPr>
        <p:spPr>
          <a:xfrm>
            <a:off x="952500" y="2656904"/>
            <a:ext cx="4106517" cy="1030514"/>
          </a:xfrm>
        </p:spPr>
        <p:txBody>
          <a:bodyPr>
            <a:normAutofit/>
          </a:bodyPr>
          <a:lstStyle/>
          <a:p>
            <a:r>
              <a:rPr lang="en-US" dirty="0"/>
              <a:t>- Budget: $24,000</a:t>
            </a:r>
            <a:endParaRPr lang="en-US" b="0" i="0" dirty="0">
              <a:solidFill>
                <a:srgbClr val="303030"/>
              </a:solidFill>
              <a:effectLst/>
              <a:latin typeface="Roboto" panose="02000000000000000000" pitchFamily="2" charset="0"/>
            </a:endParaRPr>
          </a:p>
          <a:p>
            <a:r>
              <a:rPr lang="en-US" dirty="0"/>
              <a:t>- Reach $35,000 in total revenue across your campaigns</a:t>
            </a:r>
          </a:p>
          <a:p>
            <a:pPr algn="l">
              <a:buFont typeface="Arial" panose="020B0604020202020204" pitchFamily="34" charset="0"/>
              <a:buChar char="•"/>
            </a:pPr>
            <a:endParaRPr lang="en-US" b="0" i="0" dirty="0">
              <a:solidFill>
                <a:srgbClr val="303030"/>
              </a:solidFill>
              <a:effectLst/>
              <a:latin typeface="Roboto" panose="02000000000000000000" pitchFamily="2" charset="0"/>
            </a:endParaRPr>
          </a:p>
          <a:p>
            <a:endParaRPr lang="en-US" dirty="0"/>
          </a:p>
        </p:txBody>
      </p:sp>
      <p:sp>
        <p:nvSpPr>
          <p:cNvPr id="33" name="Text Placeholder 4">
            <a:extLst>
              <a:ext uri="{FF2B5EF4-FFF2-40B4-BE49-F238E27FC236}">
                <a16:creationId xmlns:a16="http://schemas.microsoft.com/office/drawing/2014/main" id="{2975410C-DC5B-62BE-37C4-58A8E854E276}"/>
              </a:ext>
            </a:extLst>
          </p:cNvPr>
          <p:cNvSpPr>
            <a:spLocks noGrp="1"/>
          </p:cNvSpPr>
          <p:nvPr>
            <p:ph type="body" sz="quarter" idx="14"/>
          </p:nvPr>
        </p:nvSpPr>
        <p:spPr>
          <a:xfrm>
            <a:off x="964023" y="3675078"/>
            <a:ext cx="4838700" cy="315915"/>
          </a:xfrm>
        </p:spPr>
        <p:txBody>
          <a:bodyPr/>
          <a:lstStyle/>
          <a:p>
            <a:r>
              <a:rPr lang="en-US" dirty="0"/>
              <a:t>Key decisions#1</a:t>
            </a:r>
          </a:p>
        </p:txBody>
      </p:sp>
      <p:sp>
        <p:nvSpPr>
          <p:cNvPr id="5" name="Text Placeholder 9">
            <a:extLst>
              <a:ext uri="{FF2B5EF4-FFF2-40B4-BE49-F238E27FC236}">
                <a16:creationId xmlns:a16="http://schemas.microsoft.com/office/drawing/2014/main" id="{BE53CCAA-0C01-1911-9772-B39047FE03D6}"/>
              </a:ext>
            </a:extLst>
          </p:cNvPr>
          <p:cNvSpPr txBox="1">
            <a:spLocks/>
          </p:cNvSpPr>
          <p:nvPr/>
        </p:nvSpPr>
        <p:spPr>
          <a:xfrm>
            <a:off x="952500" y="4018328"/>
            <a:ext cx="4482548" cy="99083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Adjusting the specific keywords and choose negative keywords that has generic terms but low conversion rates.</a:t>
            </a:r>
          </a:p>
        </p:txBody>
      </p:sp>
      <p:sp>
        <p:nvSpPr>
          <p:cNvPr id="4" name="Text Placeholder 4">
            <a:extLst>
              <a:ext uri="{FF2B5EF4-FFF2-40B4-BE49-F238E27FC236}">
                <a16:creationId xmlns:a16="http://schemas.microsoft.com/office/drawing/2014/main" id="{D662DD0A-8E3F-C897-C8C5-EC9E26832AB2}"/>
              </a:ext>
            </a:extLst>
          </p:cNvPr>
          <p:cNvSpPr txBox="1">
            <a:spLocks/>
          </p:cNvSpPr>
          <p:nvPr/>
        </p:nvSpPr>
        <p:spPr>
          <a:xfrm>
            <a:off x="6304724" y="2303929"/>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decisions#2</a:t>
            </a:r>
          </a:p>
        </p:txBody>
      </p:sp>
      <p:sp>
        <p:nvSpPr>
          <p:cNvPr id="3" name="Text Placeholder 9">
            <a:extLst>
              <a:ext uri="{FF2B5EF4-FFF2-40B4-BE49-F238E27FC236}">
                <a16:creationId xmlns:a16="http://schemas.microsoft.com/office/drawing/2014/main" id="{0FAE0EF6-2D24-7574-6C93-C3B1708AC30E}"/>
              </a:ext>
            </a:extLst>
          </p:cNvPr>
          <p:cNvSpPr txBox="1">
            <a:spLocks/>
          </p:cNvSpPr>
          <p:nvPr/>
        </p:nvSpPr>
        <p:spPr>
          <a:xfrm>
            <a:off x="6304724" y="2619844"/>
            <a:ext cx="4482548" cy="6268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Reviewing CPC on each product group to determine the appropriate bids.</a:t>
            </a:r>
          </a:p>
        </p:txBody>
      </p:sp>
      <p:sp>
        <p:nvSpPr>
          <p:cNvPr id="6" name="Text Placeholder 4">
            <a:extLst>
              <a:ext uri="{FF2B5EF4-FFF2-40B4-BE49-F238E27FC236}">
                <a16:creationId xmlns:a16="http://schemas.microsoft.com/office/drawing/2014/main" id="{5FDAB41C-6CCE-AF98-F40B-C693D37F441F}"/>
              </a:ext>
            </a:extLst>
          </p:cNvPr>
          <p:cNvSpPr txBox="1">
            <a:spLocks/>
          </p:cNvSpPr>
          <p:nvPr/>
        </p:nvSpPr>
        <p:spPr>
          <a:xfrm>
            <a:off x="6304724" y="3381335"/>
            <a:ext cx="4838700" cy="31591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decisions#3</a:t>
            </a:r>
          </a:p>
        </p:txBody>
      </p:sp>
      <p:sp>
        <p:nvSpPr>
          <p:cNvPr id="7" name="Text Placeholder 9">
            <a:extLst>
              <a:ext uri="{FF2B5EF4-FFF2-40B4-BE49-F238E27FC236}">
                <a16:creationId xmlns:a16="http://schemas.microsoft.com/office/drawing/2014/main" id="{F53C0034-AA56-65EB-1432-164D259525D7}"/>
              </a:ext>
            </a:extLst>
          </p:cNvPr>
          <p:cNvSpPr txBox="1">
            <a:spLocks/>
          </p:cNvSpPr>
          <p:nvPr/>
        </p:nvSpPr>
        <p:spPr>
          <a:xfrm>
            <a:off x="6304724" y="3675078"/>
            <a:ext cx="4482548" cy="9366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Changing default CPC campaign from 1$ to 2$ for Search Ad and shopping Ad to cover all interesting keywords. </a:t>
            </a:r>
          </a:p>
          <a:p>
            <a:pPr>
              <a:lnSpc>
                <a:spcPct val="110000"/>
              </a:lnSpc>
            </a:pPr>
            <a:endParaRPr lang="en-US" dirty="0"/>
          </a:p>
        </p:txBody>
      </p:sp>
    </p:spTree>
    <p:extLst>
      <p:ext uri="{BB962C8B-B14F-4D97-AF65-F5344CB8AC3E}">
        <p14:creationId xmlns:p14="http://schemas.microsoft.com/office/powerpoint/2010/main" val="2738613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6896099" y="1430801"/>
            <a:ext cx="4903377" cy="2107530"/>
          </a:xfrm>
        </p:spPr>
        <p:txBody>
          <a:bodyPr anchor="b">
            <a:normAutofit fontScale="90000"/>
          </a:bodyPr>
          <a:lstStyle/>
          <a:p>
            <a:r>
              <a:rPr lang="en-US" sz="4000" dirty="0"/>
              <a:t>Round9 – </a:t>
            </a:r>
            <a:br>
              <a:rPr lang="en-US" sz="4000" dirty="0"/>
            </a:br>
            <a:r>
              <a:rPr lang="en-US" sz="4000" dirty="0"/>
              <a:t>Shopping Ad Optimization</a:t>
            </a:r>
            <a:br>
              <a:rPr lang="en-US" sz="1600" b="1" i="0" dirty="0">
                <a:solidFill>
                  <a:srgbClr val="000000"/>
                </a:solidFill>
                <a:effectLst/>
                <a:latin typeface="Roboto" panose="02000000000000000000" pitchFamily="2" charset="0"/>
              </a:rPr>
            </a:br>
            <a:endParaRPr lang="en-US" sz="4000" dirty="0"/>
          </a:p>
        </p:txBody>
      </p:sp>
      <p:sp>
        <p:nvSpPr>
          <p:cNvPr id="15" name="Subtitle 2">
            <a:extLst>
              <a:ext uri="{FF2B5EF4-FFF2-40B4-BE49-F238E27FC236}">
                <a16:creationId xmlns:a16="http://schemas.microsoft.com/office/drawing/2014/main" id="{F9508BA5-0135-C322-6834-4355E5E62924}"/>
              </a:ext>
            </a:extLst>
          </p:cNvPr>
          <p:cNvSpPr>
            <a:spLocks noGrp="1"/>
          </p:cNvSpPr>
          <p:nvPr>
            <p:ph type="subTitle" idx="1"/>
          </p:nvPr>
        </p:nvSpPr>
        <p:spPr>
          <a:xfrm>
            <a:off x="6896099" y="3761153"/>
            <a:ext cx="4903377" cy="1764925"/>
          </a:xfrm>
        </p:spPr>
        <p:txBody>
          <a:bodyPr>
            <a:noAutofit/>
          </a:bodyPr>
          <a:lstStyle/>
          <a:p>
            <a:r>
              <a:rPr lang="en-US" sz="2000" dirty="0">
                <a:solidFill>
                  <a:srgbClr val="374151"/>
                </a:solidFill>
                <a:latin typeface="Söhne"/>
              </a:rPr>
              <a:t>The collective performance of Search Ad, Display Ad, and Shopping Ad experienced a substantial boost of approximately 60%, despite a 40% increase in the advertising budget. Furthermore, conversion rate for Display Ad has been improved.</a:t>
            </a:r>
          </a:p>
        </p:txBody>
      </p:sp>
      <p:sp>
        <p:nvSpPr>
          <p:cNvPr id="17" name="Text Placeholder 4">
            <a:extLst>
              <a:ext uri="{FF2B5EF4-FFF2-40B4-BE49-F238E27FC236}">
                <a16:creationId xmlns:a16="http://schemas.microsoft.com/office/drawing/2014/main" id="{AE21CF85-34F8-FF8C-C075-00151717F9AD}"/>
              </a:ext>
            </a:extLst>
          </p:cNvPr>
          <p:cNvSpPr>
            <a:spLocks noGrp="1"/>
          </p:cNvSpPr>
          <p:nvPr>
            <p:ph type="body" sz="quarter" idx="11"/>
          </p:nvPr>
        </p:nvSpPr>
        <p:spPr>
          <a:xfrm>
            <a:off x="6896099" y="3278379"/>
            <a:ext cx="1810578" cy="400121"/>
          </a:xfrm>
        </p:spPr>
        <p:txBody>
          <a:bodyPr/>
          <a:lstStyle/>
          <a:p>
            <a:r>
              <a:rPr lang="en-US" b="1" dirty="0"/>
              <a:t>Analyze the result</a:t>
            </a:r>
          </a:p>
        </p:txBody>
      </p:sp>
      <p:sp>
        <p:nvSpPr>
          <p:cNvPr id="4" name="Slide Number Placeholder 3">
            <a:extLst>
              <a:ext uri="{FF2B5EF4-FFF2-40B4-BE49-F238E27FC236}">
                <a16:creationId xmlns:a16="http://schemas.microsoft.com/office/drawing/2014/main" id="{73D1E4C6-0B16-FEE9-62E5-8496274900C0}"/>
              </a:ext>
            </a:extLst>
          </p:cNvPr>
          <p:cNvSpPr>
            <a:spLocks/>
          </p:cNvSpPr>
          <p:nvPr/>
        </p:nvSpPr>
        <p:spPr>
          <a:xfrm>
            <a:off x="419209" y="4542374"/>
            <a:ext cx="277465" cy="131325"/>
          </a:xfrm>
          <a:prstGeom prst="rect">
            <a:avLst/>
          </a:prstGeom>
        </p:spPr>
        <p:txBody>
          <a:bodyPr/>
          <a:lstStyle/>
          <a:p>
            <a:pPr defTabSz="484632">
              <a:spcAft>
                <a:spcPts val="600"/>
              </a:spcAft>
            </a:pPr>
            <a:fld id="{294A09A9-5501-47C1-A89A-A340965A2BE2}" type="slidenum">
              <a:rPr lang="en-US" sz="954" kern="1200">
                <a:solidFill>
                  <a:schemeClr val="tx1"/>
                </a:solidFill>
                <a:latin typeface="+mn-lt"/>
                <a:ea typeface="+mn-ea"/>
                <a:cs typeface="+mn-cs"/>
              </a:rPr>
              <a:pPr defTabSz="484632">
                <a:spcAft>
                  <a:spcPts val="600"/>
                </a:spcAft>
              </a:pPr>
              <a:t>31</a:t>
            </a:fld>
            <a:endParaRPr lang="en-US">
              <a:latin typeface="+mn-lt"/>
            </a:endParaRPr>
          </a:p>
        </p:txBody>
      </p:sp>
      <p:sp>
        <p:nvSpPr>
          <p:cNvPr id="14" name="Text Placeholder 4">
            <a:extLst>
              <a:ext uri="{FF2B5EF4-FFF2-40B4-BE49-F238E27FC236}">
                <a16:creationId xmlns:a16="http://schemas.microsoft.com/office/drawing/2014/main" id="{3F4FDCAC-FE14-A5A6-5396-59418986496A}"/>
              </a:ext>
            </a:extLst>
          </p:cNvPr>
          <p:cNvSpPr txBox="1">
            <a:spLocks/>
          </p:cNvSpPr>
          <p:nvPr/>
        </p:nvSpPr>
        <p:spPr>
          <a:xfrm>
            <a:off x="234569" y="384636"/>
            <a:ext cx="3586892" cy="40012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Overall budget allocation and Revenue</a:t>
            </a:r>
          </a:p>
        </p:txBody>
      </p:sp>
      <p:sp>
        <p:nvSpPr>
          <p:cNvPr id="27" name="Text Placeholder 4">
            <a:extLst>
              <a:ext uri="{FF2B5EF4-FFF2-40B4-BE49-F238E27FC236}">
                <a16:creationId xmlns:a16="http://schemas.microsoft.com/office/drawing/2014/main" id="{2471576D-52E3-E154-5F83-BA2B5F036793}"/>
              </a:ext>
            </a:extLst>
          </p:cNvPr>
          <p:cNvSpPr txBox="1">
            <a:spLocks/>
          </p:cNvSpPr>
          <p:nvPr/>
        </p:nvSpPr>
        <p:spPr>
          <a:xfrm>
            <a:off x="176284" y="4407975"/>
            <a:ext cx="3586892" cy="40012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Display Ad results</a:t>
            </a:r>
          </a:p>
        </p:txBody>
      </p:sp>
      <p:pic>
        <p:nvPicPr>
          <p:cNvPr id="6" name="Picture 5" descr="A screenshot of a search page&#10;&#10;Description automatically generated">
            <a:extLst>
              <a:ext uri="{FF2B5EF4-FFF2-40B4-BE49-F238E27FC236}">
                <a16:creationId xmlns:a16="http://schemas.microsoft.com/office/drawing/2014/main" id="{7B10C7B4-2B72-D47C-190E-E1673BEA3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41" y="813752"/>
            <a:ext cx="5740695" cy="1720938"/>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AF45C525-828C-9F2A-E14E-7CDE0673B4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839" y="2694745"/>
            <a:ext cx="5778797" cy="1701887"/>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3CA2A607-11F4-B4FB-6459-ADFE6F2BDE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09" y="4942495"/>
            <a:ext cx="6205896" cy="1720937"/>
          </a:xfrm>
          <a:prstGeom prst="rect">
            <a:avLst/>
          </a:prstGeom>
        </p:spPr>
      </p:pic>
    </p:spTree>
    <p:extLst>
      <p:ext uri="{BB962C8B-B14F-4D97-AF65-F5344CB8AC3E}">
        <p14:creationId xmlns:p14="http://schemas.microsoft.com/office/powerpoint/2010/main" val="4069428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964023" y="351322"/>
            <a:ext cx="10088290" cy="1315894"/>
          </a:xfrm>
        </p:spPr>
        <p:txBody>
          <a:bodyPr anchor="b">
            <a:normAutofit/>
          </a:bodyPr>
          <a:lstStyle/>
          <a:p>
            <a:r>
              <a:rPr lang="en-US" dirty="0"/>
              <a:t>Round10 – Campaign Optimization</a:t>
            </a:r>
            <a:br>
              <a:rPr lang="en-US" b="1" i="0" dirty="0">
                <a:solidFill>
                  <a:srgbClr val="000000"/>
                </a:solidFill>
                <a:effectLst/>
                <a:latin typeface="Roboto" panose="02000000000000000000" pitchFamily="2" charset="0"/>
              </a:rPr>
            </a:br>
            <a:r>
              <a:rPr lang="en-US" dirty="0"/>
              <a:t>Key decisions </a:t>
            </a:r>
          </a:p>
        </p:txBody>
      </p:sp>
      <p:sp>
        <p:nvSpPr>
          <p:cNvPr id="31" name="Text Placeholder 2">
            <a:extLst>
              <a:ext uri="{FF2B5EF4-FFF2-40B4-BE49-F238E27FC236}">
                <a16:creationId xmlns:a16="http://schemas.microsoft.com/office/drawing/2014/main" id="{9411B92B-04F8-250F-773A-E49E0F1B0226}"/>
              </a:ext>
            </a:extLst>
          </p:cNvPr>
          <p:cNvSpPr>
            <a:spLocks noGrp="1"/>
          </p:cNvSpPr>
          <p:nvPr>
            <p:ph type="body" sz="quarter" idx="12"/>
          </p:nvPr>
        </p:nvSpPr>
        <p:spPr>
          <a:xfrm>
            <a:off x="952500" y="2303930"/>
            <a:ext cx="4838700" cy="315915"/>
          </a:xfrm>
        </p:spPr>
        <p:txBody>
          <a:bodyPr/>
          <a:lstStyle/>
          <a:p>
            <a:r>
              <a:rPr lang="en-US" dirty="0">
                <a:solidFill>
                  <a:schemeClr val="accent3"/>
                </a:solidFill>
              </a:rPr>
              <a:t>Budget and Objective Round 8</a:t>
            </a:r>
          </a:p>
        </p:txBody>
      </p:sp>
      <p:sp>
        <p:nvSpPr>
          <p:cNvPr id="32" name="Text Placeholder 3">
            <a:extLst>
              <a:ext uri="{FF2B5EF4-FFF2-40B4-BE49-F238E27FC236}">
                <a16:creationId xmlns:a16="http://schemas.microsoft.com/office/drawing/2014/main" id="{CDEB99FC-3071-65F0-4E3D-E869D1E660EB}"/>
              </a:ext>
            </a:extLst>
          </p:cNvPr>
          <p:cNvSpPr>
            <a:spLocks noGrp="1"/>
          </p:cNvSpPr>
          <p:nvPr>
            <p:ph type="body" sz="quarter" idx="10"/>
          </p:nvPr>
        </p:nvSpPr>
        <p:spPr>
          <a:xfrm>
            <a:off x="952500" y="2656904"/>
            <a:ext cx="4106517" cy="1030514"/>
          </a:xfrm>
        </p:spPr>
        <p:txBody>
          <a:bodyPr>
            <a:normAutofit/>
          </a:bodyPr>
          <a:lstStyle/>
          <a:p>
            <a:r>
              <a:rPr lang="en-US" dirty="0"/>
              <a:t>- Budget: $36,000</a:t>
            </a:r>
            <a:endParaRPr lang="en-US" b="0" i="0" dirty="0">
              <a:solidFill>
                <a:srgbClr val="303030"/>
              </a:solidFill>
              <a:effectLst/>
              <a:latin typeface="Roboto" panose="02000000000000000000" pitchFamily="2" charset="0"/>
            </a:endParaRPr>
          </a:p>
          <a:p>
            <a:r>
              <a:rPr lang="en-US" dirty="0"/>
              <a:t>- Reach $50,000 in total revenue across your campaigns</a:t>
            </a:r>
          </a:p>
          <a:p>
            <a:pPr algn="l">
              <a:buFont typeface="Arial" panose="020B0604020202020204" pitchFamily="34" charset="0"/>
              <a:buChar char="•"/>
            </a:pPr>
            <a:endParaRPr lang="en-US" b="0" i="0" dirty="0">
              <a:solidFill>
                <a:srgbClr val="303030"/>
              </a:solidFill>
              <a:effectLst/>
              <a:latin typeface="Roboto" panose="02000000000000000000" pitchFamily="2" charset="0"/>
            </a:endParaRPr>
          </a:p>
          <a:p>
            <a:endParaRPr lang="en-US" dirty="0"/>
          </a:p>
        </p:txBody>
      </p:sp>
      <p:sp>
        <p:nvSpPr>
          <p:cNvPr id="33" name="Text Placeholder 4">
            <a:extLst>
              <a:ext uri="{FF2B5EF4-FFF2-40B4-BE49-F238E27FC236}">
                <a16:creationId xmlns:a16="http://schemas.microsoft.com/office/drawing/2014/main" id="{2975410C-DC5B-62BE-37C4-58A8E854E276}"/>
              </a:ext>
            </a:extLst>
          </p:cNvPr>
          <p:cNvSpPr>
            <a:spLocks noGrp="1"/>
          </p:cNvSpPr>
          <p:nvPr>
            <p:ph type="body" sz="quarter" idx="14"/>
          </p:nvPr>
        </p:nvSpPr>
        <p:spPr>
          <a:xfrm>
            <a:off x="964023" y="3675078"/>
            <a:ext cx="4838700" cy="315915"/>
          </a:xfrm>
        </p:spPr>
        <p:txBody>
          <a:bodyPr/>
          <a:lstStyle/>
          <a:p>
            <a:r>
              <a:rPr lang="en-US" dirty="0"/>
              <a:t>Key decisions#1</a:t>
            </a:r>
          </a:p>
        </p:txBody>
      </p:sp>
      <p:sp>
        <p:nvSpPr>
          <p:cNvPr id="13" name="Text Placeholder 9">
            <a:extLst>
              <a:ext uri="{FF2B5EF4-FFF2-40B4-BE49-F238E27FC236}">
                <a16:creationId xmlns:a16="http://schemas.microsoft.com/office/drawing/2014/main" id="{BB23DCE1-EBC6-0082-AE98-D559F34C592F}"/>
              </a:ext>
            </a:extLst>
          </p:cNvPr>
          <p:cNvSpPr txBox="1">
            <a:spLocks/>
          </p:cNvSpPr>
          <p:nvPr/>
        </p:nvSpPr>
        <p:spPr>
          <a:xfrm>
            <a:off x="952499" y="3964258"/>
            <a:ext cx="5229639" cy="203459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Optimizing the specific keywords</a:t>
            </a:r>
          </a:p>
        </p:txBody>
      </p:sp>
    </p:spTree>
    <p:extLst>
      <p:ext uri="{BB962C8B-B14F-4D97-AF65-F5344CB8AC3E}">
        <p14:creationId xmlns:p14="http://schemas.microsoft.com/office/powerpoint/2010/main" val="2942037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6896099" y="1430801"/>
            <a:ext cx="4903377" cy="2330352"/>
          </a:xfrm>
        </p:spPr>
        <p:txBody>
          <a:bodyPr anchor="b">
            <a:normAutofit fontScale="90000"/>
          </a:bodyPr>
          <a:lstStyle/>
          <a:p>
            <a:r>
              <a:rPr lang="en-US" sz="4000" dirty="0"/>
              <a:t>Round10 – </a:t>
            </a:r>
            <a:br>
              <a:rPr lang="en-US" sz="4000" dirty="0"/>
            </a:br>
            <a:r>
              <a:rPr lang="en-US" sz="4000" dirty="0"/>
              <a:t>Campaign Optimization</a:t>
            </a:r>
            <a:br>
              <a:rPr lang="en-US" sz="800" b="1" i="0" dirty="0">
                <a:solidFill>
                  <a:srgbClr val="000000"/>
                </a:solidFill>
                <a:effectLst/>
                <a:latin typeface="Roboto" panose="02000000000000000000" pitchFamily="2" charset="0"/>
              </a:rPr>
            </a:br>
            <a:br>
              <a:rPr lang="en-US" sz="1600" b="1" i="0" dirty="0">
                <a:solidFill>
                  <a:srgbClr val="000000"/>
                </a:solidFill>
                <a:effectLst/>
                <a:latin typeface="Roboto" panose="02000000000000000000" pitchFamily="2" charset="0"/>
              </a:rPr>
            </a:br>
            <a:endParaRPr lang="en-US" sz="4000" dirty="0"/>
          </a:p>
        </p:txBody>
      </p:sp>
      <p:sp>
        <p:nvSpPr>
          <p:cNvPr id="15" name="Subtitle 2">
            <a:extLst>
              <a:ext uri="{FF2B5EF4-FFF2-40B4-BE49-F238E27FC236}">
                <a16:creationId xmlns:a16="http://schemas.microsoft.com/office/drawing/2014/main" id="{F9508BA5-0135-C322-6834-4355E5E62924}"/>
              </a:ext>
            </a:extLst>
          </p:cNvPr>
          <p:cNvSpPr>
            <a:spLocks noGrp="1"/>
          </p:cNvSpPr>
          <p:nvPr>
            <p:ph type="subTitle" idx="1"/>
          </p:nvPr>
        </p:nvSpPr>
        <p:spPr>
          <a:xfrm>
            <a:off x="6896099" y="3761153"/>
            <a:ext cx="4903377" cy="1546344"/>
          </a:xfrm>
        </p:spPr>
        <p:txBody>
          <a:bodyPr>
            <a:noAutofit/>
          </a:bodyPr>
          <a:lstStyle/>
          <a:p>
            <a:r>
              <a:rPr lang="en-US" sz="2000" dirty="0">
                <a:solidFill>
                  <a:srgbClr val="374151"/>
                </a:solidFill>
                <a:latin typeface="Söhne"/>
              </a:rPr>
              <a:t>The revenue from Search Ad and Shopping Ad displays a consistent upward trend in direct correlation with the allocated budget. Similarly, Display Ad was a continual growth in both impressions and conversions.</a:t>
            </a:r>
          </a:p>
        </p:txBody>
      </p:sp>
      <p:sp>
        <p:nvSpPr>
          <p:cNvPr id="17" name="Text Placeholder 4">
            <a:extLst>
              <a:ext uri="{FF2B5EF4-FFF2-40B4-BE49-F238E27FC236}">
                <a16:creationId xmlns:a16="http://schemas.microsoft.com/office/drawing/2014/main" id="{AE21CF85-34F8-FF8C-C075-00151717F9AD}"/>
              </a:ext>
            </a:extLst>
          </p:cNvPr>
          <p:cNvSpPr>
            <a:spLocks noGrp="1"/>
          </p:cNvSpPr>
          <p:nvPr>
            <p:ph type="body" sz="quarter" idx="11"/>
          </p:nvPr>
        </p:nvSpPr>
        <p:spPr>
          <a:xfrm>
            <a:off x="6896099" y="3278379"/>
            <a:ext cx="1810578" cy="400121"/>
          </a:xfrm>
        </p:spPr>
        <p:txBody>
          <a:bodyPr/>
          <a:lstStyle/>
          <a:p>
            <a:r>
              <a:rPr lang="en-US" b="1" dirty="0"/>
              <a:t>Analyze the result</a:t>
            </a:r>
          </a:p>
        </p:txBody>
      </p:sp>
      <p:sp>
        <p:nvSpPr>
          <p:cNvPr id="4" name="Slide Number Placeholder 3">
            <a:extLst>
              <a:ext uri="{FF2B5EF4-FFF2-40B4-BE49-F238E27FC236}">
                <a16:creationId xmlns:a16="http://schemas.microsoft.com/office/drawing/2014/main" id="{73D1E4C6-0B16-FEE9-62E5-8496274900C0}"/>
              </a:ext>
            </a:extLst>
          </p:cNvPr>
          <p:cNvSpPr>
            <a:spLocks/>
          </p:cNvSpPr>
          <p:nvPr/>
        </p:nvSpPr>
        <p:spPr>
          <a:xfrm>
            <a:off x="419209" y="4542374"/>
            <a:ext cx="277465" cy="131325"/>
          </a:xfrm>
          <a:prstGeom prst="rect">
            <a:avLst/>
          </a:prstGeom>
        </p:spPr>
        <p:txBody>
          <a:bodyPr/>
          <a:lstStyle/>
          <a:p>
            <a:pPr defTabSz="484632">
              <a:spcAft>
                <a:spcPts val="600"/>
              </a:spcAft>
            </a:pPr>
            <a:fld id="{294A09A9-5501-47C1-A89A-A340965A2BE2}" type="slidenum">
              <a:rPr lang="en-US" sz="954" kern="1200">
                <a:solidFill>
                  <a:schemeClr val="tx1"/>
                </a:solidFill>
                <a:latin typeface="+mn-lt"/>
                <a:ea typeface="+mn-ea"/>
                <a:cs typeface="+mn-cs"/>
              </a:rPr>
              <a:pPr defTabSz="484632">
                <a:spcAft>
                  <a:spcPts val="600"/>
                </a:spcAft>
              </a:pPr>
              <a:t>33</a:t>
            </a:fld>
            <a:endParaRPr lang="en-US">
              <a:latin typeface="+mn-lt"/>
            </a:endParaRPr>
          </a:p>
        </p:txBody>
      </p:sp>
      <p:sp>
        <p:nvSpPr>
          <p:cNvPr id="14" name="Text Placeholder 4">
            <a:extLst>
              <a:ext uri="{FF2B5EF4-FFF2-40B4-BE49-F238E27FC236}">
                <a16:creationId xmlns:a16="http://schemas.microsoft.com/office/drawing/2014/main" id="{3F4FDCAC-FE14-A5A6-5396-59418986496A}"/>
              </a:ext>
            </a:extLst>
          </p:cNvPr>
          <p:cNvSpPr txBox="1">
            <a:spLocks/>
          </p:cNvSpPr>
          <p:nvPr/>
        </p:nvSpPr>
        <p:spPr>
          <a:xfrm>
            <a:off x="234569" y="384636"/>
            <a:ext cx="3586892" cy="40012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Overall budget allocation and Revenue</a:t>
            </a:r>
          </a:p>
        </p:txBody>
      </p:sp>
      <p:sp>
        <p:nvSpPr>
          <p:cNvPr id="27" name="Text Placeholder 4">
            <a:extLst>
              <a:ext uri="{FF2B5EF4-FFF2-40B4-BE49-F238E27FC236}">
                <a16:creationId xmlns:a16="http://schemas.microsoft.com/office/drawing/2014/main" id="{2471576D-52E3-E154-5F83-BA2B5F036793}"/>
              </a:ext>
            </a:extLst>
          </p:cNvPr>
          <p:cNvSpPr txBox="1">
            <a:spLocks/>
          </p:cNvSpPr>
          <p:nvPr/>
        </p:nvSpPr>
        <p:spPr>
          <a:xfrm>
            <a:off x="209495" y="4473638"/>
            <a:ext cx="3586892" cy="40012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Display Ad results</a:t>
            </a:r>
          </a:p>
        </p:txBody>
      </p:sp>
      <p:pic>
        <p:nvPicPr>
          <p:cNvPr id="6" name="Picture 5" descr="A screenshot of a search page&#10;&#10;Description automatically generated">
            <a:extLst>
              <a:ext uri="{FF2B5EF4-FFF2-40B4-BE49-F238E27FC236}">
                <a16:creationId xmlns:a16="http://schemas.microsoft.com/office/drawing/2014/main" id="{97813633-D3D8-05F5-4E7A-DF01B09BD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41" y="784757"/>
            <a:ext cx="5835950" cy="1752690"/>
          </a:xfrm>
          <a:prstGeom prst="rect">
            <a:avLst/>
          </a:prstGeom>
        </p:spPr>
      </p:pic>
      <p:pic>
        <p:nvPicPr>
          <p:cNvPr id="10" name="Picture 9" descr="Screens screenshot of a shopping list&#10;&#10;Description automatically generated">
            <a:extLst>
              <a:ext uri="{FF2B5EF4-FFF2-40B4-BE49-F238E27FC236}">
                <a16:creationId xmlns:a16="http://schemas.microsoft.com/office/drawing/2014/main" id="{A6EA21B2-120B-1036-4685-AE7C4DCC9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17" y="2630460"/>
            <a:ext cx="5802837" cy="1785488"/>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048D8114-9092-4903-1BBB-1714C06762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942" y="4917553"/>
            <a:ext cx="6038812" cy="1682030"/>
          </a:xfrm>
          <a:prstGeom prst="rect">
            <a:avLst/>
          </a:prstGeom>
        </p:spPr>
      </p:pic>
    </p:spTree>
    <p:extLst>
      <p:ext uri="{BB962C8B-B14F-4D97-AF65-F5344CB8AC3E}">
        <p14:creationId xmlns:p14="http://schemas.microsoft.com/office/powerpoint/2010/main" val="2946953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3116493" y="2661557"/>
            <a:ext cx="5959014" cy="2063146"/>
          </a:xfrm>
        </p:spPr>
        <p:txBody>
          <a:bodyPr/>
          <a:lstStyle/>
          <a:p>
            <a:br>
              <a:rPr lang="en-US" sz="7200" dirty="0"/>
            </a:br>
            <a:r>
              <a:rPr lang="en-US" sz="7200" dirty="0"/>
              <a:t>3.Conclusion </a:t>
            </a:r>
            <a:br>
              <a:rPr lang="en-US" sz="7200" dirty="0"/>
            </a:br>
            <a:r>
              <a:rPr lang="en-US" sz="7200" dirty="0"/>
              <a:t>&amp; Reflection</a:t>
            </a:r>
          </a:p>
        </p:txBody>
      </p:sp>
    </p:spTree>
    <p:extLst>
      <p:ext uri="{BB962C8B-B14F-4D97-AF65-F5344CB8AC3E}">
        <p14:creationId xmlns:p14="http://schemas.microsoft.com/office/powerpoint/2010/main" val="2409875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p:txBody>
          <a:bodyPr/>
          <a:lstStyle/>
          <a:p>
            <a:r>
              <a:rPr lang="en-US" dirty="0"/>
              <a:t>Overall Trend Performance</a:t>
            </a:r>
          </a:p>
        </p:txBody>
      </p:sp>
      <p:sp>
        <p:nvSpPr>
          <p:cNvPr id="4" name="Slide Number Placeholder 3">
            <a:extLst>
              <a:ext uri="{FF2B5EF4-FFF2-40B4-BE49-F238E27FC236}">
                <a16:creationId xmlns:a16="http://schemas.microsoft.com/office/drawing/2014/main" id="{73D1E4C6-0B16-FEE9-62E5-8496274900C0}"/>
              </a:ext>
            </a:extLst>
          </p:cNvPr>
          <p:cNvSpPr>
            <a:spLocks noGrp="1"/>
          </p:cNvSpPr>
          <p:nvPr>
            <p:ph type="sldNum" sz="quarter" idx="13"/>
          </p:nvPr>
        </p:nvSpPr>
        <p:spPr/>
        <p:txBody>
          <a:bodyPr/>
          <a:lstStyle/>
          <a:p>
            <a:fld id="{294A09A9-5501-47C1-A89A-A340965A2BE2}" type="slidenum">
              <a:rPr lang="en-US" smtClean="0"/>
              <a:pPr/>
              <a:t>35</a:t>
            </a:fld>
            <a:endParaRPr lang="en-US" dirty="0">
              <a:latin typeface="+mn-lt"/>
            </a:endParaRPr>
          </a:p>
        </p:txBody>
      </p:sp>
      <p:graphicFrame>
        <p:nvGraphicFramePr>
          <p:cNvPr id="7" name="Chart Placeholder 6">
            <a:extLst>
              <a:ext uri="{FF2B5EF4-FFF2-40B4-BE49-F238E27FC236}">
                <a16:creationId xmlns:a16="http://schemas.microsoft.com/office/drawing/2014/main" id="{4421553F-30F0-7FB1-4972-04CA449D188F}"/>
              </a:ext>
            </a:extLst>
          </p:cNvPr>
          <p:cNvGraphicFramePr>
            <a:graphicFrameLocks noGrp="1"/>
          </p:cNvGraphicFramePr>
          <p:nvPr>
            <p:ph type="chart" sz="quarter" idx="10"/>
          </p:nvPr>
        </p:nvGraphicFramePr>
        <p:xfrm>
          <a:off x="449920" y="1812608"/>
          <a:ext cx="11381015" cy="45196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1675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4C41-9542-5F35-A365-D59B11357CCF}"/>
              </a:ext>
            </a:extLst>
          </p:cNvPr>
          <p:cNvSpPr>
            <a:spLocks noGrp="1"/>
          </p:cNvSpPr>
          <p:nvPr>
            <p:ph type="title"/>
          </p:nvPr>
        </p:nvSpPr>
        <p:spPr>
          <a:xfrm>
            <a:off x="964023" y="201169"/>
            <a:ext cx="10352810" cy="1288758"/>
          </a:xfrm>
        </p:spPr>
        <p:txBody>
          <a:bodyPr anchor="b">
            <a:normAutofit/>
          </a:bodyPr>
          <a:lstStyle/>
          <a:p>
            <a:r>
              <a:rPr lang="en-US" dirty="0"/>
              <a:t>Overall Performances</a:t>
            </a:r>
          </a:p>
        </p:txBody>
      </p:sp>
      <p:graphicFrame>
        <p:nvGraphicFramePr>
          <p:cNvPr id="12" name="Table 11">
            <a:extLst>
              <a:ext uri="{FF2B5EF4-FFF2-40B4-BE49-F238E27FC236}">
                <a16:creationId xmlns:a16="http://schemas.microsoft.com/office/drawing/2014/main" id="{DBF2D396-23AB-3752-06C9-33F728523690}"/>
              </a:ext>
            </a:extLst>
          </p:cNvPr>
          <p:cNvGraphicFramePr>
            <a:graphicFrameLocks noGrp="1"/>
          </p:cNvGraphicFramePr>
          <p:nvPr>
            <p:extLst>
              <p:ext uri="{D42A27DB-BD31-4B8C-83A1-F6EECF244321}">
                <p14:modId xmlns:p14="http://schemas.microsoft.com/office/powerpoint/2010/main" val="1424255185"/>
              </p:ext>
            </p:extLst>
          </p:nvPr>
        </p:nvGraphicFramePr>
        <p:xfrm>
          <a:off x="564583" y="1895112"/>
          <a:ext cx="11062834" cy="4073890"/>
        </p:xfrm>
        <a:graphic>
          <a:graphicData uri="http://schemas.openxmlformats.org/drawingml/2006/table">
            <a:tbl>
              <a:tblPr/>
              <a:tblGrid>
                <a:gridCol w="981227">
                  <a:extLst>
                    <a:ext uri="{9D8B030D-6E8A-4147-A177-3AD203B41FA5}">
                      <a16:colId xmlns:a16="http://schemas.microsoft.com/office/drawing/2014/main" val="4205195103"/>
                    </a:ext>
                  </a:extLst>
                </a:gridCol>
                <a:gridCol w="1551567">
                  <a:extLst>
                    <a:ext uri="{9D8B030D-6E8A-4147-A177-3AD203B41FA5}">
                      <a16:colId xmlns:a16="http://schemas.microsoft.com/office/drawing/2014/main" val="1877803510"/>
                    </a:ext>
                  </a:extLst>
                </a:gridCol>
                <a:gridCol w="1270486">
                  <a:extLst>
                    <a:ext uri="{9D8B030D-6E8A-4147-A177-3AD203B41FA5}">
                      <a16:colId xmlns:a16="http://schemas.microsoft.com/office/drawing/2014/main" val="1517270655"/>
                    </a:ext>
                  </a:extLst>
                </a:gridCol>
                <a:gridCol w="1372697">
                  <a:extLst>
                    <a:ext uri="{9D8B030D-6E8A-4147-A177-3AD203B41FA5}">
                      <a16:colId xmlns:a16="http://schemas.microsoft.com/office/drawing/2014/main" val="1379836037"/>
                    </a:ext>
                  </a:extLst>
                </a:gridCol>
                <a:gridCol w="1270486">
                  <a:extLst>
                    <a:ext uri="{9D8B030D-6E8A-4147-A177-3AD203B41FA5}">
                      <a16:colId xmlns:a16="http://schemas.microsoft.com/office/drawing/2014/main" val="3947542775"/>
                    </a:ext>
                  </a:extLst>
                </a:gridCol>
                <a:gridCol w="1270486">
                  <a:extLst>
                    <a:ext uri="{9D8B030D-6E8A-4147-A177-3AD203B41FA5}">
                      <a16:colId xmlns:a16="http://schemas.microsoft.com/office/drawing/2014/main" val="2023025042"/>
                    </a:ext>
                  </a:extLst>
                </a:gridCol>
                <a:gridCol w="1270486">
                  <a:extLst>
                    <a:ext uri="{9D8B030D-6E8A-4147-A177-3AD203B41FA5}">
                      <a16:colId xmlns:a16="http://schemas.microsoft.com/office/drawing/2014/main" val="1941639604"/>
                    </a:ext>
                  </a:extLst>
                </a:gridCol>
                <a:gridCol w="2075399">
                  <a:extLst>
                    <a:ext uri="{9D8B030D-6E8A-4147-A177-3AD203B41FA5}">
                      <a16:colId xmlns:a16="http://schemas.microsoft.com/office/drawing/2014/main" val="1750333349"/>
                    </a:ext>
                  </a:extLst>
                </a:gridCol>
              </a:tblGrid>
              <a:tr h="620310">
                <a:tc>
                  <a:txBody>
                    <a:bodyPr/>
                    <a:lstStyle/>
                    <a:p>
                      <a:pPr algn="ctr" fontAlgn="b">
                        <a:spcBef>
                          <a:spcPts val="0"/>
                        </a:spcBef>
                        <a:spcAft>
                          <a:spcPts val="0"/>
                        </a:spcAft>
                      </a:pPr>
                      <a:r>
                        <a:rPr lang="en-US" sz="1700" b="1" i="0" u="none" strike="noStrike" kern="1200" dirty="0">
                          <a:solidFill>
                            <a:srgbClr val="000000"/>
                          </a:solidFill>
                          <a:effectLst/>
                          <a:latin typeface="Calibri" panose="020F0502020204030204" pitchFamily="34" charset="0"/>
                          <a:ea typeface="+mn-ea"/>
                          <a:cs typeface="+mn-cs"/>
                        </a:rPr>
                        <a:t> Turn</a:t>
                      </a: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b">
                        <a:spcBef>
                          <a:spcPts val="0"/>
                        </a:spcBef>
                        <a:spcAft>
                          <a:spcPts val="0"/>
                        </a:spcAft>
                      </a:pPr>
                      <a:r>
                        <a:rPr lang="en-US" sz="1700" b="1" i="0" u="none" strike="noStrike" kern="1200" dirty="0">
                          <a:solidFill>
                            <a:srgbClr val="000000"/>
                          </a:solidFill>
                          <a:effectLst/>
                          <a:latin typeface="Calibri" panose="020F0502020204030204" pitchFamily="34" charset="0"/>
                          <a:ea typeface="+mn-ea"/>
                          <a:cs typeface="+mn-cs"/>
                        </a:rPr>
                        <a:t>Impressions</a:t>
                      </a: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b">
                        <a:spcBef>
                          <a:spcPts val="0"/>
                        </a:spcBef>
                        <a:spcAft>
                          <a:spcPts val="0"/>
                        </a:spcAft>
                      </a:pPr>
                      <a:r>
                        <a:rPr lang="en-US" sz="1700" b="1" i="0" u="none" strike="noStrike" dirty="0">
                          <a:solidFill>
                            <a:srgbClr val="000000"/>
                          </a:solidFill>
                          <a:effectLst/>
                          <a:latin typeface="Calibri" panose="020F0502020204030204" pitchFamily="34" charset="0"/>
                        </a:rPr>
                        <a:t>Clicks</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b">
                        <a:spcBef>
                          <a:spcPts val="0"/>
                        </a:spcBef>
                        <a:spcAft>
                          <a:spcPts val="0"/>
                        </a:spcAft>
                      </a:pPr>
                      <a:r>
                        <a:rPr lang="en-US" sz="1700" b="1" i="0" u="none" strike="noStrike" dirty="0">
                          <a:solidFill>
                            <a:srgbClr val="000000"/>
                          </a:solidFill>
                          <a:effectLst/>
                          <a:latin typeface="Calibri" panose="020F0502020204030204" pitchFamily="34" charset="0"/>
                        </a:rPr>
                        <a:t>Conversions</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b">
                        <a:spcBef>
                          <a:spcPts val="0"/>
                        </a:spcBef>
                        <a:spcAft>
                          <a:spcPts val="0"/>
                        </a:spcAft>
                      </a:pPr>
                      <a:r>
                        <a:rPr lang="en-US" sz="1700" b="1" i="0" u="none" strike="noStrike" dirty="0">
                          <a:solidFill>
                            <a:srgbClr val="000000"/>
                          </a:solidFill>
                          <a:effectLst/>
                          <a:latin typeface="Calibri" panose="020F0502020204030204" pitchFamily="34" charset="0"/>
                        </a:rPr>
                        <a:t>Cost</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b">
                        <a:spcBef>
                          <a:spcPts val="0"/>
                        </a:spcBef>
                        <a:spcAft>
                          <a:spcPts val="0"/>
                        </a:spcAft>
                      </a:pPr>
                      <a:r>
                        <a:rPr lang="en-US" sz="1700" b="1" i="0" u="none" strike="noStrike" dirty="0">
                          <a:solidFill>
                            <a:srgbClr val="000000"/>
                          </a:solidFill>
                          <a:effectLst/>
                          <a:latin typeface="Calibri" panose="020F0502020204030204" pitchFamily="34" charset="0"/>
                        </a:rPr>
                        <a:t>Revenue</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b">
                        <a:spcBef>
                          <a:spcPts val="0"/>
                        </a:spcBef>
                        <a:spcAft>
                          <a:spcPts val="0"/>
                        </a:spcAft>
                      </a:pPr>
                      <a:r>
                        <a:rPr lang="en-US" sz="1700" b="1" i="0" u="none" strike="noStrike" dirty="0">
                          <a:solidFill>
                            <a:srgbClr val="000000"/>
                          </a:solidFill>
                          <a:effectLst/>
                          <a:latin typeface="Calibri" panose="020F0502020204030204" pitchFamily="34" charset="0"/>
                        </a:rPr>
                        <a:t>Profit</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b">
                        <a:spcBef>
                          <a:spcPts val="0"/>
                        </a:spcBef>
                        <a:spcAft>
                          <a:spcPts val="0"/>
                        </a:spcAft>
                      </a:pPr>
                      <a:r>
                        <a:rPr lang="en-US" sz="1700" b="1" i="0" u="none" strike="noStrike" dirty="0">
                          <a:solidFill>
                            <a:srgbClr val="000000"/>
                          </a:solidFill>
                          <a:effectLst/>
                          <a:latin typeface="Calibri" panose="020F0502020204030204" pitchFamily="34" charset="0"/>
                        </a:rPr>
                        <a:t>Return on </a:t>
                      </a:r>
                      <a:br>
                        <a:rPr lang="en-US" sz="1700" b="1" i="0" u="none" strike="noStrike" dirty="0">
                          <a:solidFill>
                            <a:srgbClr val="000000"/>
                          </a:solidFill>
                          <a:effectLst/>
                          <a:latin typeface="Calibri" panose="020F0502020204030204" pitchFamily="34" charset="0"/>
                        </a:rPr>
                      </a:br>
                      <a:r>
                        <a:rPr lang="en-US" sz="1700" b="1" i="0" u="none" strike="noStrike" dirty="0">
                          <a:solidFill>
                            <a:srgbClr val="000000"/>
                          </a:solidFill>
                          <a:effectLst/>
                          <a:latin typeface="Calibri" panose="020F0502020204030204" pitchFamily="34" charset="0"/>
                        </a:rPr>
                        <a:t>Ad spend</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622942141"/>
                  </a:ext>
                </a:extLst>
              </a:tr>
              <a:tr h="345358">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1</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54,051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1,583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81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1,200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5,065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3,865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kern="1200" dirty="0">
                          <a:solidFill>
                            <a:srgbClr val="000000"/>
                          </a:solidFill>
                          <a:effectLst/>
                          <a:latin typeface="Calibri" panose="020F0502020204030204" pitchFamily="34" charset="0"/>
                          <a:ea typeface="+mn-ea"/>
                          <a:cs typeface="+mn-cs"/>
                        </a:rPr>
                        <a:t>4.22 </a:t>
                      </a: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6196255"/>
                  </a:ext>
                </a:extLst>
              </a:tr>
              <a:tr h="345358">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2</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58,119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2,570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130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2,399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8,170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5,771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3.41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502633759"/>
                  </a:ext>
                </a:extLst>
              </a:tr>
              <a:tr h="345358">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3</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97,450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4,569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234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4,797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12,995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8,198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2.71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6842992"/>
                  </a:ext>
                </a:extLst>
              </a:tr>
              <a:tr h="345358">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4</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612,454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6,336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299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7,401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17,045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9,644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2.30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285044972"/>
                  </a:ext>
                </a:extLst>
              </a:tr>
              <a:tr h="345358">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5</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572,875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9,174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424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10,498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24,905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14,407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2.37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0152080"/>
                  </a:ext>
                </a:extLst>
              </a:tr>
              <a:tr h="345358">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6</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617,796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9,119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407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10,498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23,865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13,367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2.27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69252738"/>
                  </a:ext>
                </a:extLst>
              </a:tr>
              <a:tr h="345358">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7</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901,070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11,490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488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14,847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28,920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14,073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1.95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629773"/>
                  </a:ext>
                </a:extLst>
              </a:tr>
              <a:tr h="345358">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8</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894,201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13,352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513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14,493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30,645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16,152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2.11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528185747"/>
                  </a:ext>
                </a:extLst>
              </a:tr>
              <a:tr h="345358">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9</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1,340,002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21,554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871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23,462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52,810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700" b="0" i="0" u="none" strike="noStrike">
                          <a:solidFill>
                            <a:srgbClr val="000000"/>
                          </a:solidFill>
                          <a:effectLst/>
                          <a:latin typeface="Calibri" panose="020F0502020204030204" pitchFamily="34" charset="0"/>
                        </a:rPr>
                        <a:t>       29,348 </a:t>
                      </a:r>
                      <a:endParaRPr lang="en-US" sz="2700" b="0" i="0" u="none" strike="noStrike">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2.25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268741"/>
                  </a:ext>
                </a:extLst>
              </a:tr>
              <a:tr h="345358">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10</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2,134,162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32,840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1,342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35,805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79,775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spcBef>
                          <a:spcPts val="0"/>
                        </a:spcBef>
                        <a:spcAft>
                          <a:spcPts val="0"/>
                        </a:spcAft>
                      </a:pPr>
                      <a:r>
                        <a:rPr lang="en-US" sz="1700" b="0" i="0" u="none" strike="noStrike" dirty="0">
                          <a:solidFill>
                            <a:srgbClr val="000000"/>
                          </a:solidFill>
                          <a:effectLst/>
                          <a:latin typeface="Calibri" panose="020F0502020204030204" pitchFamily="34" charset="0"/>
                        </a:rPr>
                        <a:t>       43,970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2.23 </a:t>
                      </a:r>
                      <a:endParaRPr lang="en-US" sz="2700" b="0" i="0" u="none" strike="noStrike" dirty="0">
                        <a:effectLst/>
                        <a:latin typeface="Arial" panose="020B0604020202020204" pitchFamily="34" charset="0"/>
                      </a:endParaRPr>
                    </a:p>
                  </a:txBody>
                  <a:tcPr marL="9565" marR="9565" marT="95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73720658"/>
                  </a:ext>
                </a:extLst>
              </a:tr>
            </a:tbl>
          </a:graphicData>
        </a:graphic>
      </p:graphicFrame>
    </p:spTree>
    <p:extLst>
      <p:ext uri="{BB962C8B-B14F-4D97-AF65-F5344CB8AC3E}">
        <p14:creationId xmlns:p14="http://schemas.microsoft.com/office/powerpoint/2010/main" val="2410328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160385"/>
            <a:ext cx="10274324" cy="1329541"/>
          </a:xfrm>
        </p:spPr>
        <p:txBody>
          <a:bodyPr/>
          <a:lstStyle/>
          <a:p>
            <a:r>
              <a:rPr lang="en-US" dirty="0"/>
              <a:t>Lesson learn</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303930"/>
            <a:ext cx="4838700" cy="315915"/>
          </a:xfrm>
        </p:spPr>
        <p:txBody>
          <a:bodyPr/>
          <a:lstStyle/>
          <a:p>
            <a:r>
              <a:rPr lang="en-US" dirty="0"/>
              <a:t>Hands-on Experience</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2603122"/>
            <a:ext cx="4838700" cy="705363"/>
          </a:xfrm>
        </p:spPr>
        <p:txBody>
          <a:bodyPr>
            <a:normAutofit lnSpcReduction="10000"/>
          </a:bodyPr>
          <a:lstStyle/>
          <a:p>
            <a:r>
              <a:rPr lang="en-US" b="0" i="0" dirty="0">
                <a:solidFill>
                  <a:srgbClr val="374151"/>
                </a:solidFill>
                <a:effectLst/>
                <a:latin typeface="Söhne"/>
              </a:rPr>
              <a:t>The digital marketing simulation provided a valuable hands-on experience, allowing us to apply theoretical knowledge in a real-world scenario.</a:t>
            </a:r>
            <a:endParaRPr lang="en-US" dirty="0"/>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a:xfrm>
            <a:off x="953655" y="3488872"/>
            <a:ext cx="4838700" cy="315915"/>
          </a:xfrm>
        </p:spPr>
        <p:txBody>
          <a:bodyPr/>
          <a:lstStyle/>
          <a:p>
            <a:r>
              <a:rPr lang="en-US" dirty="0"/>
              <a:t>Improved Decision-Making Skills</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a:xfrm>
            <a:off x="952500" y="3783587"/>
            <a:ext cx="4838700" cy="770076"/>
          </a:xfrm>
        </p:spPr>
        <p:txBody>
          <a:bodyPr/>
          <a:lstStyle/>
          <a:p>
            <a:r>
              <a:rPr lang="en-US" b="0" i="0" dirty="0">
                <a:solidFill>
                  <a:srgbClr val="374151"/>
                </a:solidFill>
                <a:effectLst/>
                <a:latin typeface="Söhne"/>
              </a:rPr>
              <a:t>Through the simulation, we have practiced a decision-making skills by making critical choices on budget allocation and digital marketing strategies.</a:t>
            </a:r>
            <a:endParaRPr lang="en-US" dirty="0"/>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a:xfrm>
            <a:off x="952499" y="4664927"/>
            <a:ext cx="5447147" cy="294715"/>
          </a:xfrm>
        </p:spPr>
        <p:txBody>
          <a:bodyPr/>
          <a:lstStyle/>
          <a:p>
            <a:r>
              <a:rPr lang="en-US" dirty="0"/>
              <a:t>The importance of Data-Driven</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a:xfrm>
            <a:off x="952500" y="5017901"/>
            <a:ext cx="4838700" cy="801881"/>
          </a:xfrm>
        </p:spPr>
        <p:txBody>
          <a:bodyPr>
            <a:normAutofit/>
          </a:bodyPr>
          <a:lstStyle/>
          <a:p>
            <a:r>
              <a:rPr lang="en-US" b="0" i="0" dirty="0">
                <a:solidFill>
                  <a:srgbClr val="374151"/>
                </a:solidFill>
                <a:effectLst/>
                <a:latin typeface="Söhne"/>
              </a:rPr>
              <a:t>The simulation emphasized the importance of data-driven by providing necessary information to use analytics and optimize campaigns for better results.</a:t>
            </a:r>
            <a:endParaRPr lang="en-US" dirty="0"/>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a:xfrm>
            <a:off x="6399647" y="2303930"/>
            <a:ext cx="4838700" cy="315915"/>
          </a:xfrm>
        </p:spPr>
        <p:txBody>
          <a:bodyPr/>
          <a:lstStyle/>
          <a:p>
            <a:r>
              <a:rPr lang="en-US" dirty="0"/>
              <a:t>Practical of Budget Management</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a:xfrm>
            <a:off x="6399647" y="2656903"/>
            <a:ext cx="4838700" cy="705363"/>
          </a:xfrm>
        </p:spPr>
        <p:txBody>
          <a:bodyPr>
            <a:normAutofit lnSpcReduction="10000"/>
          </a:bodyPr>
          <a:lstStyle/>
          <a:p>
            <a:r>
              <a:rPr lang="en-US" dirty="0">
                <a:solidFill>
                  <a:srgbClr val="374151"/>
                </a:solidFill>
                <a:latin typeface="Söhne"/>
              </a:rPr>
              <a:t>W</a:t>
            </a:r>
            <a:r>
              <a:rPr lang="en-US" b="0" i="0" dirty="0">
                <a:solidFill>
                  <a:srgbClr val="374151"/>
                </a:solidFill>
                <a:effectLst/>
                <a:latin typeface="Söhne"/>
              </a:rPr>
              <a:t>e need to adept the budget allocation to achieve the ROI objective by finding the right balance between cost-effective strategies and desired outcomes.</a:t>
            </a:r>
            <a:endParaRPr lang="en-US" dirty="0"/>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a:xfrm>
            <a:off x="6399647" y="3488872"/>
            <a:ext cx="4838700" cy="315915"/>
          </a:xfrm>
        </p:spPr>
        <p:txBody>
          <a:bodyPr/>
          <a:lstStyle/>
          <a:p>
            <a:r>
              <a:rPr lang="en-US" dirty="0"/>
              <a:t>Practical of Keyword Research</a:t>
            </a:r>
          </a:p>
        </p:txBody>
      </p:sp>
      <p:sp>
        <p:nvSpPr>
          <p:cNvPr id="8" name="Text Placeholder 49">
            <a:extLst>
              <a:ext uri="{FF2B5EF4-FFF2-40B4-BE49-F238E27FC236}">
                <a16:creationId xmlns:a16="http://schemas.microsoft.com/office/drawing/2014/main" id="{0E6C924A-A6FC-A7ED-8884-BD79BF6C2AFA}"/>
              </a:ext>
            </a:extLst>
          </p:cNvPr>
          <p:cNvSpPr txBox="1">
            <a:spLocks/>
          </p:cNvSpPr>
          <p:nvPr/>
        </p:nvSpPr>
        <p:spPr>
          <a:xfrm>
            <a:off x="6399646" y="3804788"/>
            <a:ext cx="4838700" cy="10057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374151"/>
                </a:solidFill>
                <a:latin typeface="Söhne"/>
              </a:rPr>
              <a:t>G</a:t>
            </a:r>
            <a:r>
              <a:rPr lang="en-US" b="0" i="0" dirty="0">
                <a:solidFill>
                  <a:srgbClr val="374151"/>
                </a:solidFill>
                <a:effectLst/>
                <a:latin typeface="Söhne"/>
              </a:rPr>
              <a:t>aining hands-on experience in the importance of keyword research to optimize our product listings and advertising campaigns, helping us connect with our target audience effectively.</a:t>
            </a:r>
            <a:endParaRPr lang="en-US" dirty="0"/>
          </a:p>
        </p:txBody>
      </p:sp>
    </p:spTree>
    <p:extLst>
      <p:ext uri="{BB962C8B-B14F-4D97-AF65-F5344CB8AC3E}">
        <p14:creationId xmlns:p14="http://schemas.microsoft.com/office/powerpoint/2010/main" val="3412279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64023" y="141475"/>
            <a:ext cx="10163506" cy="1348451"/>
          </a:xfrm>
        </p:spPr>
        <p:txBody>
          <a:bodyPr anchor="b">
            <a:normAutofit/>
          </a:bodyPr>
          <a:lstStyle/>
          <a:p>
            <a:r>
              <a:rPr lang="en-US" dirty="0"/>
              <a:t>Thank you</a:t>
            </a:r>
          </a:p>
        </p:txBody>
      </p:sp>
      <p:sp>
        <p:nvSpPr>
          <p:cNvPr id="24" name="Content Placeholder 3">
            <a:extLst>
              <a:ext uri="{FF2B5EF4-FFF2-40B4-BE49-F238E27FC236}">
                <a16:creationId xmlns:a16="http://schemas.microsoft.com/office/drawing/2014/main" id="{EE1E588B-2EF6-B564-8587-2E54B77454B1}"/>
              </a:ext>
            </a:extLst>
          </p:cNvPr>
          <p:cNvSpPr>
            <a:spLocks noGrp="1"/>
          </p:cNvSpPr>
          <p:nvPr>
            <p:ph sz="half" idx="2"/>
          </p:nvPr>
        </p:nvSpPr>
        <p:spPr>
          <a:xfrm>
            <a:off x="964023" y="2799146"/>
            <a:ext cx="4827178" cy="1942138"/>
          </a:xfrm>
        </p:spPr>
        <p:txBody>
          <a:bodyPr/>
          <a:lstStyle/>
          <a:p>
            <a:endParaRPr lang="en-US"/>
          </a:p>
        </p:txBody>
      </p:sp>
      <p:pic>
        <p:nvPicPr>
          <p:cNvPr id="17" name="Picture Placeholder 16" descr="A close-up of a pen&#10;&#10;Description automatically generated">
            <a:extLst>
              <a:ext uri="{FF2B5EF4-FFF2-40B4-BE49-F238E27FC236}">
                <a16:creationId xmlns:a16="http://schemas.microsoft.com/office/drawing/2014/main" id="{9CB6B33E-EC57-7319-3B1C-7E7024DD902F}"/>
              </a:ext>
            </a:extLst>
          </p:cNvPr>
          <p:cNvPicPr>
            <a:picLocks noGrp="1" noChangeAspect="1"/>
          </p:cNvPicPr>
          <p:nvPr>
            <p:ph sz="half" idx="13"/>
          </p:nvPr>
        </p:nvPicPr>
        <p:blipFill rotWithShape="1">
          <a:blip r:embed="rId3">
            <a:extLst>
              <a:ext uri="{28A0092B-C50C-407E-A947-70E740481C1C}">
                <a14:useLocalDpi xmlns:a14="http://schemas.microsoft.com/office/drawing/2010/main" val="0"/>
              </a:ext>
            </a:extLst>
          </a:blip>
          <a:srcRect r="457"/>
          <a:stretch/>
        </p:blipFill>
        <p:spPr>
          <a:xfrm>
            <a:off x="906874" y="0"/>
            <a:ext cx="9935298" cy="5372101"/>
          </a:xfrm>
          <a:noFill/>
        </p:spPr>
      </p:pic>
    </p:spTree>
    <p:extLst>
      <p:ext uri="{BB962C8B-B14F-4D97-AF65-F5344CB8AC3E}">
        <p14:creationId xmlns:p14="http://schemas.microsoft.com/office/powerpoint/2010/main" val="233667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06EEEB-3B0A-C5FF-0556-2418D262984D}"/>
              </a:ext>
            </a:extLst>
          </p:cNvPr>
          <p:cNvSpPr>
            <a:spLocks noGrp="1"/>
          </p:cNvSpPr>
          <p:nvPr>
            <p:ph type="title"/>
          </p:nvPr>
        </p:nvSpPr>
        <p:spPr>
          <a:xfrm>
            <a:off x="1734491" y="22543"/>
            <a:ext cx="4324774" cy="750044"/>
          </a:xfrm>
        </p:spPr>
        <p:txBody>
          <a:bodyPr/>
          <a:lstStyle/>
          <a:p>
            <a:r>
              <a:rPr lang="en-US" dirty="0"/>
              <a:t>Objectives </a:t>
            </a:r>
          </a:p>
        </p:txBody>
      </p:sp>
      <p:sp>
        <p:nvSpPr>
          <p:cNvPr id="11" name="Text Placeholder 10">
            <a:extLst>
              <a:ext uri="{FF2B5EF4-FFF2-40B4-BE49-F238E27FC236}">
                <a16:creationId xmlns:a16="http://schemas.microsoft.com/office/drawing/2014/main" id="{CC44239B-7197-71B4-1A8B-5003C2311538}"/>
              </a:ext>
            </a:extLst>
          </p:cNvPr>
          <p:cNvSpPr>
            <a:spLocks noGrp="1"/>
          </p:cNvSpPr>
          <p:nvPr>
            <p:ph type="body" sz="quarter" idx="11"/>
          </p:nvPr>
        </p:nvSpPr>
        <p:spPr>
          <a:xfrm>
            <a:off x="401084" y="962628"/>
            <a:ext cx="5396560" cy="5538369"/>
          </a:xfrm>
        </p:spPr>
        <p:txBody>
          <a:bodyPr>
            <a:normAutofit fontScale="32500" lnSpcReduction="20000"/>
          </a:bodyPr>
          <a:lstStyle/>
          <a:p>
            <a:pPr algn="l">
              <a:buFont typeface="+mj-lt"/>
              <a:buAutoNum type="arabicPeriod"/>
            </a:pPr>
            <a:r>
              <a:rPr lang="en-US" sz="8000" dirty="0">
                <a:solidFill>
                  <a:srgbClr val="374151"/>
                </a:solidFill>
                <a:latin typeface="Söhne"/>
              </a:rPr>
              <a:t>D</a:t>
            </a:r>
            <a:r>
              <a:rPr lang="en-US" sz="8000" b="0" i="0" dirty="0">
                <a:solidFill>
                  <a:srgbClr val="374151"/>
                </a:solidFill>
                <a:effectLst/>
                <a:latin typeface="Söhne"/>
              </a:rPr>
              <a:t>esign backpack products that align with the customer’s preferences</a:t>
            </a:r>
          </a:p>
          <a:p>
            <a:pPr algn="l">
              <a:buFont typeface="+mj-lt"/>
              <a:buAutoNum type="arabicPeriod"/>
            </a:pPr>
            <a:endParaRPr lang="en-US" sz="7200" b="0" i="0" dirty="0">
              <a:solidFill>
                <a:srgbClr val="374151"/>
              </a:solidFill>
              <a:effectLst/>
            </a:endParaRPr>
          </a:p>
          <a:p>
            <a:pPr algn="l">
              <a:buFont typeface="+mj-lt"/>
              <a:buAutoNum type="arabicPeriod"/>
            </a:pPr>
            <a:r>
              <a:rPr lang="en-US" sz="7200" b="0" i="0" dirty="0">
                <a:solidFill>
                  <a:srgbClr val="374151"/>
                </a:solidFill>
                <a:effectLst/>
              </a:rPr>
              <a:t>Increase online </a:t>
            </a:r>
            <a:r>
              <a:rPr lang="en-US" sz="7200" dirty="0">
                <a:solidFill>
                  <a:srgbClr val="374151"/>
                </a:solidFill>
              </a:rPr>
              <a:t>v</a:t>
            </a:r>
            <a:r>
              <a:rPr lang="en-US" sz="7200" b="0" i="0" dirty="0">
                <a:solidFill>
                  <a:srgbClr val="374151"/>
                </a:solidFill>
                <a:effectLst/>
              </a:rPr>
              <a:t>isibility by developing SEO to improve the company's online presence through digital marketing strategies</a:t>
            </a:r>
          </a:p>
          <a:p>
            <a:pPr algn="l">
              <a:buFont typeface="+mj-lt"/>
              <a:buAutoNum type="arabicPeriod"/>
            </a:pPr>
            <a:endParaRPr lang="en-US" sz="7200" b="0" i="0" dirty="0">
              <a:solidFill>
                <a:srgbClr val="374151"/>
              </a:solidFill>
              <a:effectLst/>
            </a:endParaRPr>
          </a:p>
          <a:p>
            <a:pPr algn="l">
              <a:buFont typeface="+mj-lt"/>
              <a:buAutoNum type="arabicPeriod"/>
            </a:pPr>
            <a:r>
              <a:rPr lang="en-US" sz="7200" dirty="0">
                <a:solidFill>
                  <a:srgbClr val="374151"/>
                </a:solidFill>
              </a:rPr>
              <a:t>Utilizing data-driven approaches to continually enhance the decision making</a:t>
            </a:r>
          </a:p>
          <a:p>
            <a:pPr algn="l">
              <a:buFont typeface="+mj-lt"/>
              <a:buAutoNum type="arabicPeriod"/>
            </a:pPr>
            <a:endParaRPr lang="en-US" sz="7200" dirty="0">
              <a:solidFill>
                <a:srgbClr val="374151"/>
              </a:solidFill>
            </a:endParaRPr>
          </a:p>
          <a:p>
            <a:pPr algn="l">
              <a:buFont typeface="+mj-lt"/>
              <a:buAutoNum type="arabicPeriod"/>
            </a:pPr>
            <a:r>
              <a:rPr lang="en-US" sz="7100" dirty="0">
                <a:solidFill>
                  <a:srgbClr val="374151"/>
                </a:solidFill>
              </a:rPr>
              <a:t>Consistently improve the exposure effectiveness and maximizing Return on Investment (ROI) through optimization strategies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11668760" y="6493232"/>
            <a:ext cx="523240" cy="247651"/>
          </a:xfrm>
        </p:spPr>
        <p:txBody>
          <a:bodyPr/>
          <a:lstStyle/>
          <a:p>
            <a:fld id="{294A09A9-5501-47C1-A89A-A340965A2BE2}" type="slidenum">
              <a:rPr lang="en-US" smtClean="0"/>
              <a:pPr/>
              <a:t>4</a:t>
            </a:fld>
            <a:endParaRPr lang="en-US" dirty="0"/>
          </a:p>
        </p:txBody>
      </p:sp>
      <p:pic>
        <p:nvPicPr>
          <p:cNvPr id="3" name="Picture 2" descr="A person with a backpack looking at a mountain&#10;&#10;Description automatically generated">
            <a:extLst>
              <a:ext uri="{FF2B5EF4-FFF2-40B4-BE49-F238E27FC236}">
                <a16:creationId xmlns:a16="http://schemas.microsoft.com/office/drawing/2014/main" id="{C6830A60-6AD5-6F63-39A2-AFE3C5E6B4F6}"/>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6059264" y="-29730"/>
            <a:ext cx="6132736" cy="6923689"/>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205247"/>
            <a:ext cx="10169152" cy="1284679"/>
          </a:xfrm>
        </p:spPr>
        <p:txBody>
          <a:bodyPr/>
          <a:lstStyle/>
          <a:p>
            <a:r>
              <a:rPr lang="en-US" dirty="0"/>
              <a:t>Product Selection</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416106" y="2788662"/>
            <a:ext cx="2133600" cy="317043"/>
          </a:xfrm>
        </p:spPr>
        <p:txBody>
          <a:bodyPr>
            <a:normAutofit/>
          </a:bodyPr>
          <a:lstStyle/>
          <a:p>
            <a:r>
              <a:rPr lang="en-US" dirty="0"/>
              <a:t>American Dream Backpack</a:t>
            </a:r>
          </a:p>
          <a:p>
            <a:endParaRPr lang="en-US" dirty="0"/>
          </a:p>
        </p:txBody>
      </p:sp>
      <p:pic>
        <p:nvPicPr>
          <p:cNvPr id="17" name="Picture 16" descr="A black backpack with brown straps&#10;&#10;Description automatically generated">
            <a:extLst>
              <a:ext uri="{FF2B5EF4-FFF2-40B4-BE49-F238E27FC236}">
                <a16:creationId xmlns:a16="http://schemas.microsoft.com/office/drawing/2014/main" id="{A838CA84-973C-1255-0E53-DC79D0BAE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002" y="1640284"/>
            <a:ext cx="1958905" cy="2184145"/>
          </a:xfrm>
          <a:prstGeom prst="rect">
            <a:avLst/>
          </a:prstGeom>
        </p:spPr>
      </p:pic>
      <p:pic>
        <p:nvPicPr>
          <p:cNvPr id="21" name="Picture 20" descr="A black bag with a strap&#10;&#10;Description automatically generated">
            <a:extLst>
              <a:ext uri="{FF2B5EF4-FFF2-40B4-BE49-F238E27FC236}">
                <a16:creationId xmlns:a16="http://schemas.microsoft.com/office/drawing/2014/main" id="{EE101FD8-73AD-1BC6-69EF-5E26D07ED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584" y="4133095"/>
            <a:ext cx="1986377" cy="1713737"/>
          </a:xfrm>
          <a:prstGeom prst="rect">
            <a:avLst/>
          </a:prstGeom>
        </p:spPr>
      </p:pic>
      <p:sp>
        <p:nvSpPr>
          <p:cNvPr id="22" name="Text Placeholder 4">
            <a:extLst>
              <a:ext uri="{FF2B5EF4-FFF2-40B4-BE49-F238E27FC236}">
                <a16:creationId xmlns:a16="http://schemas.microsoft.com/office/drawing/2014/main" id="{CF50B365-F49D-AC2C-400B-FD7C9D35C20A}"/>
              </a:ext>
            </a:extLst>
          </p:cNvPr>
          <p:cNvSpPr txBox="1">
            <a:spLocks/>
          </p:cNvSpPr>
          <p:nvPr/>
        </p:nvSpPr>
        <p:spPr>
          <a:xfrm>
            <a:off x="5897961" y="5011106"/>
            <a:ext cx="2500556" cy="346085"/>
          </a:xfrm>
          <a:prstGeom prst="rect">
            <a:avLst/>
          </a:prstGeom>
          <a:ln>
            <a:noFill/>
          </a:ln>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American Dream Messenger Bag</a:t>
            </a:r>
          </a:p>
          <a:p>
            <a:endParaRPr lang="en-US" dirty="0"/>
          </a:p>
        </p:txBody>
      </p:sp>
      <p:pic>
        <p:nvPicPr>
          <p:cNvPr id="28" name="Picture 27" descr="A black duffel bag with brown straps&#10;&#10;Description automatically generated">
            <a:extLst>
              <a:ext uri="{FF2B5EF4-FFF2-40B4-BE49-F238E27FC236}">
                <a16:creationId xmlns:a16="http://schemas.microsoft.com/office/drawing/2014/main" id="{690D0C63-4559-7825-5CB6-4C7E0172E8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1154" y="1876244"/>
            <a:ext cx="2500557" cy="1948185"/>
          </a:xfrm>
          <a:prstGeom prst="rect">
            <a:avLst/>
          </a:prstGeom>
        </p:spPr>
      </p:pic>
      <p:sp>
        <p:nvSpPr>
          <p:cNvPr id="29" name="Text Placeholder 4">
            <a:extLst>
              <a:ext uri="{FF2B5EF4-FFF2-40B4-BE49-F238E27FC236}">
                <a16:creationId xmlns:a16="http://schemas.microsoft.com/office/drawing/2014/main" id="{4E060DE1-7633-4FE7-406E-AC1D6C24B71A}"/>
              </a:ext>
            </a:extLst>
          </p:cNvPr>
          <p:cNvSpPr txBox="1">
            <a:spLocks/>
          </p:cNvSpPr>
          <p:nvPr/>
        </p:nvSpPr>
        <p:spPr>
          <a:xfrm>
            <a:off x="9001711" y="2850336"/>
            <a:ext cx="2133600" cy="317043"/>
          </a:xfrm>
          <a:prstGeom prst="rect">
            <a:avLst/>
          </a:prstGeom>
          <a:ln>
            <a:noFill/>
          </a:ln>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American Dream Duffel Bag</a:t>
            </a:r>
          </a:p>
          <a:p>
            <a:endParaRPr lang="en-US" dirty="0"/>
          </a:p>
        </p:txBody>
      </p:sp>
      <p:pic>
        <p:nvPicPr>
          <p:cNvPr id="37" name="Picture 36" descr="A tan suitcase with black handle&#10;&#10;Description automatically generated">
            <a:extLst>
              <a:ext uri="{FF2B5EF4-FFF2-40B4-BE49-F238E27FC236}">
                <a16:creationId xmlns:a16="http://schemas.microsoft.com/office/drawing/2014/main" id="{99C0E8C6-10E1-DC43-B121-A16B0B7131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6900" y="4139606"/>
            <a:ext cx="938515" cy="1622466"/>
          </a:xfrm>
          <a:prstGeom prst="rect">
            <a:avLst/>
          </a:prstGeom>
        </p:spPr>
      </p:pic>
      <p:pic>
        <p:nvPicPr>
          <p:cNvPr id="39" name="Picture 38" descr="A red backpack with a black pocket&#10;&#10;Description automatically generated">
            <a:extLst>
              <a:ext uri="{FF2B5EF4-FFF2-40B4-BE49-F238E27FC236}">
                <a16:creationId xmlns:a16="http://schemas.microsoft.com/office/drawing/2014/main" id="{E1595E98-0D77-C438-83CD-B46FD5CE5D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7720" y="4133095"/>
            <a:ext cx="1272327" cy="1756022"/>
          </a:xfrm>
          <a:prstGeom prst="rect">
            <a:avLst/>
          </a:prstGeom>
        </p:spPr>
      </p:pic>
    </p:spTree>
    <p:extLst>
      <p:ext uri="{BB962C8B-B14F-4D97-AF65-F5344CB8AC3E}">
        <p14:creationId xmlns:p14="http://schemas.microsoft.com/office/powerpoint/2010/main" val="323184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201169"/>
            <a:ext cx="10352810" cy="1288758"/>
          </a:xfrm>
        </p:spPr>
        <p:txBody>
          <a:bodyPr/>
          <a:lstStyle/>
          <a:p>
            <a:r>
              <a:rPr lang="en-US" dirty="0"/>
              <a:t>Target Market for Backpack</a:t>
            </a:r>
          </a:p>
        </p:txBody>
      </p:sp>
      <p:pic>
        <p:nvPicPr>
          <p:cNvPr id="5" name="Picture 4" descr="A black backpack with brown straps&#10;&#10;Description automatically generated">
            <a:extLst>
              <a:ext uri="{FF2B5EF4-FFF2-40B4-BE49-F238E27FC236}">
                <a16:creationId xmlns:a16="http://schemas.microsoft.com/office/drawing/2014/main" id="{2276600D-E81A-BB56-0953-642F4A70F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023" y="2652264"/>
            <a:ext cx="2379774" cy="2653407"/>
          </a:xfrm>
          <a:prstGeom prst="rect">
            <a:avLst/>
          </a:prstGeom>
        </p:spPr>
      </p:pic>
      <p:pic>
        <p:nvPicPr>
          <p:cNvPr id="8" name="Picture 7" descr="A screenshot of a profile of a person&#10;&#10;Description automatically generated">
            <a:extLst>
              <a:ext uri="{FF2B5EF4-FFF2-40B4-BE49-F238E27FC236}">
                <a16:creationId xmlns:a16="http://schemas.microsoft.com/office/drawing/2014/main" id="{B68C4D5F-E7C7-FCA7-1F88-0DFE9AAA3CC5}"/>
              </a:ext>
            </a:extLst>
          </p:cNvPr>
          <p:cNvPicPr>
            <a:picLocks noChangeAspect="1"/>
          </p:cNvPicPr>
          <p:nvPr/>
        </p:nvPicPr>
        <p:blipFill rotWithShape="1">
          <a:blip r:embed="rId4">
            <a:extLst>
              <a:ext uri="{28A0092B-C50C-407E-A947-70E740481C1C}">
                <a14:useLocalDpi xmlns:a14="http://schemas.microsoft.com/office/drawing/2010/main" val="0"/>
              </a:ext>
            </a:extLst>
          </a:blip>
          <a:srcRect l="2159" t="11452" r="8587" b="4866"/>
          <a:stretch/>
        </p:blipFill>
        <p:spPr>
          <a:xfrm>
            <a:off x="5815716" y="1470376"/>
            <a:ext cx="4795521" cy="2646680"/>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2244D9FF-6B05-67E0-427E-D611F76D97C8}"/>
              </a:ext>
            </a:extLst>
          </p:cNvPr>
          <p:cNvPicPr>
            <a:picLocks noChangeAspect="1"/>
          </p:cNvPicPr>
          <p:nvPr/>
        </p:nvPicPr>
        <p:blipFill rotWithShape="1">
          <a:blip r:embed="rId5">
            <a:extLst>
              <a:ext uri="{28A0092B-C50C-407E-A947-70E740481C1C}">
                <a14:useLocalDpi xmlns:a14="http://schemas.microsoft.com/office/drawing/2010/main" val="0"/>
              </a:ext>
            </a:extLst>
          </a:blip>
          <a:srcRect l="2088" t="15682" r="7209" b="11029"/>
          <a:stretch/>
        </p:blipFill>
        <p:spPr>
          <a:xfrm>
            <a:off x="5858786" y="4380769"/>
            <a:ext cx="4795521" cy="2276062"/>
          </a:xfrm>
          <a:prstGeom prst="rect">
            <a:avLst/>
          </a:prstGeom>
        </p:spPr>
      </p:pic>
      <p:sp>
        <p:nvSpPr>
          <p:cNvPr id="15" name="Arrow: Right 14">
            <a:extLst>
              <a:ext uri="{FF2B5EF4-FFF2-40B4-BE49-F238E27FC236}">
                <a16:creationId xmlns:a16="http://schemas.microsoft.com/office/drawing/2014/main" id="{7B079910-8CE4-3FBA-4C59-259250996627}"/>
              </a:ext>
            </a:extLst>
          </p:cNvPr>
          <p:cNvSpPr/>
          <p:nvPr/>
        </p:nvSpPr>
        <p:spPr>
          <a:xfrm rot="19927719">
            <a:off x="3550760" y="2887351"/>
            <a:ext cx="2179983" cy="9044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E73C0B72-21D5-6220-4896-33ADFD96DACE}"/>
              </a:ext>
            </a:extLst>
          </p:cNvPr>
          <p:cNvSpPr/>
          <p:nvPr/>
        </p:nvSpPr>
        <p:spPr>
          <a:xfrm rot="2299902">
            <a:off x="3511300" y="4530620"/>
            <a:ext cx="2179983" cy="9044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AF8648A-2D54-B155-227F-998AB9136AA9}"/>
              </a:ext>
            </a:extLst>
          </p:cNvPr>
          <p:cNvSpPr txBox="1"/>
          <p:nvPr/>
        </p:nvSpPr>
        <p:spPr>
          <a:xfrm rot="2297423">
            <a:off x="2869656" y="5369579"/>
            <a:ext cx="2835704" cy="646331"/>
          </a:xfrm>
          <a:prstGeom prst="rect">
            <a:avLst/>
          </a:prstGeom>
          <a:noFill/>
        </p:spPr>
        <p:txBody>
          <a:bodyPr wrap="square" rtlCol="0">
            <a:spAutoFit/>
          </a:bodyPr>
          <a:lstStyle/>
          <a:p>
            <a:r>
              <a:rPr lang="en-US" dirty="0">
                <a:solidFill>
                  <a:schemeClr val="bg1"/>
                </a:solidFill>
              </a:rPr>
              <a:t>American Dream Traveling Backpack Campaign</a:t>
            </a:r>
          </a:p>
        </p:txBody>
      </p:sp>
      <p:sp>
        <p:nvSpPr>
          <p:cNvPr id="18" name="TextBox 17">
            <a:extLst>
              <a:ext uri="{FF2B5EF4-FFF2-40B4-BE49-F238E27FC236}">
                <a16:creationId xmlns:a16="http://schemas.microsoft.com/office/drawing/2014/main" id="{4D78C2A7-CE0E-823B-F459-CC693258C5C7}"/>
              </a:ext>
            </a:extLst>
          </p:cNvPr>
          <p:cNvSpPr txBox="1"/>
          <p:nvPr/>
        </p:nvSpPr>
        <p:spPr>
          <a:xfrm rot="19848946">
            <a:off x="2977471" y="2185235"/>
            <a:ext cx="2835704" cy="646331"/>
          </a:xfrm>
          <a:prstGeom prst="rect">
            <a:avLst/>
          </a:prstGeom>
          <a:noFill/>
        </p:spPr>
        <p:txBody>
          <a:bodyPr wrap="square" rtlCol="0">
            <a:spAutoFit/>
          </a:bodyPr>
          <a:lstStyle/>
          <a:p>
            <a:r>
              <a:rPr lang="en-US" dirty="0">
                <a:solidFill>
                  <a:schemeClr val="bg1"/>
                </a:solidFill>
              </a:rPr>
              <a:t>American Dream School Backpack Campaign</a:t>
            </a:r>
          </a:p>
        </p:txBody>
      </p:sp>
    </p:spTree>
    <p:extLst>
      <p:ext uri="{BB962C8B-B14F-4D97-AF65-F5344CB8AC3E}">
        <p14:creationId xmlns:p14="http://schemas.microsoft.com/office/powerpoint/2010/main" val="252153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201169"/>
            <a:ext cx="10352810" cy="1288758"/>
          </a:xfrm>
        </p:spPr>
        <p:txBody>
          <a:bodyPr/>
          <a:lstStyle/>
          <a:p>
            <a:r>
              <a:rPr lang="en-US" dirty="0"/>
              <a:t>Target Market for Messenger Bag</a:t>
            </a:r>
          </a:p>
        </p:txBody>
      </p:sp>
      <p:pic>
        <p:nvPicPr>
          <p:cNvPr id="12" name="Picture 11" descr="A person standing in front of a white background&#10;&#10;Description automatically generated">
            <a:extLst>
              <a:ext uri="{FF2B5EF4-FFF2-40B4-BE49-F238E27FC236}">
                <a16:creationId xmlns:a16="http://schemas.microsoft.com/office/drawing/2014/main" id="{E54961C5-33AF-875B-8D75-176319875432}"/>
              </a:ext>
            </a:extLst>
          </p:cNvPr>
          <p:cNvPicPr>
            <a:picLocks noChangeAspect="1"/>
          </p:cNvPicPr>
          <p:nvPr/>
        </p:nvPicPr>
        <p:blipFill rotWithShape="1">
          <a:blip r:embed="rId3">
            <a:extLst>
              <a:ext uri="{28A0092B-C50C-407E-A947-70E740481C1C}">
                <a14:useLocalDpi xmlns:a14="http://schemas.microsoft.com/office/drawing/2010/main" val="0"/>
              </a:ext>
            </a:extLst>
          </a:blip>
          <a:srcRect l="2572" t="11520" r="5352" b="6114"/>
          <a:stretch/>
        </p:blipFill>
        <p:spPr>
          <a:xfrm>
            <a:off x="6751721" y="2366371"/>
            <a:ext cx="4719100" cy="2463800"/>
          </a:xfrm>
          <a:prstGeom prst="rect">
            <a:avLst/>
          </a:prstGeom>
        </p:spPr>
      </p:pic>
      <p:pic>
        <p:nvPicPr>
          <p:cNvPr id="2" name="Picture 1" descr="A black bag with a strap&#10;&#10;Description automatically generated">
            <a:extLst>
              <a:ext uri="{FF2B5EF4-FFF2-40B4-BE49-F238E27FC236}">
                <a16:creationId xmlns:a16="http://schemas.microsoft.com/office/drawing/2014/main" id="{DD3AA83C-7553-48CF-1624-9C64340CB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904" y="2439084"/>
            <a:ext cx="2771487" cy="2391087"/>
          </a:xfrm>
          <a:prstGeom prst="rect">
            <a:avLst/>
          </a:prstGeom>
        </p:spPr>
      </p:pic>
      <p:sp>
        <p:nvSpPr>
          <p:cNvPr id="11" name="Arrow: Right 10">
            <a:extLst>
              <a:ext uri="{FF2B5EF4-FFF2-40B4-BE49-F238E27FC236}">
                <a16:creationId xmlns:a16="http://schemas.microsoft.com/office/drawing/2014/main" id="{96DF962E-EB6C-289D-F9E1-533705152DF5}"/>
              </a:ext>
            </a:extLst>
          </p:cNvPr>
          <p:cNvSpPr/>
          <p:nvPr/>
        </p:nvSpPr>
        <p:spPr>
          <a:xfrm>
            <a:off x="3916017" y="3289852"/>
            <a:ext cx="2179983" cy="9044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F5A0393-2F6A-89AF-8A96-4B0A456A6C11}"/>
              </a:ext>
            </a:extLst>
          </p:cNvPr>
          <p:cNvSpPr txBox="1"/>
          <p:nvPr/>
        </p:nvSpPr>
        <p:spPr>
          <a:xfrm>
            <a:off x="3722204" y="2643521"/>
            <a:ext cx="2835704" cy="646331"/>
          </a:xfrm>
          <a:prstGeom prst="rect">
            <a:avLst/>
          </a:prstGeom>
          <a:noFill/>
        </p:spPr>
        <p:txBody>
          <a:bodyPr wrap="square" rtlCol="0">
            <a:spAutoFit/>
          </a:bodyPr>
          <a:lstStyle/>
          <a:p>
            <a:r>
              <a:rPr lang="en-US" dirty="0">
                <a:solidFill>
                  <a:schemeClr val="bg1"/>
                </a:solidFill>
              </a:rPr>
              <a:t>American Dream Messenger Bag campaign</a:t>
            </a:r>
          </a:p>
        </p:txBody>
      </p:sp>
    </p:spTree>
    <p:extLst>
      <p:ext uri="{BB962C8B-B14F-4D97-AF65-F5344CB8AC3E}">
        <p14:creationId xmlns:p14="http://schemas.microsoft.com/office/powerpoint/2010/main" val="81926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201169"/>
            <a:ext cx="10352810" cy="1288758"/>
          </a:xfrm>
        </p:spPr>
        <p:txBody>
          <a:bodyPr/>
          <a:lstStyle/>
          <a:p>
            <a:r>
              <a:rPr lang="en-US" dirty="0"/>
              <a:t>Target Market for Duffel Bag</a:t>
            </a:r>
          </a:p>
        </p:txBody>
      </p:sp>
      <p:pic>
        <p:nvPicPr>
          <p:cNvPr id="2" name="Picture 1" descr="A black duffel bag with brown straps&#10;&#10;Description automatically generated">
            <a:extLst>
              <a:ext uri="{FF2B5EF4-FFF2-40B4-BE49-F238E27FC236}">
                <a16:creationId xmlns:a16="http://schemas.microsoft.com/office/drawing/2014/main" id="{64B47518-4DB9-BE13-A1A1-CE57622A2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21" y="2626071"/>
            <a:ext cx="2970175" cy="2314065"/>
          </a:xfrm>
          <a:prstGeom prst="rect">
            <a:avLst/>
          </a:prstGeom>
        </p:spPr>
      </p:pic>
      <p:pic>
        <p:nvPicPr>
          <p:cNvPr id="4" name="Picture 3" descr="A person with a blue shirt&#10;&#10;Description automatically generated with medium confidence">
            <a:extLst>
              <a:ext uri="{FF2B5EF4-FFF2-40B4-BE49-F238E27FC236}">
                <a16:creationId xmlns:a16="http://schemas.microsoft.com/office/drawing/2014/main" id="{80D09068-FE84-FF4C-1327-CC520ADEC345}"/>
              </a:ext>
            </a:extLst>
          </p:cNvPr>
          <p:cNvPicPr>
            <a:picLocks noChangeAspect="1"/>
          </p:cNvPicPr>
          <p:nvPr/>
        </p:nvPicPr>
        <p:blipFill rotWithShape="1">
          <a:blip r:embed="rId4">
            <a:extLst>
              <a:ext uri="{28A0092B-C50C-407E-A947-70E740481C1C}">
                <a14:useLocalDpi xmlns:a14="http://schemas.microsoft.com/office/drawing/2010/main" val="0"/>
              </a:ext>
            </a:extLst>
          </a:blip>
          <a:srcRect l="1633" t="14360" r="3931" b="5664"/>
          <a:stretch/>
        </p:blipFill>
        <p:spPr>
          <a:xfrm>
            <a:off x="6602778" y="2626071"/>
            <a:ext cx="4714055" cy="2300867"/>
          </a:xfrm>
          <a:prstGeom prst="rect">
            <a:avLst/>
          </a:prstGeom>
        </p:spPr>
      </p:pic>
      <p:sp>
        <p:nvSpPr>
          <p:cNvPr id="14" name="Arrow: Right 13">
            <a:extLst>
              <a:ext uri="{FF2B5EF4-FFF2-40B4-BE49-F238E27FC236}">
                <a16:creationId xmlns:a16="http://schemas.microsoft.com/office/drawing/2014/main" id="{84F62050-BDBF-0067-193A-23F6D62AB380}"/>
              </a:ext>
            </a:extLst>
          </p:cNvPr>
          <p:cNvSpPr/>
          <p:nvPr/>
        </p:nvSpPr>
        <p:spPr>
          <a:xfrm>
            <a:off x="3916017" y="3578087"/>
            <a:ext cx="2179983" cy="9044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98205A4-628E-B7EC-3B33-7C2C5BC3E6EE}"/>
              </a:ext>
            </a:extLst>
          </p:cNvPr>
          <p:cNvSpPr txBox="1"/>
          <p:nvPr/>
        </p:nvSpPr>
        <p:spPr>
          <a:xfrm>
            <a:off x="3985474" y="2971513"/>
            <a:ext cx="2047461" cy="646331"/>
          </a:xfrm>
          <a:prstGeom prst="rect">
            <a:avLst/>
          </a:prstGeom>
          <a:noFill/>
        </p:spPr>
        <p:txBody>
          <a:bodyPr wrap="square" rtlCol="0">
            <a:spAutoFit/>
          </a:bodyPr>
          <a:lstStyle/>
          <a:p>
            <a:r>
              <a:rPr lang="en-US" dirty="0">
                <a:solidFill>
                  <a:schemeClr val="bg1"/>
                </a:solidFill>
              </a:rPr>
              <a:t>American Dream Duffel Bag</a:t>
            </a:r>
          </a:p>
        </p:txBody>
      </p:sp>
    </p:spTree>
    <p:extLst>
      <p:ext uri="{BB962C8B-B14F-4D97-AF65-F5344CB8AC3E}">
        <p14:creationId xmlns:p14="http://schemas.microsoft.com/office/powerpoint/2010/main" val="17651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1688509" y="2116665"/>
            <a:ext cx="9089557" cy="3141134"/>
          </a:xfrm>
        </p:spPr>
        <p:txBody>
          <a:bodyPr/>
          <a:lstStyle/>
          <a:p>
            <a:br>
              <a:rPr lang="en-US" sz="7200" dirty="0"/>
            </a:br>
            <a:r>
              <a:rPr lang="en-US" sz="7200" dirty="0"/>
              <a:t>2.Digital Marketing Tactics &amp; Performance Analysis</a:t>
            </a:r>
          </a:p>
        </p:txBody>
      </p:sp>
    </p:spTree>
    <p:extLst>
      <p:ext uri="{BB962C8B-B14F-4D97-AF65-F5344CB8AC3E}">
        <p14:creationId xmlns:p14="http://schemas.microsoft.com/office/powerpoint/2010/main" val="16126990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_Win32_EF_V7" id="{21D76CCA-3643-4633-95C9-29486A1DA50B}" vid="{3EDD3486-FF44-4579-8B83-091A40DEEF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B334C4-64A2-4673-803C-35178659DDD3}">
  <ds:schemaRefs>
    <ds:schemaRef ds:uri="http://schemas.microsoft.com/sharepoint/v3/contenttype/forms"/>
  </ds:schemaRefs>
</ds:datastoreItem>
</file>

<file path=customXml/itemProps2.xml><?xml version="1.0" encoding="utf-8"?>
<ds:datastoreItem xmlns:ds="http://schemas.openxmlformats.org/officeDocument/2006/customXml" ds:itemID="{3593354B-8927-46EE-B294-4D51952A09C2}">
  <ds:schemaRefs>
    <ds:schemaRef ds:uri="http://schemas.microsoft.com/sharepoint/v3"/>
    <ds:schemaRef ds:uri="http://purl.org/dc/dcmitype/"/>
    <ds:schemaRef ds:uri="71af3243-3dd4-4a8d-8c0d-dd76da1f02a5"/>
    <ds:schemaRef ds:uri="http://schemas.microsoft.com/office/2006/metadata/properties"/>
    <ds:schemaRef ds:uri="http://purl.org/dc/elements/1.1/"/>
    <ds:schemaRef ds:uri="http://www.w3.org/XML/1998/namespace"/>
    <ds:schemaRef ds:uri="http://purl.org/dc/terms/"/>
    <ds:schemaRef ds:uri="230e9df3-be65-4c73-a93b-d1236ebd677e"/>
    <ds:schemaRef ds:uri="http://schemas.microsoft.com/office/2006/documentManagement/types"/>
    <ds:schemaRef ds:uri="http://schemas.microsoft.com/office/infopath/2007/PartnerControls"/>
    <ds:schemaRef ds:uri="16c05727-aa75-4e4a-9b5f-8a80a1165891"/>
    <ds:schemaRef ds:uri="http://schemas.openxmlformats.org/package/2006/metadata/core-properties"/>
  </ds:schemaRefs>
</ds:datastoreItem>
</file>

<file path=customXml/itemProps3.xml><?xml version="1.0" encoding="utf-8"?>
<ds:datastoreItem xmlns:ds="http://schemas.openxmlformats.org/officeDocument/2006/customXml" ds:itemID="{981AF751-E016-414F-92E5-F2DC739E0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1912</TotalTime>
  <Words>2871</Words>
  <Application>Microsoft Office PowerPoint</Application>
  <PresentationFormat>Widescreen</PresentationFormat>
  <Paragraphs>380</Paragraphs>
  <Slides>38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Franklin Gothic Book</vt:lpstr>
      <vt:lpstr>Franklin Gothic Demi</vt:lpstr>
      <vt:lpstr>Roboto</vt:lpstr>
      <vt:lpstr>Söhne</vt:lpstr>
      <vt:lpstr>Wingdings</vt:lpstr>
      <vt:lpstr>Custom</vt:lpstr>
      <vt:lpstr> Digital Marketing Simternship </vt:lpstr>
      <vt:lpstr>Agenda</vt:lpstr>
      <vt:lpstr>1.Overview</vt:lpstr>
      <vt:lpstr>Objectives </vt:lpstr>
      <vt:lpstr>Product Selection</vt:lpstr>
      <vt:lpstr>Target Market for Backpack</vt:lpstr>
      <vt:lpstr>Target Market for Messenger Bag</vt:lpstr>
      <vt:lpstr>Target Market for Duffel Bag</vt:lpstr>
      <vt:lpstr> 2.Digital Marketing Tactics &amp; Performance Analysis</vt:lpstr>
      <vt:lpstr>Digital Marketing Strategy</vt:lpstr>
      <vt:lpstr>Digital Marketing Tactic for Search Ads</vt:lpstr>
      <vt:lpstr>Digital Marketing Tactic for Display Ads</vt:lpstr>
      <vt:lpstr>Digital Marketing Tactic for Shopping Ads</vt:lpstr>
      <vt:lpstr>Round1 – Introduction to Search ads Key decisions</vt:lpstr>
      <vt:lpstr>Round1 – Introduction to Search ads Performance</vt:lpstr>
      <vt:lpstr>Round2 – Search Ad Practice Key decisions</vt:lpstr>
      <vt:lpstr>Round2 –  Search Ad  Practice</vt:lpstr>
      <vt:lpstr>Round3 – Search Ad Optimization Key decisions</vt:lpstr>
      <vt:lpstr>Round3 –  Search Ad Optimization</vt:lpstr>
      <vt:lpstr>Round4 – Introduction to Display Ads Key decisions</vt:lpstr>
      <vt:lpstr>Round4 –  Introduction to Display Ads</vt:lpstr>
      <vt:lpstr>Round5 – Display Ads and Remarketing Key decisions</vt:lpstr>
      <vt:lpstr>Round5 –  Display Ads and Remarketing</vt:lpstr>
      <vt:lpstr>Round6 – Optimize Display Ad Campaigns Key decisions </vt:lpstr>
      <vt:lpstr>Round6 –  Optimize Display  Ad Campaigns</vt:lpstr>
      <vt:lpstr>Round7 – Introduction to Shopping Ads Key decisions </vt:lpstr>
      <vt:lpstr>Round7 –  Introduction to Shopping Ads </vt:lpstr>
      <vt:lpstr>Round8 – Shopping Ads Practice Key decisions </vt:lpstr>
      <vt:lpstr>Round8 –  Shopping Ads  Practice </vt:lpstr>
      <vt:lpstr>Round9 – Shopping Ad Optimization Key decisions </vt:lpstr>
      <vt:lpstr>Round9 –  Shopping Ad Optimization </vt:lpstr>
      <vt:lpstr>Round10 – Campaign Optimization Key decisions </vt:lpstr>
      <vt:lpstr>Round10 –  Campaign Optimization  </vt:lpstr>
      <vt:lpstr> 3.Conclusion  &amp; Reflection</vt:lpstr>
      <vt:lpstr>Overall Trend Performance</vt:lpstr>
      <vt:lpstr>Overall Performances</vt:lpstr>
      <vt:lpstr>Lesson learn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Suntraranusorn, Natibundit</dc:creator>
  <cp:lastModifiedBy>Suntraranusorn, Natibundit</cp:lastModifiedBy>
  <cp:revision>14</cp:revision>
  <cp:lastPrinted>2023-11-04T20:39:54Z</cp:lastPrinted>
  <dcterms:created xsi:type="dcterms:W3CDTF">2023-10-05T02:53:32Z</dcterms:created>
  <dcterms:modified xsi:type="dcterms:W3CDTF">2024-08-14T02:30:56Z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