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A48D348B-4F37-429B-BD51-5F5BAE9DCFD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5D1F978-E6A7-4160-A181-097E680A08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carous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Natnael Markos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Mobile-Friendly-Website</a:t>
            </a:r>
            <a:endParaRPr lang="en-US" dirty="0"/>
          </a:p>
        </p:txBody>
      </p:sp>
      <p:pic>
        <p:nvPicPr>
          <p:cNvPr id="1026" name="Picture 2" descr="C:\Users\Nadi\Downloads\Final Project_MFC\bitwise_workforce_trai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75826"/>
            <a:ext cx="24193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Google </a:t>
            </a:r>
            <a:r>
              <a:rPr lang="en-US" dirty="0"/>
              <a:t>Fonts Implementations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Sticky </a:t>
            </a:r>
            <a:r>
              <a:rPr lang="en-US" dirty="0"/>
              <a:t>navbar on scrolling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Bootstrap </a:t>
            </a:r>
            <a:r>
              <a:rPr lang="en-US" dirty="0"/>
              <a:t>Container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aos master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Bootstrap </a:t>
            </a:r>
            <a:r>
              <a:rPr lang="en-US" dirty="0"/>
              <a:t>Grid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Responsive </a:t>
            </a:r>
            <a:r>
              <a:rPr lang="en-US" dirty="0"/>
              <a:t>Layout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Bootstrap </a:t>
            </a:r>
            <a:r>
              <a:rPr lang="en-US" dirty="0"/>
              <a:t>Scrollspy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Remix </a:t>
            </a:r>
            <a:r>
              <a:rPr lang="en-US" dirty="0"/>
              <a:t>Icons </a:t>
            </a:r>
            <a:r>
              <a:rPr lang="en-US" dirty="0" smtClean="0"/>
              <a:t>Embed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hlinkClick r:id="rId2"/>
              </a:rPr>
              <a:t>Carouse</a:t>
            </a:r>
            <a:r>
              <a:rPr lang="en-US" dirty="0" smtClean="0">
                <a:hlinkClick r:id="rId2"/>
              </a:rPr>
              <a:t>l</a:t>
            </a: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And </a:t>
            </a:r>
            <a:r>
              <a:rPr lang="en-US" dirty="0"/>
              <a:t>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7465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38400" y="2286000"/>
            <a:ext cx="4343400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2057400"/>
            <a:ext cx="4013200" cy="1524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 you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2022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4" name="Picture 2" descr="C:\Users\Nadi\Downloads\Final Project_MFC\bitwise_workforce_trai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75826"/>
            <a:ext cx="24193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13</TotalTime>
  <Words>31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BlackTie</vt:lpstr>
      <vt:lpstr>Mobile-Friendly-Website</vt:lpstr>
      <vt:lpstr>Topics Covered</vt:lpstr>
      <vt:lpstr>Thank  you  2022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Mobile-Friendly-Website</dc:title>
  <dc:creator>Nadi</dc:creator>
  <cp:lastModifiedBy>Nadi</cp:lastModifiedBy>
  <cp:revision>8</cp:revision>
  <dcterms:created xsi:type="dcterms:W3CDTF">2022-09-01T03:44:12Z</dcterms:created>
  <dcterms:modified xsi:type="dcterms:W3CDTF">2022-09-08T00:12:56Z</dcterms:modified>
</cp:coreProperties>
</file>