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256" r:id="rId2"/>
    <p:sldId id="306" r:id="rId3"/>
    <p:sldId id="304" r:id="rId4"/>
    <p:sldId id="314" r:id="rId5"/>
    <p:sldId id="310" r:id="rId6"/>
    <p:sldId id="313" r:id="rId7"/>
    <p:sldId id="299" r:id="rId8"/>
    <p:sldId id="28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344" autoAdjust="0"/>
  </p:normalViewPr>
  <p:slideViewPr>
    <p:cSldViewPr>
      <p:cViewPr varScale="1">
        <p:scale>
          <a:sx n="91" d="100"/>
          <a:sy n="91" d="100"/>
        </p:scale>
        <p:origin x="-107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CF52-4C98-457A-9D9B-5765D865296F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328E2-D0CB-4C44-AC6D-F6E2E8E4371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384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328E2-D0CB-4C44-AC6D-F6E2E8E4371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328E2-D0CB-4C44-AC6D-F6E2E8E4371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556000-4100-4A77-92CF-C408F7797FF2}" type="datetimeFigureOut">
              <a:rPr lang="pt-BR" smtClean="0"/>
              <a:pPr/>
              <a:t>06/11/2016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9E5DF9-8579-43A2-B230-29B65ACF01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behave/latest/behave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28926" y="621508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Autor: Reinaldo M. R. Junior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0128" y="321468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pt-BR" sz="2800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umnst777 Blk BT" pitchFamily="34" charset="0"/>
                <a:ea typeface="DFPOP1-W9" pitchFamily="1" charset="-128"/>
              </a:rPr>
              <a:t>Environment Controls</a:t>
            </a:r>
            <a:endParaRPr lang="pt-BR" sz="28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umnst777 Blk BT" pitchFamily="34" charset="0"/>
              <a:ea typeface="DFPOP1-W9" pitchFamily="1" charset="-128"/>
            </a:endParaRPr>
          </a:p>
        </p:txBody>
      </p:sp>
      <p:pic>
        <p:nvPicPr>
          <p:cNvPr id="7" name="Imagem 6" descr="karate_girl_by_ashleygino-d1w1e8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500042"/>
            <a:ext cx="2571768" cy="3841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5072066" y="5072074"/>
            <a:ext cx="1785950" cy="15716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071966"/>
          </a:xfrm>
        </p:spPr>
        <p:txBody>
          <a:bodyPr>
            <a:normAutofit/>
          </a:bodyPr>
          <a:lstStyle/>
          <a:p>
            <a:r>
              <a:rPr lang="pt-BR" smtClean="0"/>
              <a:t>É um modulo do behave que define um código que pode ser executado antes ou depois de um certo evento no nosso teste.</a:t>
            </a:r>
          </a:p>
          <a:p>
            <a:endParaRPr lang="pt-BR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4400" b="0" smtClean="0"/>
              <a:t>Environment Controls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28992" y="3929066"/>
            <a:ext cx="207170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Evento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4348" y="3929066"/>
            <a:ext cx="207170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Antes</a:t>
            </a: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072198" y="3929066"/>
            <a:ext cx="207170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Depois</a:t>
            </a:r>
            <a:endParaRPr lang="pt-BR"/>
          </a:p>
        </p:txBody>
      </p:sp>
      <p:cxnSp>
        <p:nvCxnSpPr>
          <p:cNvPr id="10" name="Conector de seta reta 9"/>
          <p:cNvCxnSpPr>
            <a:stCxn id="7" idx="3"/>
            <a:endCxn id="6" idx="1"/>
          </p:cNvCxnSpPr>
          <p:nvPr/>
        </p:nvCxnSpPr>
        <p:spPr>
          <a:xfrm>
            <a:off x="2786050" y="432197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  <a:endCxn id="8" idx="1"/>
          </p:cNvCxnSpPr>
          <p:nvPr/>
        </p:nvCxnSpPr>
        <p:spPr>
          <a:xfrm>
            <a:off x="5500694" y="432197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429256" y="5286388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Feature/s</a:t>
            </a:r>
          </a:p>
          <a:p>
            <a:r>
              <a:rPr lang="pt-BR" smtClean="0"/>
              <a:t>Scenario</a:t>
            </a:r>
          </a:p>
          <a:p>
            <a:r>
              <a:rPr lang="pt-BR" smtClean="0"/>
              <a:t>Steps</a:t>
            </a:r>
          </a:p>
          <a:p>
            <a:r>
              <a:rPr lang="pt-BR" smtClean="0"/>
              <a:t>Tag</a:t>
            </a:r>
            <a:endParaRPr lang="pt-BR"/>
          </a:p>
        </p:txBody>
      </p:sp>
      <p:cxnSp>
        <p:nvCxnSpPr>
          <p:cNvPr id="17" name="Forma 16"/>
          <p:cNvCxnSpPr>
            <a:stCxn id="6" idx="2"/>
            <a:endCxn id="15" idx="2"/>
          </p:cNvCxnSpPr>
          <p:nvPr/>
        </p:nvCxnSpPr>
        <p:spPr>
          <a:xfrm rot="16200000" flipH="1">
            <a:off x="4196950" y="4982776"/>
            <a:ext cx="1143008" cy="60722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before_all – Antes de todas as features.</a:t>
            </a:r>
          </a:p>
          <a:p>
            <a:r>
              <a:rPr lang="en-US" smtClean="0"/>
              <a:t>after_all – Depois de todas as features.</a:t>
            </a:r>
          </a:p>
          <a:p>
            <a:r>
              <a:rPr lang="en-US" smtClean="0"/>
              <a:t>before_feature – Antes de uma determinada Feature.</a:t>
            </a:r>
          </a:p>
          <a:p>
            <a:r>
              <a:rPr lang="en-US" smtClean="0"/>
              <a:t>after_feature – Depois de uma determinada Feature.</a:t>
            </a:r>
          </a:p>
          <a:p>
            <a:r>
              <a:rPr lang="en-US" smtClean="0"/>
              <a:t>before_scenario – Antes de um determinado Cenário. </a:t>
            </a:r>
          </a:p>
          <a:p>
            <a:r>
              <a:rPr lang="en-US" smtClean="0"/>
              <a:t>after_scenario – Depois de um determinado Cenário.</a:t>
            </a:r>
          </a:p>
          <a:p>
            <a:r>
              <a:rPr lang="en-US" smtClean="0"/>
              <a:t>before_step – Antes de um determinado Step.</a:t>
            </a:r>
          </a:p>
          <a:p>
            <a:r>
              <a:rPr lang="en-US" smtClean="0"/>
              <a:t>after_step – Depois de um determinado Step.</a:t>
            </a:r>
          </a:p>
          <a:p>
            <a:r>
              <a:rPr lang="en-US" smtClean="0"/>
              <a:t>before_tag – Antes de um determinada Tag.</a:t>
            </a:r>
          </a:p>
          <a:p>
            <a:r>
              <a:rPr lang="en-US" smtClean="0"/>
              <a:t>after_tag – Depois de um determinada Tag.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smtClean="0"/>
              <a:t>Keywords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Executar um determinado servidor de Log;</a:t>
            </a:r>
          </a:p>
          <a:p>
            <a:r>
              <a:rPr lang="pt-BR" smtClean="0"/>
              <a:t>Executar uma determinada Thread;</a:t>
            </a:r>
          </a:p>
          <a:p>
            <a:r>
              <a:rPr lang="pt-BR" smtClean="0"/>
              <a:t>Pular um terminado Feature ou Step;</a:t>
            </a:r>
          </a:p>
          <a:p>
            <a:r>
              <a:rPr lang="pt-BR" smtClean="0"/>
              <a:t>Instanciar o Driver do Selenium com suas configurações pré-definidas e colocar no context;</a:t>
            </a:r>
          </a:p>
          <a:p>
            <a:r>
              <a:rPr lang="pt-BR" smtClean="0"/>
              <a:t>Fechar o driver do selenium ou uma determinada Thread;</a:t>
            </a:r>
          </a:p>
          <a:p>
            <a:r>
              <a:rPr lang="pt-BR" smtClean="0"/>
              <a:t>Limpar o Ambiente;</a:t>
            </a: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Geralmente Utilizado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2800" b="1" smtClean="0"/>
              <a:t>def before_feature(context, feature):</a:t>
            </a:r>
          </a:p>
          <a:p>
            <a:pPr lvl="1">
              <a:buNone/>
            </a:pPr>
            <a:r>
              <a:rPr lang="pt-BR" sz="2400" b="1" smtClean="0"/>
              <a:t>if 'browser' in feature.tags:</a:t>
            </a:r>
          </a:p>
          <a:p>
            <a:pPr lvl="1">
              <a:buNone/>
            </a:pPr>
            <a:r>
              <a:rPr lang="pt-BR" sz="2000" smtClean="0"/>
              <a:t>	# Cria um Servidor simples na porta 8000.</a:t>
            </a:r>
          </a:p>
          <a:p>
            <a:pPr lvl="2">
              <a:buNone/>
            </a:pPr>
            <a:r>
              <a:rPr lang="pt-BR" sz="2200" smtClean="0"/>
              <a:t>context.server = simple_server.WSGIServer(('', 8000))</a:t>
            </a:r>
          </a:p>
          <a:p>
            <a:pPr lvl="2">
              <a:buNone/>
            </a:pPr>
            <a:r>
              <a:rPr lang="pt-BR" sz="2200" smtClean="0"/>
              <a:t>context.server.set_app(web_app.main(environment='test'))</a:t>
            </a:r>
          </a:p>
          <a:p>
            <a:pPr lvl="2">
              <a:buNone/>
            </a:pPr>
            <a:r>
              <a:rPr lang="pt-BR" sz="2200" smtClean="0"/>
              <a:t># Cria uma thread pra iniciar o servidor.</a:t>
            </a:r>
          </a:p>
          <a:p>
            <a:pPr lvl="2">
              <a:buNone/>
            </a:pPr>
            <a:r>
              <a:rPr lang="pt-BR" sz="2200" smtClean="0"/>
              <a:t>context.thread = threading.Thread(target=context.server.serve_forever)</a:t>
            </a:r>
          </a:p>
          <a:p>
            <a:pPr lvl="2">
              <a:buNone/>
            </a:pPr>
            <a:r>
              <a:rPr lang="pt-BR" sz="2200" smtClean="0"/>
              <a:t># Inicia a thread.</a:t>
            </a:r>
          </a:p>
          <a:p>
            <a:pPr lvl="2">
              <a:buNone/>
            </a:pPr>
            <a:r>
              <a:rPr lang="pt-BR" sz="2200" smtClean="0"/>
              <a:t>context.thread.start()</a:t>
            </a:r>
          </a:p>
          <a:p>
            <a:pPr lvl="2">
              <a:buNone/>
            </a:pPr>
            <a:r>
              <a:rPr lang="pt-BR" sz="2200" smtClean="0"/>
              <a:t># Instancia o driver do Selenium usando o Chrome.</a:t>
            </a:r>
          </a:p>
          <a:p>
            <a:pPr lvl="2">
              <a:buNone/>
            </a:pPr>
            <a:r>
              <a:rPr lang="pt-BR" sz="2200" smtClean="0"/>
              <a:t>context.driver = webdriver.Chrome()</a:t>
            </a:r>
          </a:p>
          <a:p>
            <a:pPr lvl="1">
              <a:buNone/>
            </a:pPr>
            <a:endParaRPr lang="pt-BR" sz="2400" smtClean="0"/>
          </a:p>
          <a:p>
            <a:pPr>
              <a:buNone/>
            </a:pPr>
            <a:r>
              <a:rPr lang="pt-BR" sz="2800" b="1" smtClean="0"/>
              <a:t>def after_feature(context, feature):</a:t>
            </a:r>
          </a:p>
          <a:p>
            <a:pPr lvl="1">
              <a:buNone/>
            </a:pPr>
            <a:r>
              <a:rPr lang="pt-BR" sz="2400" b="1" smtClean="0"/>
              <a:t>if 'browser' in feature.tags:</a:t>
            </a:r>
          </a:p>
          <a:p>
            <a:pPr lvl="1">
              <a:buNone/>
            </a:pPr>
            <a:r>
              <a:rPr lang="pt-BR" sz="2400" smtClean="0"/>
              <a:t>	# Desliga o Servidor</a:t>
            </a:r>
          </a:p>
          <a:p>
            <a:pPr lvl="2">
              <a:buNone/>
            </a:pPr>
            <a:r>
              <a:rPr lang="pt-BR" sz="2200" smtClean="0"/>
              <a:t>context.server.shutdown()</a:t>
            </a:r>
          </a:p>
          <a:p>
            <a:pPr lvl="2">
              <a:buNone/>
            </a:pPr>
            <a:r>
              <a:rPr lang="pt-BR" sz="2200" smtClean="0"/>
              <a:t># Termina a Thread.</a:t>
            </a:r>
          </a:p>
          <a:p>
            <a:pPr lvl="2">
              <a:buNone/>
            </a:pPr>
            <a:r>
              <a:rPr lang="pt-BR" sz="2200" smtClean="0"/>
              <a:t>context.thread.join()</a:t>
            </a:r>
          </a:p>
          <a:p>
            <a:pPr lvl="2">
              <a:buNone/>
            </a:pPr>
            <a:r>
              <a:rPr lang="pt-BR" sz="2200" smtClean="0"/>
              <a:t># Fecha a sessão do driver do Selenium.</a:t>
            </a:r>
          </a:p>
          <a:p>
            <a:pPr lvl="2">
              <a:buNone/>
            </a:pPr>
            <a:r>
              <a:rPr lang="pt-BR" sz="2200" smtClean="0"/>
              <a:t>context.driver.quit()</a:t>
            </a:r>
            <a:endParaRPr lang="pt-BR" smtClean="0"/>
          </a:p>
          <a:p>
            <a:pPr lvl="1">
              <a:buNone/>
            </a:pPr>
            <a:endParaRPr lang="pt-BR" smtClean="0"/>
          </a:p>
          <a:p>
            <a:pPr lvl="1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Comum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Apartir do exemplo anterior criar no before_feature e before_scenario, uma tag pra pular uma feature ou um scenario, através do comando scenario.skip(reason=“BUG") ou feature.skip(reason=“Not complete”).</a:t>
            </a:r>
          </a:p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71472" y="29289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PEP8 + </a:t>
            </a:r>
            <a:r>
              <a:rPr lang="pt-B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Behave</a:t>
            </a:r>
            <a:r>
              <a:rPr lang="pt-B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 Python 3</a:t>
            </a:r>
            <a:endParaRPr lang="pt-B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00100" y="4371811"/>
            <a:ext cx="757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PEP8</a:t>
            </a:r>
            <a:r>
              <a:rPr lang="pt-BR" dirty="0" smtClean="0"/>
              <a:t> - Foco na Legibilidade do Código;</a:t>
            </a:r>
          </a:p>
          <a:p>
            <a:r>
              <a:rPr lang="pt-BR" b="1" dirty="0" err="1" smtClean="0"/>
              <a:t>Behave</a:t>
            </a:r>
            <a:r>
              <a:rPr lang="pt-BR" dirty="0" smtClean="0"/>
              <a:t> – Foco na Descrição dos Testes de forma que todos possam entender;</a:t>
            </a:r>
          </a:p>
          <a:p>
            <a:r>
              <a:rPr lang="pt-BR" b="1" smtClean="0"/>
              <a:t>Python 3 </a:t>
            </a:r>
            <a:r>
              <a:rPr lang="pt-BR" smtClean="0"/>
              <a:t>– </a:t>
            </a:r>
            <a:r>
              <a:rPr lang="pt-BR" dirty="0" smtClean="0"/>
              <a:t>Foco </a:t>
            </a:r>
            <a:r>
              <a:rPr lang="pt-BR" smtClean="0"/>
              <a:t>na Rápidez da criação dos </a:t>
            </a:r>
            <a:r>
              <a:rPr lang="pt-BR" dirty="0" smtClean="0"/>
              <a:t>Testes.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28604"/>
            <a:ext cx="437557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43768" y="142852"/>
            <a:ext cx="1785950" cy="2683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1857364"/>
            <a:ext cx="6715172" cy="4857784"/>
          </a:xfrm>
        </p:spPr>
        <p:txBody>
          <a:bodyPr>
            <a:normAutofit/>
          </a:bodyPr>
          <a:lstStyle/>
          <a:p>
            <a:r>
              <a:rPr lang="en-US" sz="1400" smtClean="0"/>
              <a:t>[1] </a:t>
            </a:r>
            <a:r>
              <a:rPr lang="en-US" sz="1500" smtClean="0">
                <a:hlinkClick r:id="rId3"/>
              </a:rPr>
              <a:t>https://media.readthedocs.org/pdf/behave/latest/behave.pdf</a:t>
            </a:r>
            <a:endParaRPr lang="pt-BR" sz="1500" smtClean="0"/>
          </a:p>
          <a:p>
            <a:endParaRPr lang="pt-BR" sz="1800" dirty="0" smtClean="0"/>
          </a:p>
          <a:p>
            <a:endParaRPr lang="pt-BR" sz="1800" dirty="0"/>
          </a:p>
          <a:p>
            <a:pPr>
              <a:buNone/>
            </a:pPr>
            <a:endParaRPr lang="pt-BR" sz="1800" dirty="0"/>
          </a:p>
          <a:p>
            <a:pPr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11357</TotalTime>
  <Words>269</Words>
  <Application>Microsoft Office PowerPoint</Application>
  <PresentationFormat>Apresentação na tela (4:3)</PresentationFormat>
  <Paragraphs>62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Environment Controls</vt:lpstr>
      <vt:lpstr>Environment Controls</vt:lpstr>
      <vt:lpstr>Keywords</vt:lpstr>
      <vt:lpstr>Geralmente Utilizado</vt:lpstr>
      <vt:lpstr>Exemplo Comum</vt:lpstr>
      <vt:lpstr>Exercício</vt:lpstr>
      <vt:lpstr>PEP8 + Behave + Python 3</vt:lpstr>
      <vt:lpstr>Referências: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</dc:title>
  <dc:creator>reiload</dc:creator>
  <cp:lastModifiedBy>reiload</cp:lastModifiedBy>
  <cp:revision>623</cp:revision>
  <dcterms:created xsi:type="dcterms:W3CDTF">2016-08-27T12:04:06Z</dcterms:created>
  <dcterms:modified xsi:type="dcterms:W3CDTF">2016-11-07T01:43:36Z</dcterms:modified>
</cp:coreProperties>
</file>